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84" r:id="rId2"/>
    <p:sldId id="353" r:id="rId3"/>
    <p:sldId id="366" r:id="rId4"/>
    <p:sldId id="367" r:id="rId5"/>
    <p:sldId id="368" r:id="rId6"/>
    <p:sldId id="356" r:id="rId7"/>
    <p:sldId id="369" r:id="rId8"/>
    <p:sldId id="357" r:id="rId9"/>
    <p:sldId id="358" r:id="rId10"/>
    <p:sldId id="370" r:id="rId11"/>
    <p:sldId id="362" r:id="rId12"/>
    <p:sldId id="371" r:id="rId13"/>
    <p:sldId id="360" r:id="rId14"/>
    <p:sldId id="359" r:id="rId15"/>
    <p:sldId id="317" r:id="rId16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0.png"/><Relationship Id="rId7" Type="http://schemas.openxmlformats.org/officeDocument/2006/relationships/image" Target="../media/image52.png"/><Relationship Id="rId2" Type="http://schemas.openxmlformats.org/officeDocument/2006/relationships/image" Target="../media/image47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89763" y="2752526"/>
            <a:ext cx="7687987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KASRLARNI QISQARTIRISH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7" y="2752526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186-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958" y="2603528"/>
            <a:ext cx="12306667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tengliklarni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16224" y="1420323"/>
                <a:ext cx="12301776" cy="11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120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96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66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24" y="1420323"/>
                <a:ext cx="12301776" cy="1192699"/>
              </a:xfrm>
              <a:prstGeom prst="rect">
                <a:avLst/>
              </a:prstGeom>
              <a:blipFill rotWithShape="0">
                <a:blip r:embed="rId2"/>
                <a:stretch>
                  <a:fillRect l="-50" t="-4592" b="-173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944416" y="4039059"/>
                <a:ext cx="2432076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416" y="4039059"/>
                <a:ext cx="2432076" cy="1272656"/>
              </a:xfrm>
              <a:prstGeom prst="rect">
                <a:avLst/>
              </a:prstGeom>
              <a:blipFill rotWithShape="0">
                <a:blip r:embed="rId3"/>
                <a:stretch>
                  <a:fillRect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277958" y="3967501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389753" y="5580920"/>
                <a:ext cx="2140330" cy="1285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9753" y="5580920"/>
                <a:ext cx="2140330" cy="1285032"/>
              </a:xfrm>
              <a:prstGeom prst="rect">
                <a:avLst/>
              </a:prstGeom>
              <a:blipFill rotWithShape="0">
                <a:blip r:embed="rId4"/>
                <a:stretch>
                  <a:fillRect t="-476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151074" y="4057943"/>
                <a:ext cx="2432076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16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1074" y="4057943"/>
                <a:ext cx="2432076" cy="1273169"/>
              </a:xfrm>
              <a:prstGeom prst="rect">
                <a:avLst/>
              </a:prstGeom>
              <a:blipFill rotWithShape="0">
                <a:blip r:embed="rId5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528592" y="5589704"/>
                <a:ext cx="2140330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42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592" y="5589704"/>
                <a:ext cx="2140330" cy="1267463"/>
              </a:xfrm>
              <a:prstGeom prst="rect">
                <a:avLst/>
              </a:prstGeom>
              <a:blipFill rotWithShape="0">
                <a:blip r:embed="rId6"/>
                <a:stretch>
                  <a:fillRect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118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187-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3508" y="1166960"/>
            <a:ext cx="12451437" cy="124086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kasrning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surati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maxrajini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EKUBiga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3508" y="3448557"/>
            <a:ext cx="208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027430" y="2113338"/>
                <a:ext cx="10206018" cy="11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55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38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110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102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70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430" y="2113338"/>
                <a:ext cx="10206018" cy="1192699"/>
              </a:xfrm>
              <a:prstGeom prst="rect">
                <a:avLst/>
              </a:prstGeom>
              <a:blipFill rotWithShape="0">
                <a:blip r:embed="rId2"/>
                <a:stretch>
                  <a:fillRect l="-60" t="-4615" b="-17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339858" y="5544666"/>
            <a:ext cx="39539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EKUB (5, 10) = 5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34952" y="4074352"/>
                <a:ext cx="1895071" cy="12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52" y="4074352"/>
                <a:ext cx="1895071" cy="1284519"/>
              </a:xfrm>
              <a:prstGeom prst="rect">
                <a:avLst/>
              </a:prstGeom>
              <a:blipFill rotWithShape="0">
                <a:blip r:embed="rId3"/>
                <a:stretch>
                  <a:fillRect l="-11576" t="-474" r="-16077" b="-12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5156967" y="5537770"/>
            <a:ext cx="5236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EKUB (10, 100) = 10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343188" y="3970707"/>
                <a:ext cx="1656223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188" y="3970707"/>
                <a:ext cx="1656223" cy="1272656"/>
              </a:xfrm>
              <a:prstGeom prst="rect">
                <a:avLst/>
              </a:prstGeom>
              <a:blipFill rotWithShape="0">
                <a:blip r:embed="rId4"/>
                <a:stretch>
                  <a:fillRect t="-1435" r="-18819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339560" y="4094197"/>
                <a:ext cx="583813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560" y="4094197"/>
                <a:ext cx="583813" cy="1244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907719" y="3970707"/>
                <a:ext cx="867545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7719" y="3970707"/>
                <a:ext cx="867545" cy="12488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612356" y="4285613"/>
            <a:ext cx="738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28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20" grpId="0"/>
      <p:bldP spid="26" grpId="0"/>
      <p:bldP spid="4" grpId="0"/>
      <p:bldP spid="6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801" y="3192754"/>
            <a:ext cx="39539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EKUB (15, 55) = 5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164126" y="1232675"/>
                <a:ext cx="82266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55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126" y="1232675"/>
                <a:ext cx="822661" cy="114435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6456081" y="3142830"/>
            <a:ext cx="5236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EKUB (34, 38) = 2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6760840" y="1206511"/>
                <a:ext cx="822661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38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0840" y="1206511"/>
                <a:ext cx="822661" cy="11330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503087" y="6095244"/>
            <a:ext cx="39539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EKUB (32, 40) = 8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120055" y="4060673"/>
                <a:ext cx="89479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32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055" y="4060673"/>
                <a:ext cx="894797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5251165" y="6095244"/>
            <a:ext cx="5236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EKUB (33, 110) = 11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572987" y="3973827"/>
                <a:ext cx="1656223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110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2987" y="3973827"/>
                <a:ext cx="1656223" cy="1272656"/>
              </a:xfrm>
              <a:prstGeom prst="rect">
                <a:avLst/>
              </a:prstGeom>
              <a:blipFill rotWithShape="0">
                <a:blip r:embed="rId5"/>
                <a:stretch>
                  <a:fillRect t="-1435" r="-18750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29990" y="2329884"/>
            <a:ext cx="56748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15= 3</a:t>
            </a:r>
            <a:r>
              <a:rPr lang="en-US" sz="4800" b="1" dirty="0" smtClean="0">
                <a:solidFill>
                  <a:schemeClr val="tx1"/>
                </a:solidFill>
                <a:ea typeface="Cambria Math" panose="02040503050406030204" pitchFamily="18" charset="0"/>
              </a:rPr>
              <a:t> </a:t>
            </a:r>
            <a:r>
              <a:rPr lang="en-US" sz="3600" dirty="0">
                <a:latin typeface="Arial" panose="020B0604020202020204" pitchFamily="34" charset="0"/>
              </a:rPr>
              <a:t>•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5,    55 = 5 </a:t>
            </a:r>
            <a:r>
              <a:rPr lang="en-US" sz="3600" dirty="0">
                <a:latin typeface="Arial" panose="020B0604020202020204" pitchFamily="34" charset="0"/>
              </a:rPr>
              <a:t>•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11 </a:t>
            </a:r>
            <a:endParaRPr lang="ru-RU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17807" y="2310886"/>
            <a:ext cx="56748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34 = 2</a:t>
            </a:r>
            <a:r>
              <a:rPr lang="en-US" sz="4800" b="1" dirty="0" smtClean="0">
                <a:solidFill>
                  <a:schemeClr val="tx1"/>
                </a:solidFill>
                <a:ea typeface="Cambria Math" panose="02040503050406030204" pitchFamily="18" charset="0"/>
              </a:rPr>
              <a:t> </a:t>
            </a:r>
            <a:r>
              <a:rPr lang="en-US" sz="3600" dirty="0">
                <a:latin typeface="Arial" panose="020B0604020202020204" pitchFamily="34" charset="0"/>
              </a:rPr>
              <a:t>• </a:t>
            </a:r>
            <a:r>
              <a:rPr lang="en-US" sz="3600" dirty="0" smtClean="0">
                <a:latin typeface="Arial" panose="020B0604020202020204" pitchFamily="34" charset="0"/>
              </a:rPr>
              <a:t>17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 38 = 2 </a:t>
            </a:r>
            <a:r>
              <a:rPr lang="en-US" sz="3600" dirty="0">
                <a:latin typeface="Arial" panose="020B0604020202020204" pitchFamily="34" charset="0"/>
              </a:rPr>
              <a:t>•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19 </a:t>
            </a:r>
            <a:endParaRPr lang="ru-RU" sz="3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29990" y="5400559"/>
            <a:ext cx="56748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32= </a:t>
            </a:r>
            <a:r>
              <a:rPr lang="en-US" sz="3600" dirty="0" smtClean="0">
                <a:latin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⁵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   40 = 2³ </a:t>
            </a:r>
            <a:r>
              <a:rPr lang="en-US" sz="3600" dirty="0">
                <a:latin typeface="Arial" panose="020B0604020202020204" pitchFamily="34" charset="0"/>
              </a:rPr>
              <a:t>• </a:t>
            </a:r>
            <a:r>
              <a:rPr lang="en-US" sz="3600" dirty="0" smtClean="0">
                <a:latin typeface="Arial" panose="020B0604020202020204" pitchFamily="34" charset="0"/>
              </a:rPr>
              <a:t>5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220096" y="5169592"/>
            <a:ext cx="665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33 = 3</a:t>
            </a:r>
            <a:r>
              <a:rPr lang="en-US" sz="4800" b="1" dirty="0" smtClean="0">
                <a:solidFill>
                  <a:schemeClr val="tx1"/>
                </a:solidFill>
                <a:ea typeface="Cambria Math" panose="02040503050406030204" pitchFamily="18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</a:rPr>
              <a:t>• 11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110 = 2 </a:t>
            </a:r>
            <a:r>
              <a:rPr lang="en-US" sz="3600" dirty="0" smtClean="0">
                <a:latin typeface="Arial" panose="020B0604020202020204" pitchFamily="34" charset="0"/>
              </a:rPr>
              <a:t>• 5</a:t>
            </a:r>
            <a:r>
              <a:rPr lang="en-US" sz="3600" dirty="0">
                <a:latin typeface="Arial" panose="020B0604020202020204" pitchFamily="34" charset="0"/>
              </a:rPr>
              <a:t> • 11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142813" y="3920789"/>
                <a:ext cx="867545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2813" y="3920789"/>
                <a:ext cx="867545" cy="12488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899060" y="1262816"/>
                <a:ext cx="1234633" cy="11368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060" y="1262816"/>
                <a:ext cx="1234633" cy="1136850"/>
              </a:xfrm>
              <a:prstGeom prst="rect">
                <a:avLst/>
              </a:prstGeom>
              <a:blipFill rotWithShape="0">
                <a:blip r:embed="rId7"/>
                <a:stretch>
                  <a:fillRect l="-22772" t="-1070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481147" y="1275617"/>
                <a:ext cx="1374094" cy="113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17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19</m:t>
                        </m:r>
                      </m:den>
                    </m:f>
                  </m:oMath>
                </a14:m>
                <a:endParaRPr lang="ru-RU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1147" y="1275617"/>
                <a:ext cx="1374094" cy="1139286"/>
              </a:xfrm>
              <a:prstGeom prst="rect">
                <a:avLst/>
              </a:prstGeom>
              <a:blipFill rotWithShape="0">
                <a:blip r:embed="rId8"/>
                <a:stretch>
                  <a:fillRect l="-23451" t="-9626"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943694" y="4059448"/>
                <a:ext cx="1072730" cy="1269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694" y="4059448"/>
                <a:ext cx="1072730" cy="1269194"/>
              </a:xfrm>
              <a:prstGeom prst="rect">
                <a:avLst/>
              </a:prstGeom>
              <a:blipFill rotWithShape="0">
                <a:blip r:embed="rId9"/>
                <a:stretch>
                  <a:fillRect l="-30682" t="-1442" r="-2273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581557" y="1491317"/>
            <a:ext cx="738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10630" y="1439309"/>
            <a:ext cx="738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3087" y="4331131"/>
            <a:ext cx="738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25338" y="4227949"/>
            <a:ext cx="738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18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  <p:bldP spid="26" grpId="0"/>
      <p:bldP spid="10" grpId="0"/>
      <p:bldP spid="11" grpId="0"/>
      <p:bldP spid="13" grpId="0"/>
      <p:bldP spid="17" grpId="0"/>
      <p:bldP spid="18" grpId="0"/>
      <p:bldP spid="19" grpId="0"/>
      <p:bldP spid="21" grpId="0"/>
      <p:bldP spid="23" grpId="0"/>
      <p:bldP spid="4" grpId="0"/>
      <p:bldP spid="3" grpId="0"/>
      <p:bldP spid="5" grpId="0"/>
      <p:bldP spid="6" grpId="0"/>
      <p:bldP spid="24" grpId="0"/>
      <p:bldP spid="25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191-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6144" y="1224186"/>
            <a:ext cx="120764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 0,6;  0,9;  0,07;  0,08;  0,25;   0,36;  0,75;  0,125.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094898" y="3148702"/>
                <a:ext cx="3029997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0,6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898" y="3148702"/>
                <a:ext cx="3029997" cy="1141466"/>
              </a:xfrm>
              <a:prstGeom prst="rect">
                <a:avLst/>
              </a:prstGeom>
              <a:blipFill rotWithShape="0">
                <a:blip r:embed="rId2"/>
                <a:stretch>
                  <a:fillRect l="-9256" t="-1070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69950" y="3247792"/>
            <a:ext cx="208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037027" y="3043546"/>
                <a:ext cx="2068195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0,9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027" y="3043546"/>
                <a:ext cx="2068195" cy="1141466"/>
              </a:xfrm>
              <a:prstGeom prst="rect">
                <a:avLst/>
              </a:prstGeom>
              <a:blipFill rotWithShape="0">
                <a:blip r:embed="rId3"/>
                <a:stretch>
                  <a:fillRect l="-13235" b="-13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904688" y="3043546"/>
                <a:ext cx="2640466" cy="11372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0,07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endParaRPr lang="en-US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688" y="3043546"/>
                <a:ext cx="2640466" cy="1137299"/>
              </a:xfrm>
              <a:prstGeom prst="rect">
                <a:avLst/>
              </a:prstGeom>
              <a:blipFill rotWithShape="0">
                <a:blip r:embed="rId4"/>
                <a:stretch>
                  <a:fillRect l="-10624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4415" y="4318718"/>
                <a:ext cx="3861955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0,08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15" y="4318718"/>
                <a:ext cx="3861955" cy="1141466"/>
              </a:xfrm>
              <a:prstGeom prst="rect">
                <a:avLst/>
              </a:prstGeom>
              <a:blipFill rotWithShape="0">
                <a:blip r:embed="rId5"/>
                <a:stretch>
                  <a:fillRect l="-7267" t="-1064" b="-13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061573" y="4394285"/>
                <a:ext cx="3602268" cy="115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0,25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573" y="4394285"/>
                <a:ext cx="3602268" cy="1152047"/>
              </a:xfrm>
              <a:prstGeom prst="rect">
                <a:avLst/>
              </a:prstGeom>
              <a:blipFill rotWithShape="0">
                <a:blip r:embed="rId6"/>
                <a:stretch>
                  <a:fillRect l="-7614" b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76747" y="5643951"/>
                <a:ext cx="3861955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0,36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47" y="5643951"/>
                <a:ext cx="3861955" cy="1141466"/>
              </a:xfrm>
              <a:prstGeom prst="rect">
                <a:avLst/>
              </a:prstGeom>
              <a:blipFill rotWithShape="0">
                <a:blip r:embed="rId7"/>
                <a:stretch>
                  <a:fillRect l="-7098" t="-1070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032648" y="5616755"/>
                <a:ext cx="4174541" cy="115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0,125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648" y="5616755"/>
                <a:ext cx="4174541" cy="1152047"/>
              </a:xfrm>
              <a:prstGeom prst="rect">
                <a:avLst/>
              </a:prstGeom>
              <a:blipFill rotWithShape="0">
                <a:blip r:embed="rId8"/>
                <a:stretch>
                  <a:fillRect l="-6725" b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300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194-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5117" y="1224186"/>
            <a:ext cx="12306667" cy="68686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Kasrlarni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qisqartiring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qismini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ajrating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3109" y="3492942"/>
            <a:ext cx="208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50516" y="2131323"/>
                <a:ext cx="12306667" cy="10597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72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1080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168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96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236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488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140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144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  <m:r>
                      <a:rPr lang="en-US" sz="4800" b="0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516" y="2131323"/>
                <a:ext cx="12306667" cy="1059714"/>
              </a:xfrm>
              <a:prstGeom prst="rect">
                <a:avLst/>
              </a:prstGeom>
              <a:blipFill rotWithShape="0">
                <a:blip r:embed="rId2"/>
                <a:stretch>
                  <a:fillRect t="-4624" b="-173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584376" y="3481162"/>
                <a:ext cx="3171637" cy="1147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40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=2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376" y="3481162"/>
                <a:ext cx="3171637" cy="1147430"/>
              </a:xfrm>
              <a:prstGeom prst="rect">
                <a:avLst/>
              </a:prstGeom>
              <a:blipFill rotWithShape="0">
                <a:blip r:embed="rId3"/>
                <a:stretch>
                  <a:fillRect b="-122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 углом вверх 4"/>
          <p:cNvSpPr/>
          <p:nvPr/>
        </p:nvSpPr>
        <p:spPr>
          <a:xfrm>
            <a:off x="303109" y="288082"/>
            <a:ext cx="481067" cy="435884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976864" y="3502945"/>
                <a:ext cx="4493089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4800" i="1" dirty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6864" y="3502945"/>
                <a:ext cx="4493089" cy="1141466"/>
              </a:xfrm>
              <a:prstGeom prst="rect">
                <a:avLst/>
              </a:prstGeom>
              <a:blipFill rotWithShape="0">
                <a:blip r:embed="rId4"/>
                <a:stretch>
                  <a:fillRect t="-1070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19083" y="4971035"/>
                <a:ext cx="3950697" cy="115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236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=5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83" y="4971035"/>
                <a:ext cx="3950697" cy="1152047"/>
              </a:xfrm>
              <a:prstGeom prst="rect">
                <a:avLst/>
              </a:prstGeom>
              <a:blipFill rotWithShape="0">
                <a:blip r:embed="rId5"/>
                <a:stretch>
                  <a:fillRect b="-11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320680" y="4982898"/>
                <a:ext cx="3950697" cy="1141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488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=6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680" y="4982898"/>
                <a:ext cx="3950697" cy="1141916"/>
              </a:xfrm>
              <a:prstGeom prst="rect">
                <a:avLst/>
              </a:prstGeom>
              <a:blipFill rotWithShape="0">
                <a:blip r:embed="rId6"/>
                <a:stretch>
                  <a:fillRect t="-1064" b="-111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91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0120" y="1529638"/>
            <a:ext cx="12043052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800" b="1" dirty="0" smtClean="0">
                <a:solidFill>
                  <a:schemeClr val="tx1"/>
                </a:solidFill>
              </a:rPr>
              <a:t>   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800" b="1" dirty="0" smtClean="0">
                <a:solidFill>
                  <a:schemeClr val="tx1"/>
                </a:solidFill>
              </a:rPr>
              <a:t> 201-, 203,- 204</a:t>
            </a:r>
            <a:r>
              <a:rPr lang="ru-RU" sz="4800" b="1" dirty="0" smtClean="0">
                <a:solidFill>
                  <a:schemeClr val="tx1"/>
                </a:solidFill>
              </a:rPr>
              <a:t>-</a:t>
            </a:r>
            <a:r>
              <a:rPr lang="en-US" sz="48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4800" b="1" dirty="0" smtClean="0">
                <a:solidFill>
                  <a:schemeClr val="tx1"/>
                </a:solidFill>
              </a:rPr>
              <a:t>     205-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smtClean="0">
                <a:solidFill>
                  <a:schemeClr val="tx1"/>
                </a:solidFill>
              </a:rPr>
              <a:t>(37-bet</a:t>
            </a:r>
            <a:r>
              <a:rPr lang="en-US" sz="4800" b="1" dirty="0" smtClean="0">
                <a:solidFill>
                  <a:schemeClr val="tx1"/>
                </a:solidFill>
              </a:rPr>
              <a:t>).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s://sd.ua/files/news/1_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0520" y="3006966"/>
            <a:ext cx="3714750" cy="330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460375" y="1671624"/>
            <a:ext cx="11880850" cy="71885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ru-RU" sz="43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74" y="171426"/>
            <a:ext cx="11001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KASRNING  ASOSIY XOSSASI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0520" y="1418374"/>
            <a:ext cx="365053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1504256" y="5768589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sz="44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80520" y="3710891"/>
                <a:ext cx="3827971" cy="19133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num>
                        <m:den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r>
                        <a:rPr lang="en-US" sz="7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sz="72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520" y="3710891"/>
                <a:ext cx="3827971" cy="191334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261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280120" y="1431847"/>
            <a:ext cx="13051333" cy="1909954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indent="457200">
              <a:lnSpc>
                <a:spcPct val="90000"/>
              </a:lnSpc>
            </a:pPr>
            <a:r>
              <a:rPr lang="ru-RU" sz="4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maxrajini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farqli</a:t>
            </a:r>
            <a:r>
              <a:rPr lang="en-US" sz="4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ko‘paytuvchisiga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bo‘lish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qisqartirish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4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0074" y="171426"/>
            <a:ext cx="11001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KASRNI QISQARTIRISH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04255" y="5603634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sz="44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78702" y="3371517"/>
                <a:ext cx="3827971" cy="19133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num>
                        <m:den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r>
                        <a:rPr lang="en-US" sz="7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7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sz="72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702" y="3371517"/>
                <a:ext cx="3827971" cy="19133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23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0074" y="171426"/>
            <a:ext cx="11001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KASRNING  ASOSIY XOSSASI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2569" y="2569989"/>
            <a:ext cx="1213311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bo‘linsa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qisqartirgandan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kichikroq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440955" y="1202681"/>
                <a:ext cx="3175869" cy="12719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3:3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9:3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955" y="1202681"/>
                <a:ext cx="3175869" cy="1271951"/>
              </a:xfrm>
              <a:prstGeom prst="rect">
                <a:avLst/>
              </a:prstGeom>
              <a:blipFill rotWithShape="0">
                <a:blip r:embed="rId2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754006" y="1190113"/>
                <a:ext cx="3759362" cy="12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45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30:5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45:5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4006" y="1190113"/>
                <a:ext cx="3759362" cy="1284519"/>
              </a:xfrm>
              <a:prstGeom prst="rect">
                <a:avLst/>
              </a:prstGeom>
              <a:blipFill rotWithShape="0">
                <a:blip r:embed="rId3"/>
                <a:stretch>
                  <a:fillRect t="-474" b="-12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08543" y="1437749"/>
            <a:ext cx="25060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50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460375" y="1671624"/>
            <a:ext cx="11880850" cy="71885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ru-RU" sz="43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6439" y="1304267"/>
            <a:ext cx="1256516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-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qisqarmas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qisqarmas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maxrajining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EKUBi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EKUBga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7590" y="1304267"/>
                <a:ext cx="1080120" cy="13279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90" y="1304267"/>
                <a:ext cx="1080120" cy="132799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98861" y="1277949"/>
                <a:ext cx="1080120" cy="12720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8861" y="1277949"/>
                <a:ext cx="1080120" cy="12720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0"/>
          <p:cNvSpPr txBox="1">
            <a:spLocks noGrp="1"/>
          </p:cNvSpPr>
          <p:nvPr>
            <p:ph type="title"/>
          </p:nvPr>
        </p:nvSpPr>
        <p:spPr>
          <a:xfrm>
            <a:off x="2296344" y="276309"/>
            <a:ext cx="8208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QISQARMAS KASR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72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7529" y="1391001"/>
            <a:ext cx="11874619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qisqartiring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68152" y="1232671"/>
                <a:ext cx="1065997" cy="12676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496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620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152" y="1232671"/>
                <a:ext cx="1065997" cy="126765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17204" y="4211999"/>
                <a:ext cx="5414239" cy="127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496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620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496 :124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620 :124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7204" y="4211999"/>
                <a:ext cx="5414239" cy="12720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201859" y="5626682"/>
                <a:ext cx="611065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1859" y="5626682"/>
                <a:ext cx="611065" cy="124649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850173" y="2296907"/>
                <a:ext cx="9303159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err="1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Yechish</a:t>
                </a:r>
                <a:r>
                  <a:rPr lang="en-US" sz="40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: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1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) EKUB (496, 620)</a:t>
                </a:r>
              </a:p>
              <a:p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496 =</a:t>
                </a:r>
                <a:r>
                  <a:rPr lang="ru-RU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⁴</a:t>
                </a:r>
                <a:r>
                  <a:rPr lang="en-US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31 ,   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620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2²</a:t>
                </a:r>
                <a:r>
                  <a:rPr lang="en-US" sz="4000" b="1" dirty="0" smtClean="0">
                    <a:solidFill>
                      <a:schemeClr val="tx2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31 </a:t>
                </a:r>
                <a:endParaRPr lang="ru-RU" sz="4000" dirty="0"/>
              </a:p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EKUB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(496, 620) =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²</a:t>
                </a:r>
                <a:r>
                  <a:rPr lang="en-US" sz="40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31 = 124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173" y="2296907"/>
                <a:ext cx="9303159" cy="1938992"/>
              </a:xfrm>
              <a:prstGeom prst="rect">
                <a:avLst/>
              </a:prstGeom>
              <a:blipFill rotWithShape="1">
                <a:blip r:embed="rId5"/>
                <a:stretch>
                  <a:fillRect l="-2359" t="-5660" b="-119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6411164" y="5899151"/>
            <a:ext cx="18181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41405" y="4581390"/>
            <a:ext cx="641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341517" y="5662072"/>
                <a:ext cx="1088262" cy="12720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496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620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1517" y="5662072"/>
                <a:ext cx="1088262" cy="127208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3290721" y="5688682"/>
            <a:ext cx="1093855" cy="47288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341516" y="6487880"/>
            <a:ext cx="1093855" cy="47288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061882" y="5626682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4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53224" y="6587262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481638" y="5687657"/>
                <a:ext cx="1109406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638" y="5687657"/>
                <a:ext cx="1109406" cy="124649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580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11" grpId="0"/>
      <p:bldP spid="15" grpId="0"/>
      <p:bldP spid="1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7774" y="1492289"/>
            <a:ext cx="11874619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qisqartiring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84176" y="1180667"/>
                <a:ext cx="753411" cy="12676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84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76" y="1180667"/>
                <a:ext cx="753411" cy="126765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60881" y="3418492"/>
                <a:ext cx="4646400" cy="127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84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42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  <m:r>
                        <a:rPr lang="ru-RU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ru-RU" sz="4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881" y="3418492"/>
                <a:ext cx="4646400" cy="12720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368352" y="5228582"/>
                <a:ext cx="611065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ru-RU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352" y="5228582"/>
                <a:ext cx="611065" cy="124656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300400" y="2612119"/>
            <a:ext cx="93031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818" y="5497887"/>
            <a:ext cx="18181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71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85</a:t>
            </a:r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018" y="1136395"/>
            <a:ext cx="1230666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qisqartiring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94933" y="3615941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58018" y="1958590"/>
                <a:ext cx="1961691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8∙3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18" y="1958590"/>
                <a:ext cx="1961691" cy="1261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300294" y="1991606"/>
                <a:ext cx="2245423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2∙15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294" y="1991606"/>
                <a:ext cx="2245423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430718" y="1964371"/>
                <a:ext cx="2245423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4∙11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0718" y="1964371"/>
                <a:ext cx="2245423" cy="12448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372710" y="1991607"/>
                <a:ext cx="2245423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4∙70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2710" y="1991607"/>
                <a:ext cx="2245423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610042" y="3723438"/>
                <a:ext cx="3116406" cy="12613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8∙3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042" y="3723438"/>
                <a:ext cx="3116406" cy="1261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7089127" y="3681119"/>
                <a:ext cx="2245423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2∙15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127" y="3681119"/>
                <a:ext cx="2245423" cy="124880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909374" y="5319117"/>
                <a:ext cx="2582054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4∙70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374" y="5319117"/>
                <a:ext cx="2582054" cy="124880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9102233" y="3615941"/>
                <a:ext cx="1393138" cy="1244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2233" y="3615941"/>
                <a:ext cx="1393138" cy="124476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095433" y="3668615"/>
                <a:ext cx="1109406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433" y="3668615"/>
                <a:ext cx="1109406" cy="126130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413879" y="5346653"/>
                <a:ext cx="190488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879" y="5346653"/>
                <a:ext cx="1904880" cy="124880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223941" y="5346653"/>
                <a:ext cx="124886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941" y="5346653"/>
                <a:ext cx="1248867" cy="124880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V="1">
            <a:off x="2847837" y="539731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941931" y="614138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035834" y="539072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2786833" y="608233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396459" y="6115068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4682962" y="539731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 flipH="1">
            <a:off x="1711628" y="5092242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8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574169" y="638142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3266663" y="6389036"/>
            <a:ext cx="6969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28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808546" y="505297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941893" y="6389036"/>
            <a:ext cx="3761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28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4617888" y="503956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cs typeface="Arial" pitchFamily="34" charset="0"/>
              </a:rPr>
              <a:t>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305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5" grpId="0"/>
      <p:bldP spid="26" grpId="0"/>
      <p:bldP spid="4" grpId="0"/>
      <p:bldP spid="6" grpId="0"/>
      <p:bldP spid="27" grpId="0"/>
      <p:bldP spid="28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186-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958" y="2603528"/>
            <a:ext cx="12306667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tengliklarni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16224" y="1420323"/>
                <a:ext cx="12301776" cy="11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,  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120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96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66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24" y="1420323"/>
                <a:ext cx="12301776" cy="1192699"/>
              </a:xfrm>
              <a:prstGeom prst="rect">
                <a:avLst/>
              </a:prstGeom>
              <a:blipFill rotWithShape="0">
                <a:blip r:embed="rId2"/>
                <a:stretch>
                  <a:fillRect l="-50" t="-4592" b="-173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458048" y="4042217"/>
                <a:ext cx="1848583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048" y="4042217"/>
                <a:ext cx="1848583" cy="1267463"/>
              </a:xfrm>
              <a:prstGeom prst="rect">
                <a:avLst/>
              </a:prstGeom>
              <a:blipFill rotWithShape="0">
                <a:blip r:embed="rId3"/>
                <a:stretch>
                  <a:fillRect t="-1442" r="-987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277958" y="4104506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792288" y="5479896"/>
                <a:ext cx="1848583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288" y="5479896"/>
                <a:ext cx="1848583" cy="1267463"/>
              </a:xfrm>
              <a:prstGeom prst="rect">
                <a:avLst/>
              </a:prstGeom>
              <a:blipFill rotWithShape="0">
                <a:blip r:embed="rId4"/>
                <a:stretch>
                  <a:fillRect t="-1442" r="-1320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204839" y="4039365"/>
                <a:ext cx="1848583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4839" y="4039365"/>
                <a:ext cx="1848583" cy="1273169"/>
              </a:xfrm>
              <a:prstGeom prst="rect">
                <a:avLst/>
              </a:prstGeom>
              <a:blipFill rotWithShape="0">
                <a:blip r:embed="rId5"/>
                <a:stretch>
                  <a:fillRect t="-1442" r="-990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744616" y="5471369"/>
                <a:ext cx="1848583" cy="12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616" y="5471369"/>
                <a:ext cx="1848583" cy="1284519"/>
              </a:xfrm>
              <a:prstGeom prst="rect">
                <a:avLst/>
              </a:prstGeom>
              <a:blipFill rotWithShape="0">
                <a:blip r:embed="rId6"/>
                <a:stretch>
                  <a:fillRect t="-476" r="-987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95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4873</TotalTime>
  <Words>473</Words>
  <Application>Microsoft Office PowerPoint</Application>
  <PresentationFormat>Произвольный</PresentationFormat>
  <Paragraphs>143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QISQARMAS KASR</vt:lpstr>
      <vt:lpstr>MISOL</vt:lpstr>
      <vt:lpstr>MISOL</vt:lpstr>
      <vt:lpstr>185- masala</vt:lpstr>
      <vt:lpstr>186- masala</vt:lpstr>
      <vt:lpstr>186- masala</vt:lpstr>
      <vt:lpstr>187- masala</vt:lpstr>
      <vt:lpstr>YECHISH</vt:lpstr>
      <vt:lpstr>191- masala</vt:lpstr>
      <vt:lpstr>194- 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334</cp:revision>
  <dcterms:created xsi:type="dcterms:W3CDTF">2020-04-09T07:32:19Z</dcterms:created>
  <dcterms:modified xsi:type="dcterms:W3CDTF">2020-10-07T06:59:09Z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