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4" r:id="rId2"/>
    <p:sldId id="353" r:id="rId3"/>
    <p:sldId id="339" r:id="rId4"/>
    <p:sldId id="351" r:id="rId5"/>
    <p:sldId id="356" r:id="rId6"/>
    <p:sldId id="361" r:id="rId7"/>
    <p:sldId id="357" r:id="rId8"/>
    <p:sldId id="358" r:id="rId9"/>
    <p:sldId id="362" r:id="rId10"/>
    <p:sldId id="359" r:id="rId11"/>
    <p:sldId id="360" r:id="rId12"/>
    <p:sldId id="363" r:id="rId13"/>
    <p:sldId id="364" r:id="rId14"/>
    <p:sldId id="317" r:id="rId15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768798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6" y="2448322"/>
            <a:ext cx="2893227" cy="2682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173-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117" y="1224186"/>
            <a:ext cx="12306667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mavjudligi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ma’lum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6857" y="3203712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1746" y="3619417"/>
            <a:ext cx="11873408" cy="268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= 1,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0520" y="3758548"/>
                <a:ext cx="93610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3758548"/>
                <a:ext cx="936104" cy="1037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038264" y="6301305"/>
            <a:ext cx="2313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9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174-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144" y="1224186"/>
            <a:ext cx="120764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tub 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5,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7,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D) 1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0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69" y="1253333"/>
            <a:ext cx="12306667" cy="308752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) 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2969" y="1339171"/>
                <a:ext cx="93610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69" y="1339171"/>
                <a:ext cx="936104" cy="1037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067942" y="5328642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</a:p>
        </p:txBody>
      </p:sp>
      <p:sp>
        <p:nvSpPr>
          <p:cNvPr id="6" name="Стрелка углом вверх 5"/>
          <p:cNvSpPr/>
          <p:nvPr/>
        </p:nvSpPr>
        <p:spPr>
          <a:xfrm>
            <a:off x="304937" y="265546"/>
            <a:ext cx="576064" cy="504056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7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69" y="1128746"/>
            <a:ext cx="12306667" cy="244119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kasr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    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4316" y="3684016"/>
            <a:ext cx="2359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2969" y="1209443"/>
                <a:ext cx="936104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69" y="1209443"/>
                <a:ext cx="936104" cy="1040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7278" y="3992713"/>
                <a:ext cx="1972702" cy="1048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 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278" y="3992713"/>
                <a:ext cx="1972702" cy="1048300"/>
              </a:xfrm>
              <a:prstGeom prst="rect">
                <a:avLst/>
              </a:prstGeom>
              <a:blipFill rotWithShape="0">
                <a:blip r:embed="rId3"/>
                <a:stretch>
                  <a:fillRect t="-2907" b="-19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969" y="5224012"/>
                <a:ext cx="7776865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  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69" y="5224012"/>
                <a:ext cx="7776865" cy="1040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904968" y="6314429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04266" y="1209443"/>
                <a:ext cx="936104" cy="1088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266" y="1209443"/>
                <a:ext cx="936104" cy="10885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69393" y="3981299"/>
                <a:ext cx="1972702" cy="10597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   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393" y="3981299"/>
                <a:ext cx="1972702" cy="1059714"/>
              </a:xfrm>
              <a:prstGeom prst="rect">
                <a:avLst/>
              </a:prstGeom>
              <a:blipFill rotWithShape="0">
                <a:blip r:embed="rId6"/>
                <a:stretch>
                  <a:fillRect t="-1149" b="-20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62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529638"/>
            <a:ext cx="12043052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177,- </a:t>
            </a:r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dirty="0" smtClean="0">
                <a:solidFill>
                  <a:schemeClr val="tx1"/>
                </a:solidFill>
              </a:rPr>
              <a:t>78</a:t>
            </a:r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en-US" sz="4800" b="1" dirty="0" smtClean="0">
                <a:solidFill>
                  <a:schemeClr val="tx1"/>
                </a:solidFill>
              </a:rPr>
              <a:t>, 179-, </a:t>
            </a:r>
          </a:p>
          <a:p>
            <a:pPr algn="l"/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180-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(33-bet).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SMART - детский сад - Юные математики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36" y="352844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460375" y="1671624"/>
            <a:ext cx="11880850" cy="71885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ru-RU" sz="4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74" y="171426"/>
            <a:ext cx="1100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Kasrning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xossasi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760" y="1242996"/>
            <a:ext cx="1143008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 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kasrning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maxraji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ayni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dirty="0">
                <a:latin typeface="Arial" pitchFamily="34" charset="0"/>
                <a:cs typeface="Arial" pitchFamily="34" charset="0"/>
              </a:rPr>
              <a:t> natural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songa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ko‘paytirilsa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kasrning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qiymati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o‘zgarmaydi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ya’ni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avvalgisiga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536" y="3672458"/>
            <a:ext cx="36505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504256" y="576858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166-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422" y="1238535"/>
                <a:ext cx="12809512" cy="1545241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Surati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maxraji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3800" dirty="0" smtClean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3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kasrning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surati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maxrajidan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katta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, ammo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shu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kasrga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to‘rtta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kasr</a:t>
                </a:r>
                <a:r>
                  <a:rPr lang="en-US" sz="3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800" dirty="0" err="1" smtClean="0">
                    <a:latin typeface="Arial" pitchFamily="34" charset="0"/>
                    <a:cs typeface="Arial" pitchFamily="34" charset="0"/>
                  </a:rPr>
                  <a:t>yozing</a:t>
                </a:r>
                <a:r>
                  <a:rPr lang="ru-RU" sz="38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3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22" y="1238535"/>
                <a:ext cx="12809512" cy="1545241"/>
              </a:xfrm>
              <a:prstGeom prst="rect">
                <a:avLst/>
              </a:prstGeom>
              <a:blipFill rotWithShape="1">
                <a:blip r:embed="rId2"/>
                <a:stretch>
                  <a:fillRect l="-1237" b="-129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21929" y="3031161"/>
            <a:ext cx="2682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21929" y="3864121"/>
                <a:ext cx="3477234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9∙3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27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29" y="3864121"/>
                <a:ext cx="3477234" cy="1273169"/>
              </a:xfrm>
              <a:prstGeom prst="rect">
                <a:avLst/>
              </a:prstGeom>
              <a:blipFill rotWithShape="0">
                <a:blip r:embed="rId3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896744" y="3739047"/>
                <a:ext cx="3477234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9∙5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744" y="3739047"/>
                <a:ext cx="3477234" cy="1273169"/>
              </a:xfrm>
              <a:prstGeom prst="rect">
                <a:avLst/>
              </a:prstGeom>
              <a:blipFill rotWithShape="0">
                <a:blip r:embed="rId4"/>
                <a:stretch>
                  <a:fillRect t="-478" b="-1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36837" y="5346241"/>
                <a:ext cx="3477234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9∙6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54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37" y="5346241"/>
                <a:ext cx="3477234" cy="1273169"/>
              </a:xfrm>
              <a:prstGeom prst="rect">
                <a:avLst/>
              </a:prstGeom>
              <a:blipFill rotWithShape="0">
                <a:blip r:embed="rId5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909568" y="5235875"/>
                <a:ext cx="3464410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9∙9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68" y="5235875"/>
                <a:ext cx="3464410" cy="1271951"/>
              </a:xfrm>
              <a:prstGeom prst="rect">
                <a:avLst/>
              </a:prstGeom>
              <a:blipFill rotWithShape="0">
                <a:blip r:embed="rId6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5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167-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4176" y="1296194"/>
                <a:ext cx="1080120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1296194"/>
                <a:ext cx="1080120" cy="12720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8511" y="1303040"/>
                <a:ext cx="1314525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11" y="1303040"/>
                <a:ext cx="1314525" cy="1272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4296" y="1303040"/>
                <a:ext cx="918914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296" y="1303040"/>
                <a:ext cx="918914" cy="1272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69223" y="1629117"/>
            <a:ext cx="11284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                    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486875" y="1303040"/>
                <a:ext cx="1314525" cy="1272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875" y="1303040"/>
                <a:ext cx="1314525" cy="1272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351362" y="3038290"/>
                <a:ext cx="3735318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3∙6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362" y="3038290"/>
                <a:ext cx="3735318" cy="1273169"/>
              </a:xfrm>
              <a:prstGeom prst="rect">
                <a:avLst/>
              </a:prstGeom>
              <a:blipFill rotWithShape="0">
                <a:blip r:embed="rId6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513246" y="3293091"/>
            <a:ext cx="2682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85136" y="4311459"/>
                <a:ext cx="3861955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6∙3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,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36" y="4311459"/>
                <a:ext cx="3861955" cy="1273169"/>
              </a:xfrm>
              <a:prstGeom prst="rect">
                <a:avLst/>
              </a:prstGeom>
              <a:blipFill rotWithShape="0">
                <a:blip r:embed="rId7"/>
                <a:stretch>
                  <a:fillRect t="-1435" r="-7098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24161" y="5670045"/>
                <a:ext cx="3735318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9∙2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1" y="5670045"/>
                <a:ext cx="3735318" cy="1273169"/>
              </a:xfrm>
              <a:prstGeom prst="rect">
                <a:avLst/>
              </a:prstGeom>
              <a:blipFill rotWithShape="0">
                <a:blip r:embed="rId8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42269" y="3010994"/>
                <a:ext cx="5351219" cy="993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6 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ta</m:t>
                    </m:r>
                    <m:r>
                      <m:rPr>
                        <m:nor/>
                      </m:rPr>
                      <a:rPr lang="ru-RU" sz="4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ulush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269" y="3010994"/>
                <a:ext cx="5351219" cy="993990"/>
              </a:xfrm>
              <a:prstGeom prst="rect">
                <a:avLst/>
              </a:prstGeom>
              <a:blipFill rotWithShape="0">
                <a:blip r:embed="rId9"/>
                <a:stretch>
                  <a:fillRect b="-11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27211" y="4440858"/>
                <a:ext cx="5351219" cy="993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4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ta</m:t>
                    </m:r>
                    <m:r>
                      <m:rPr>
                        <m:nor/>
                      </m:rPr>
                      <a:rPr lang="ru-RU" sz="4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ulush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211" y="4440858"/>
                <a:ext cx="5351219" cy="993990"/>
              </a:xfrm>
              <a:prstGeom prst="rect">
                <a:avLst/>
              </a:prstGeom>
              <a:blipFill rotWithShape="0">
                <a:blip r:embed="rId10"/>
                <a:stretch>
                  <a:fillRect b="-11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27211" y="5720632"/>
                <a:ext cx="5351219" cy="993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4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ta</m:t>
                    </m:r>
                    <m:r>
                      <m:rPr>
                        <m:nor/>
                      </m:rPr>
                      <a:rPr lang="ru-RU" sz="4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ulush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211" y="5720632"/>
                <a:ext cx="5351219" cy="993990"/>
              </a:xfrm>
              <a:prstGeom prst="rect">
                <a:avLst/>
              </a:prstGeom>
              <a:blipFill rotWithShape="0">
                <a:blip r:embed="rId11"/>
                <a:stretch>
                  <a:fillRect b="-122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59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169-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17" y="1224186"/>
            <a:ext cx="12306667" cy="382618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               2)</a:t>
            </a:r>
          </a:p>
          <a:p>
            <a:pPr marL="742950" indent="-742950">
              <a:buAutoNum type="arabicParenR"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23050" y="2131102"/>
                <a:ext cx="2602700" cy="1297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050" y="2131102"/>
                <a:ext cx="2602700" cy="12970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2484" y="2137973"/>
                <a:ext cx="2477665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484" y="2137973"/>
                <a:ext cx="2477665" cy="12858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42915" y="3976276"/>
            <a:ext cx="6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endParaRPr lang="ru-RU" sz="4400" dirty="0"/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208112" y="216074"/>
            <a:ext cx="576064" cy="504056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197447" y="26689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79920" y="2704682"/>
                <a:ext cx="2952328" cy="1168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,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20" y="2704682"/>
                <a:ext cx="2952328" cy="11689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3089" y="1544282"/>
            <a:ext cx="7920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69806" y="1315341"/>
                <a:ext cx="2250103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806" y="1315341"/>
                <a:ext cx="2250103" cy="1168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52991" y="2645878"/>
                <a:ext cx="2533835" cy="1166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991" y="2645878"/>
                <a:ext cx="2533835" cy="11667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34645" y="4216719"/>
            <a:ext cx="34755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dirty="0" smtClean="0"/>
              <a:t> – 3 = 15</a:t>
            </a:r>
          </a:p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dirty="0" smtClean="0"/>
              <a:t> = 15 + 3</a:t>
            </a:r>
          </a:p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  <a:r>
              <a:rPr lang="en-US" sz="4400" dirty="0" smtClean="0"/>
              <a:t> = 18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873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170-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366210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Yozuvni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tiklang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3796" y="2142350"/>
                <a:ext cx="9962086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96" y="2142350"/>
                <a:ext cx="9962086" cy="12695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79544" y="4323827"/>
                <a:ext cx="1685077" cy="1292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5400" dirty="0" smtClean="0"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54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44" y="4323827"/>
                <a:ext cx="1685077" cy="1292662"/>
              </a:xfrm>
              <a:prstGeom prst="rect">
                <a:avLst/>
              </a:prstGeom>
              <a:blipFill rotWithShape="0">
                <a:blip r:embed="rId3"/>
                <a:stretch>
                  <a:fillRect b="-150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94933" y="3615941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917525" y="4323827"/>
                <a:ext cx="139313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25" y="4323827"/>
                <a:ext cx="1393138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400300" y="4367871"/>
                <a:ext cx="139313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300" y="4367871"/>
                <a:ext cx="1393138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171892" y="4341735"/>
                <a:ext cx="1393137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892" y="4341735"/>
                <a:ext cx="1393137" cy="126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772301" y="4367871"/>
                <a:ext cx="1088337" cy="12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301" y="4367871"/>
                <a:ext cx="1088337" cy="1248803"/>
              </a:xfrm>
              <a:prstGeom prst="rect">
                <a:avLst/>
              </a:prstGeom>
              <a:blipFill rotWithShape="0">
                <a:blip r:embed="rId7"/>
                <a:stretch>
                  <a:fillRect r="-7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7979572" y="4367871"/>
                <a:ext cx="139313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572" y="4367871"/>
                <a:ext cx="1393138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9229117" y="4370698"/>
                <a:ext cx="139313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117" y="4370698"/>
                <a:ext cx="1393137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171-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401819"/>
            <a:ext cx="10730403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ichidan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56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keltiriladiganlarini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ayting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7990" y="1312303"/>
                <a:ext cx="6768476" cy="10520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90" y="1312303"/>
                <a:ext cx="6768476" cy="10520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08136" y="4126572"/>
                <a:ext cx="4060727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14∙4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56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36" y="4126572"/>
                <a:ext cx="4060727" cy="1267463"/>
              </a:xfrm>
              <a:prstGeom prst="rect">
                <a:avLst/>
              </a:prstGeom>
              <a:blipFill rotWithShape="0">
                <a:blip r:embed="rId3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643962" y="4123719"/>
                <a:ext cx="3477234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7∙8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72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56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62" y="4123719"/>
                <a:ext cx="3477234" cy="1273169"/>
              </a:xfrm>
              <a:prstGeom prst="rect">
                <a:avLst/>
              </a:prstGeom>
              <a:blipFill rotWithShape="0">
                <a:blip r:embed="rId4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99882" y="5569885"/>
                <a:ext cx="3477234" cy="1285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8∙7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56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2" y="5569885"/>
                <a:ext cx="3477234" cy="1285032"/>
              </a:xfrm>
              <a:prstGeom prst="rect">
                <a:avLst/>
              </a:prstGeom>
              <a:blipFill rotWithShape="0">
                <a:blip r:embed="rId5"/>
                <a:stretch>
                  <a:fillRect t="-476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643962" y="5522358"/>
                <a:ext cx="4060727" cy="1273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28∙2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26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56</m:t>
                        </m:r>
                      </m:den>
                    </m:f>
                  </m:oMath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62" y="5522358"/>
                <a:ext cx="4060727" cy="1273169"/>
              </a:xfrm>
              <a:prstGeom prst="rect">
                <a:avLst/>
              </a:prstGeom>
              <a:blipFill rotWithShape="0">
                <a:blip r:embed="rId6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91712" y="3312418"/>
            <a:ext cx="12826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56 : 14 = 4,  56 : 7 = 8, 56 : 8 = 7, 56 : 28 = 2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19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08" y="1166960"/>
            <a:ext cx="12451437" cy="234885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“Agar a + b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yig‘indi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aba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ko‘rinishdagi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ham 7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mulohaza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to‘g‘rimi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Javobingizni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asoslang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Aytilgan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mulohaza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o‘rinli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yechimlarini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3508" y="3448557"/>
            <a:ext cx="208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612016" y="1296194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872408" y="3515818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aba = 100a + 10b + a =    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016424" y="360045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4136" y="4166325"/>
            <a:ext cx="11809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90a +10a+ 10b +a = 10(a + b) + 91a   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0160" y="4880486"/>
            <a:ext cx="10081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91 = 7  13 ,  a + b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ham 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karrali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24441" y="4752578"/>
                <a:ext cx="3879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441" y="4752578"/>
                <a:ext cx="387927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772789" y="5460464"/>
            <a:ext cx="6848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 + b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1 + 6 = 2 + 5 = 3 + 4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0598" y="6126721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0490" y="6126722"/>
            <a:ext cx="7420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161, 616,  252,  525,  343, 434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4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</TotalTime>
  <Words>461</Words>
  <Application>Microsoft Office PowerPoint</Application>
  <PresentationFormat>Произвольный</PresentationFormat>
  <Paragraphs>113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166- masala</vt:lpstr>
      <vt:lpstr>167- masala</vt:lpstr>
      <vt:lpstr>169- masala</vt:lpstr>
      <vt:lpstr>YECHISH</vt:lpstr>
      <vt:lpstr>170- masala</vt:lpstr>
      <vt:lpstr>171- masala</vt:lpstr>
      <vt:lpstr>172- masala</vt:lpstr>
      <vt:lpstr>173- masala</vt:lpstr>
      <vt:lpstr>174- masala</vt:lpstr>
      <vt:lpstr>TEST</vt:lpstr>
      <vt:lpstr>TEST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310</cp:revision>
  <dcterms:created xsi:type="dcterms:W3CDTF">2020-04-09T07:32:19Z</dcterms:created>
  <dcterms:modified xsi:type="dcterms:W3CDTF">2020-10-07T06:31:21Z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