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4" r:id="rId2"/>
    <p:sldId id="353" r:id="rId3"/>
    <p:sldId id="339" r:id="rId4"/>
    <p:sldId id="351" r:id="rId5"/>
    <p:sldId id="356" r:id="rId6"/>
    <p:sldId id="361" r:id="rId7"/>
    <p:sldId id="357" r:id="rId8"/>
    <p:sldId id="358" r:id="rId9"/>
    <p:sldId id="362" r:id="rId10"/>
    <p:sldId id="359" r:id="rId11"/>
    <p:sldId id="360" r:id="rId12"/>
    <p:sldId id="363" r:id="rId13"/>
    <p:sldId id="364" r:id="rId14"/>
    <p:sldId id="317" r:id="rId15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43" autoAdjust="0"/>
    <p:restoredTop sz="91316" autoAdjust="0"/>
  </p:normalViewPr>
  <p:slideViewPr>
    <p:cSldViewPr>
      <p:cViewPr varScale="1">
        <p:scale>
          <a:sx n="62" d="100"/>
          <a:sy n="62" d="100"/>
        </p:scale>
        <p:origin x="488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89763" y="2752526"/>
            <a:ext cx="7687987" cy="1693313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MASALALAR YECHISH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6-</a:t>
              </a:r>
              <a:r>
                <a:rPr lang="ru-RU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4236" y="2448322"/>
            <a:ext cx="2893227" cy="26823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173-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5117" y="1224186"/>
            <a:ext cx="12306667" cy="197952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4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harfi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biror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bildiradi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Faqat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suratli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bitta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noto‘g‘ri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mavjudligi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ma’lum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harfi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belgilangan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96857" y="3203712"/>
            <a:ext cx="2082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91746" y="3619417"/>
            <a:ext cx="11873408" cy="2681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 = 1,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-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80520" y="3758548"/>
                <a:ext cx="936104" cy="10371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520" y="3758548"/>
                <a:ext cx="936104" cy="103714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2038264" y="6301305"/>
            <a:ext cx="23134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591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174-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6144" y="1224186"/>
            <a:ext cx="1207649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tub son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tugashi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A) 1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3,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5,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7,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9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3,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D) 1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3,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7,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9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00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TEST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2969" y="1253333"/>
            <a:ext cx="12306667" cy="3087522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orasida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maxraji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) 2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B)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        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D)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5        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E)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92969" y="1339171"/>
                <a:ext cx="936104" cy="10371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69" y="1339171"/>
                <a:ext cx="936104" cy="103714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067942" y="5328642"/>
            <a:ext cx="24929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</a:p>
        </p:txBody>
      </p:sp>
      <p:sp>
        <p:nvSpPr>
          <p:cNvPr id="6" name="Стрелка углом вверх 5"/>
          <p:cNvSpPr/>
          <p:nvPr/>
        </p:nvSpPr>
        <p:spPr>
          <a:xfrm>
            <a:off x="304937" y="265546"/>
            <a:ext cx="576064" cy="504056"/>
          </a:xfrm>
          <a:prstGeom prst="bent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37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TEST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2969" y="1128746"/>
            <a:ext cx="12306667" cy="244119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sonlari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orasida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maxraji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30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        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B)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4        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D)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2        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E)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4316" y="3684016"/>
            <a:ext cx="2359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92969" y="1209443"/>
                <a:ext cx="936104" cy="1040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69" y="1209443"/>
                <a:ext cx="936104" cy="104073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27278" y="3992713"/>
                <a:ext cx="1972702" cy="10483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,   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7278" y="3992713"/>
                <a:ext cx="1972702" cy="1048300"/>
              </a:xfrm>
              <a:prstGeom prst="rect">
                <a:avLst/>
              </a:prstGeom>
              <a:blipFill rotWithShape="0">
                <a:blip r:embed="rId3"/>
                <a:stretch>
                  <a:fillRect t="-2907" b="-19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92969" y="5224012"/>
                <a:ext cx="7776865" cy="1040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23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,  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69" y="5224012"/>
                <a:ext cx="7776865" cy="104073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904968" y="6314429"/>
            <a:ext cx="22365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004266" y="1209443"/>
                <a:ext cx="936104" cy="10885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4266" y="1209443"/>
                <a:ext cx="936104" cy="10885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169393" y="3981299"/>
                <a:ext cx="1972702" cy="10597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,   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9393" y="3981299"/>
                <a:ext cx="1972702" cy="1059714"/>
              </a:xfrm>
              <a:prstGeom prst="rect">
                <a:avLst/>
              </a:prstGeom>
              <a:blipFill rotWithShape="0">
                <a:blip r:embed="rId6"/>
                <a:stretch>
                  <a:fillRect t="-1149" b="-20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962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0120" y="1529638"/>
            <a:ext cx="12043052" cy="1477328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    </a:t>
            </a:r>
            <a:r>
              <a:rPr lang="en-US" sz="4800" b="1" dirty="0" smtClean="0">
                <a:solidFill>
                  <a:schemeClr val="tx1"/>
                </a:solidFill>
              </a:rPr>
              <a:t>   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800" b="1" dirty="0" smtClean="0">
                <a:solidFill>
                  <a:schemeClr val="tx1"/>
                </a:solidFill>
              </a:rPr>
              <a:t> 177,- </a:t>
            </a:r>
            <a:r>
              <a:rPr lang="ru-RU" sz="4800" b="1" dirty="0" smtClean="0">
                <a:solidFill>
                  <a:schemeClr val="tx1"/>
                </a:solidFill>
              </a:rPr>
              <a:t>1</a:t>
            </a:r>
            <a:r>
              <a:rPr lang="en-US" sz="4800" b="1" dirty="0" smtClean="0">
                <a:solidFill>
                  <a:schemeClr val="tx1"/>
                </a:solidFill>
              </a:rPr>
              <a:t>78</a:t>
            </a:r>
            <a:r>
              <a:rPr lang="ru-RU" sz="4800" b="1" dirty="0" smtClean="0">
                <a:solidFill>
                  <a:schemeClr val="tx1"/>
                </a:solidFill>
              </a:rPr>
              <a:t>-</a:t>
            </a:r>
            <a:r>
              <a:rPr lang="en-US" sz="4800" b="1" dirty="0" smtClean="0">
                <a:solidFill>
                  <a:schemeClr val="tx1"/>
                </a:solidFill>
              </a:rPr>
              <a:t>, 179-, </a:t>
            </a:r>
          </a:p>
          <a:p>
            <a:pPr algn="l"/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 180-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yechish</a:t>
            </a:r>
            <a:r>
              <a:rPr lang="en-US" sz="4800" b="1" dirty="0" smtClean="0">
                <a:solidFill>
                  <a:schemeClr val="tx1"/>
                </a:solidFill>
              </a:rPr>
              <a:t> (33-bet).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SMART - детский сад - Юные математики |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536" y="3528442"/>
            <a:ext cx="295232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460375" y="1671624"/>
            <a:ext cx="11880850" cy="718858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949808" indent="-949808" algn="ctr">
              <a:lnSpc>
                <a:spcPct val="90000"/>
              </a:lnSpc>
            </a:pPr>
            <a:r>
              <a:rPr lang="ru-RU" sz="43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74" y="171426"/>
            <a:ext cx="110014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Kasrning</a:t>
            </a:r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asosiy</a:t>
            </a:r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xossasi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760" y="1242996"/>
            <a:ext cx="1143008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    Agar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kasrning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surat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maxraji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ayni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dirty="0">
                <a:latin typeface="Arial" pitchFamily="34" charset="0"/>
                <a:cs typeface="Arial" pitchFamily="34" charset="0"/>
              </a:rPr>
              <a:t> natural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songa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ko‘paytirilsa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kasrning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qiymati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o‘zgarmaydi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ya’ni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avvalgisiga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kasr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hosil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bo‘ladi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4536" y="3672458"/>
            <a:ext cx="365053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1504256" y="5768589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sz="44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natural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617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166-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1422" y="1238535"/>
                <a:ext cx="12809512" cy="1545241"/>
              </a:xfrm>
              <a:prstGeom prst="rect">
                <a:avLst/>
              </a:prstGeom>
              <a:noFill/>
            </p:spPr>
            <p:txBody>
              <a:bodyPr wrap="square" lIns="131582" tIns="65791" rIns="131582" bIns="65791" rtlCol="0">
                <a:spAutoFit/>
              </a:bodyPr>
              <a:lstStyle/>
              <a:p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   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Surati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maxraji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3800" dirty="0" smtClean="0"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3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3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kasrning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surati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maxrajidan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 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katta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, ammo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shu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kasrga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to‘rtta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kasr</a:t>
                </a:r>
                <a:r>
                  <a:rPr lang="en-US" sz="3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800" dirty="0" err="1" smtClean="0">
                    <a:latin typeface="Arial" pitchFamily="34" charset="0"/>
                    <a:cs typeface="Arial" pitchFamily="34" charset="0"/>
                  </a:rPr>
                  <a:t>yozing</a:t>
                </a:r>
                <a:r>
                  <a:rPr lang="ru-RU" sz="380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en-US" sz="3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22" y="1238535"/>
                <a:ext cx="12809512" cy="1545241"/>
              </a:xfrm>
              <a:prstGeom prst="rect">
                <a:avLst/>
              </a:prstGeom>
              <a:blipFill rotWithShape="1">
                <a:blip r:embed="rId2"/>
                <a:stretch>
                  <a:fillRect l="-1237" b="-129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621929" y="3031161"/>
            <a:ext cx="26825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21929" y="3864121"/>
                <a:ext cx="3477234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9∙3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27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929" y="3864121"/>
                <a:ext cx="3477234" cy="1273169"/>
              </a:xfrm>
              <a:prstGeom prst="rect">
                <a:avLst/>
              </a:prstGeom>
              <a:blipFill rotWithShape="0">
                <a:blip r:embed="rId3"/>
                <a:stretch>
                  <a:fillRect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896744" y="3739047"/>
                <a:ext cx="3477234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9∙5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20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45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6744" y="3739047"/>
                <a:ext cx="3477234" cy="1273169"/>
              </a:xfrm>
              <a:prstGeom prst="rect">
                <a:avLst/>
              </a:prstGeom>
              <a:blipFill rotWithShape="0">
                <a:blip r:embed="rId4"/>
                <a:stretch>
                  <a:fillRect t="-478" b="-13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636837" y="5346241"/>
                <a:ext cx="3477234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9∙6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54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837" y="5346241"/>
                <a:ext cx="3477234" cy="1273169"/>
              </a:xfrm>
              <a:prstGeom prst="rect">
                <a:avLst/>
              </a:prstGeom>
              <a:blipFill rotWithShape="0">
                <a:blip r:embed="rId5"/>
                <a:stretch>
                  <a:fillRect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909568" y="5235875"/>
                <a:ext cx="3464410" cy="12719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9∙9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81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9568" y="5235875"/>
                <a:ext cx="3464410" cy="1271951"/>
              </a:xfrm>
              <a:prstGeom prst="rect">
                <a:avLst/>
              </a:prstGeom>
              <a:blipFill rotWithShape="0">
                <a:blip r:embed="rId6"/>
                <a:stretch>
                  <a:fillRect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457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167-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84176" y="1296194"/>
                <a:ext cx="1080120" cy="12720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76" y="1296194"/>
                <a:ext cx="1080120" cy="127208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538511" y="1303040"/>
                <a:ext cx="1314525" cy="12720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8511" y="1303040"/>
                <a:ext cx="1314525" cy="12720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64296" y="1303040"/>
                <a:ext cx="918914" cy="12720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4296" y="1303040"/>
                <a:ext cx="918914" cy="127208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669223" y="1629117"/>
            <a:ext cx="1128457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                       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sonlarining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486875" y="1303040"/>
                <a:ext cx="1314525" cy="12720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6875" y="1303040"/>
                <a:ext cx="1314525" cy="127208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351362" y="3038290"/>
                <a:ext cx="3735318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3∙6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18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,</m:t>
                    </m:r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1362" y="3038290"/>
                <a:ext cx="3735318" cy="1273169"/>
              </a:xfrm>
              <a:prstGeom prst="rect">
                <a:avLst/>
              </a:prstGeom>
              <a:blipFill rotWithShape="0">
                <a:blip r:embed="rId6"/>
                <a:stretch>
                  <a:fillRect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513246" y="3293091"/>
            <a:ext cx="26825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85136" y="4311459"/>
                <a:ext cx="3861955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6∙3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,</a:t>
                </a:r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36" y="4311459"/>
                <a:ext cx="3861955" cy="1273169"/>
              </a:xfrm>
              <a:prstGeom prst="rect">
                <a:avLst/>
              </a:prstGeom>
              <a:blipFill rotWithShape="0">
                <a:blip r:embed="rId7"/>
                <a:stretch>
                  <a:fillRect t="-1435" r="-7098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24161" y="5670045"/>
                <a:ext cx="3735318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9∙2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18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,</m:t>
                    </m:r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161" y="5670045"/>
                <a:ext cx="3735318" cy="1273169"/>
              </a:xfrm>
              <a:prstGeom prst="rect">
                <a:avLst/>
              </a:prstGeom>
              <a:blipFill rotWithShape="0">
                <a:blip r:embed="rId8"/>
                <a:stretch>
                  <a:fillRect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242269" y="3010994"/>
                <a:ext cx="5351219" cy="9939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6 </m:t>
                    </m:r>
                    <m:r>
                      <m:rPr>
                        <m:nor/>
                      </m:rPr>
                      <a: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ta</m:t>
                    </m:r>
                    <m:r>
                      <m:rPr>
                        <m:nor/>
                      </m:rPr>
                      <a:rPr lang="ru-RU" sz="4000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ulush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2269" y="3010994"/>
                <a:ext cx="5351219" cy="993990"/>
              </a:xfrm>
              <a:prstGeom prst="rect">
                <a:avLst/>
              </a:prstGeom>
              <a:blipFill rotWithShape="0">
                <a:blip r:embed="rId9"/>
                <a:stretch>
                  <a:fillRect b="-116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627211" y="4440858"/>
                <a:ext cx="5351219" cy="9939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400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ta</m:t>
                    </m:r>
                    <m:r>
                      <m:rPr>
                        <m:nor/>
                      </m:rPr>
                      <a:rPr lang="ru-RU" sz="4000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ulush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7211" y="4440858"/>
                <a:ext cx="5351219" cy="993990"/>
              </a:xfrm>
              <a:prstGeom prst="rect">
                <a:avLst/>
              </a:prstGeom>
              <a:blipFill rotWithShape="0">
                <a:blip r:embed="rId10"/>
                <a:stretch>
                  <a:fillRect b="-115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627211" y="5720632"/>
                <a:ext cx="5351219" cy="9939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400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m:rPr>
                        <m:nor/>
                      </m:rPr>
                      <a: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ta</m:t>
                    </m:r>
                    <m:r>
                      <m:rPr>
                        <m:nor/>
                      </m:rPr>
                      <a:rPr lang="ru-RU" sz="4000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ulush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7211" y="5720632"/>
                <a:ext cx="5351219" cy="993990"/>
              </a:xfrm>
              <a:prstGeom prst="rect">
                <a:avLst/>
              </a:prstGeom>
              <a:blipFill rotWithShape="0">
                <a:blip r:embed="rId11"/>
                <a:stretch>
                  <a:fillRect b="-122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159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169-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117" y="1224186"/>
            <a:ext cx="12306667" cy="382618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arenR"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                    2)</a:t>
            </a:r>
          </a:p>
          <a:p>
            <a:pPr marL="742950" indent="-742950">
              <a:buAutoNum type="arabicParenR"/>
            </a:pP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arenR"/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      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23050" y="2131102"/>
                <a:ext cx="2602700" cy="1297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+7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050" y="2131102"/>
                <a:ext cx="2602700" cy="129708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92484" y="2137973"/>
                <a:ext cx="2477665" cy="12858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2484" y="2137973"/>
                <a:ext cx="2477665" cy="12858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942915" y="3976276"/>
            <a:ext cx="65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/>
            <a:endParaRPr lang="ru-RU" sz="4400" dirty="0"/>
          </a:p>
        </p:txBody>
      </p:sp>
      <p:sp>
        <p:nvSpPr>
          <p:cNvPr id="4" name="Стрелка углом вверх 3"/>
          <p:cNvSpPr/>
          <p:nvPr/>
        </p:nvSpPr>
        <p:spPr>
          <a:xfrm>
            <a:off x="208112" y="216074"/>
            <a:ext cx="576064" cy="504056"/>
          </a:xfrm>
          <a:prstGeom prst="bent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80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197447" y="26689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-79920" y="2704682"/>
                <a:ext cx="2952328" cy="11689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 , 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920" y="2704682"/>
                <a:ext cx="2952328" cy="116897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03089" y="1544282"/>
            <a:ext cx="79208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569806" y="1315341"/>
                <a:ext cx="2250103" cy="11689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9806" y="1315341"/>
                <a:ext cx="2250103" cy="116897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552991" y="2645878"/>
                <a:ext cx="2533835" cy="11667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2991" y="2645878"/>
                <a:ext cx="2533835" cy="116673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134645" y="4216719"/>
            <a:ext cx="34755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400" dirty="0" smtClean="0"/>
              <a:t> – 3 = 15</a:t>
            </a:r>
          </a:p>
          <a:p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400" dirty="0" smtClean="0"/>
              <a:t> = 15 + 3</a:t>
            </a:r>
          </a:p>
          <a:p>
            <a:r>
              <a:rPr lang="en-US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x</a:t>
            </a:r>
            <a:r>
              <a:rPr lang="en-US" sz="4400" dirty="0" smtClean="0"/>
              <a:t> = 18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087317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170-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4933" y="1366210"/>
            <a:ext cx="12306667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Yozuvni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tiklang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23796" y="2142350"/>
                <a:ext cx="9962086" cy="12695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4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4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n-US" sz="4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4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  <m:r>
                        <a:rPr lang="en-US" sz="4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en-US" sz="4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3796" y="2142350"/>
                <a:ext cx="9962086" cy="126957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279544" y="4323827"/>
                <a:ext cx="1685077" cy="1292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5400" dirty="0" smtClean="0"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5400" dirty="0"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9544" y="4323827"/>
                <a:ext cx="1685077" cy="1292662"/>
              </a:xfrm>
              <a:prstGeom prst="rect">
                <a:avLst/>
              </a:prstGeom>
              <a:blipFill rotWithShape="0">
                <a:blip r:embed="rId3"/>
                <a:stretch>
                  <a:fillRect b="-150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494933" y="3615941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917525" y="4323827"/>
                <a:ext cx="139313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7525" y="4323827"/>
                <a:ext cx="1393138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400300" y="4367871"/>
                <a:ext cx="139313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300" y="4367871"/>
                <a:ext cx="1393138" cy="12488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171892" y="4341735"/>
                <a:ext cx="1393137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16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1892" y="4341735"/>
                <a:ext cx="1393137" cy="12613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6772301" y="4367871"/>
                <a:ext cx="1088337" cy="12488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2301" y="4367871"/>
                <a:ext cx="1088337" cy="1248803"/>
              </a:xfrm>
              <a:prstGeom prst="rect">
                <a:avLst/>
              </a:prstGeom>
              <a:blipFill rotWithShape="0">
                <a:blip r:embed="rId7"/>
                <a:stretch>
                  <a:fillRect r="-7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7979572" y="4367871"/>
                <a:ext cx="139313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9572" y="4367871"/>
                <a:ext cx="1393138" cy="124880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9229117" y="4370698"/>
                <a:ext cx="139313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32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9117" y="4370698"/>
                <a:ext cx="1393137" cy="124880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056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4" grpId="0"/>
      <p:bldP spid="15" grpId="0"/>
      <p:bldP spid="16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171-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4933" y="1401819"/>
            <a:ext cx="10730403" cy="197952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                                      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ichidan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endParaRPr lang="ru-RU" sz="4000" dirty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56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maxrajga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keltiriladiganlarini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ayting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57990" y="1312303"/>
                <a:ext cx="6768476" cy="10520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</m:den>
                      </m:f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990" y="1312303"/>
                <a:ext cx="6768476" cy="105201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08136" y="4126572"/>
                <a:ext cx="4060727" cy="12674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14∙4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56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136" y="4126572"/>
                <a:ext cx="4060727" cy="1267463"/>
              </a:xfrm>
              <a:prstGeom prst="rect">
                <a:avLst/>
              </a:prstGeom>
              <a:blipFill rotWithShape="0">
                <a:blip r:embed="rId3"/>
                <a:stretch>
                  <a:fillRect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643962" y="4123719"/>
                <a:ext cx="3477234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7∙8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72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56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3962" y="4123719"/>
                <a:ext cx="3477234" cy="1273169"/>
              </a:xfrm>
              <a:prstGeom prst="rect">
                <a:avLst/>
              </a:prstGeom>
              <a:blipFill rotWithShape="0">
                <a:blip r:embed="rId4"/>
                <a:stretch>
                  <a:fillRect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899882" y="5569885"/>
                <a:ext cx="3477234" cy="12850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8∙7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35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56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882" y="5569885"/>
                <a:ext cx="3477234" cy="1285032"/>
              </a:xfrm>
              <a:prstGeom prst="rect">
                <a:avLst/>
              </a:prstGeom>
              <a:blipFill rotWithShape="0">
                <a:blip r:embed="rId5"/>
                <a:stretch>
                  <a:fillRect t="-476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643962" y="5522358"/>
                <a:ext cx="4060727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28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28∙2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26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56</m:t>
                        </m:r>
                      </m:den>
                    </m:f>
                  </m:oMath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3962" y="5522358"/>
                <a:ext cx="4060727" cy="1273169"/>
              </a:xfrm>
              <a:prstGeom prst="rect">
                <a:avLst/>
              </a:prstGeom>
              <a:blipFill rotWithShape="0">
                <a:blip r:embed="rId6"/>
                <a:stretch>
                  <a:fillRect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91712" y="3312418"/>
            <a:ext cx="128261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56 : 14 = 4,  56 : 7 = 8, 56 : 8 = 7, 56 : 28 = 2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1195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172-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3508" y="1166960"/>
            <a:ext cx="12451437" cy="2348858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  “Agar a + b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yig‘indi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7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bo‘linsa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u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holda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aba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ko‘rinishdagi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natural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ham 7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degan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mulohaza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to‘g‘rimi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Javobingizni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asoslang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Aytilgan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mulohaza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o‘rinli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barcha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yechimlarini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33508" y="3448557"/>
            <a:ext cx="2082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612016" y="1296194"/>
            <a:ext cx="720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2872408" y="3515818"/>
            <a:ext cx="56166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aba = 100a + 10b + a =    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016424" y="3600450"/>
            <a:ext cx="720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424136" y="4166325"/>
            <a:ext cx="11809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= 90a +10a+ 10b +a = 10(a + b) + 91a   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40160" y="4880486"/>
            <a:ext cx="10081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91 = 7  13 ,  a + b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ham 7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karrali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124441" y="4752578"/>
                <a:ext cx="38792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4441" y="4752578"/>
                <a:ext cx="387927" cy="83099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772789" y="5460464"/>
            <a:ext cx="68483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a + b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 1 + 6 = 2 + 5 = 3 + 4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90598" y="6126721"/>
            <a:ext cx="1672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970490" y="6126722"/>
            <a:ext cx="74204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161, 616,  252,  525,  343, 434 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0428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  <p:bldP spid="21" grpId="0"/>
      <p:bldP spid="23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4453</TotalTime>
  <Words>461</Words>
  <Application>Microsoft Office PowerPoint</Application>
  <PresentationFormat>Произвольный</PresentationFormat>
  <Paragraphs>113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Office Theme</vt:lpstr>
      <vt:lpstr>MATEMATIKA</vt:lpstr>
      <vt:lpstr>Презентация PowerPoint</vt:lpstr>
      <vt:lpstr>166- masala</vt:lpstr>
      <vt:lpstr>167- masala</vt:lpstr>
      <vt:lpstr>169- masala</vt:lpstr>
      <vt:lpstr>YECHISH</vt:lpstr>
      <vt:lpstr>170- masala</vt:lpstr>
      <vt:lpstr>171- masala</vt:lpstr>
      <vt:lpstr>172- masala</vt:lpstr>
      <vt:lpstr>173- masala</vt:lpstr>
      <vt:lpstr>174- masala</vt:lpstr>
      <vt:lpstr>TEST</vt:lpstr>
      <vt:lpstr>TEST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310</cp:revision>
  <dcterms:created xsi:type="dcterms:W3CDTF">2020-04-09T07:32:19Z</dcterms:created>
  <dcterms:modified xsi:type="dcterms:W3CDTF">2020-10-07T06:31:21Z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