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4" r:id="rId2"/>
    <p:sldId id="324" r:id="rId3"/>
    <p:sldId id="355" r:id="rId4"/>
    <p:sldId id="353" r:id="rId5"/>
    <p:sldId id="339" r:id="rId6"/>
    <p:sldId id="351" r:id="rId7"/>
    <p:sldId id="356" r:id="rId8"/>
    <p:sldId id="361" r:id="rId9"/>
    <p:sldId id="357" r:id="rId10"/>
    <p:sldId id="358" r:id="rId11"/>
    <p:sldId id="362" r:id="rId12"/>
    <p:sldId id="359" r:id="rId13"/>
    <p:sldId id="363" r:id="rId14"/>
    <p:sldId id="360" r:id="rId15"/>
    <p:sldId id="364" r:id="rId16"/>
    <p:sldId id="317" r:id="rId17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1316" autoAdjust="0"/>
  </p:normalViewPr>
  <p:slideViewPr>
    <p:cSldViewPr>
      <p:cViewPr varScale="1">
        <p:scale>
          <a:sx n="62" d="100"/>
          <a:sy n="62" d="100"/>
        </p:scale>
        <p:origin x="488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75.png"/><Relationship Id="rId5" Type="http://schemas.openxmlformats.org/officeDocument/2006/relationships/image" Target="../media/image53.png"/><Relationship Id="rId10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9763" y="2752526"/>
            <a:ext cx="7687987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KASRNING ASOSIY XOSSASI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84237" y="2752526"/>
            <a:ext cx="2580526" cy="237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278" y="1166960"/>
            <a:ext cx="12306667" cy="124086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kasrlarni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maxraji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kasr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almashtiring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368" y="2376314"/>
                <a:ext cx="10009112" cy="1192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 smtClean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368" y="2376314"/>
                <a:ext cx="10009112" cy="1192699"/>
              </a:xfrm>
              <a:prstGeom prst="rect">
                <a:avLst/>
              </a:prstGeom>
              <a:blipFill rotWithShape="0">
                <a:blip r:embed="rId8"/>
                <a:stretch>
                  <a:fillRect t="-256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202787" y="4234376"/>
                <a:ext cx="3768980" cy="12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2∙12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87" y="4234376"/>
                <a:ext cx="3768980" cy="1267463"/>
              </a:xfrm>
              <a:prstGeom prst="rect">
                <a:avLst/>
              </a:prstGeom>
              <a:blipFill rotWithShape="0">
                <a:blip r:embed="rId9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968752" y="4256246"/>
                <a:ext cx="3477234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3∙8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52" y="4256246"/>
                <a:ext cx="3477234" cy="1273169"/>
              </a:xfrm>
              <a:prstGeom prst="rect">
                <a:avLst/>
              </a:prstGeom>
              <a:blipFill rotWithShape="0">
                <a:blip r:embed="rId10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02787" y="5597611"/>
                <a:ext cx="3477234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4∙6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87" y="5597611"/>
                <a:ext cx="3477234" cy="1273169"/>
              </a:xfrm>
              <a:prstGeom prst="rect">
                <a:avLst/>
              </a:prstGeom>
              <a:blipFill rotWithShape="0">
                <a:blip r:embed="rId6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957887" y="5569885"/>
                <a:ext cx="347723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6∙4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87" y="5569885"/>
                <a:ext cx="3477234" cy="1270925"/>
              </a:xfrm>
              <a:prstGeom prst="rect">
                <a:avLst/>
              </a:prstGeom>
              <a:blipFill rotWithShape="0">
                <a:blip r:embed="rId11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57990" y="3609915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278" y="1166960"/>
            <a:ext cx="12306667" cy="124086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kasrlarni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maxraji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kasr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almashtiring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44822" y="2268550"/>
                <a:ext cx="10009112" cy="1192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 smtClean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22" y="2268550"/>
                <a:ext cx="10009112" cy="1192699"/>
              </a:xfrm>
              <a:prstGeom prst="rect">
                <a:avLst/>
              </a:prstGeom>
              <a:blipFill rotWithShape="0">
                <a:blip r:embed="rId7"/>
                <a:stretch>
                  <a:fillRect t="-2041" b="-19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202787" y="4219802"/>
                <a:ext cx="3477234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8∙3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87" y="4219802"/>
                <a:ext cx="3477234" cy="1273169"/>
              </a:xfrm>
              <a:prstGeom prst="rect">
                <a:avLst/>
              </a:prstGeom>
              <a:blipFill rotWithShape="0">
                <a:blip r:embed="rId8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12768" y="4104506"/>
                <a:ext cx="4060727" cy="1279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12∙2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768" y="4104506"/>
                <a:ext cx="4060727" cy="1279325"/>
              </a:xfrm>
              <a:prstGeom prst="rect">
                <a:avLst/>
              </a:prstGeom>
              <a:blipFill rotWithShape="0">
                <a:blip r:embed="rId9"/>
                <a:stretch>
                  <a:fillRect t="-47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02787" y="5597611"/>
                <a:ext cx="3477234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8∙3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87" y="5597611"/>
                <a:ext cx="3477234" cy="1273169"/>
              </a:xfrm>
              <a:prstGeom prst="rect">
                <a:avLst/>
              </a:prstGeom>
              <a:blipFill rotWithShape="0">
                <a:blip r:embed="rId10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12768" y="5544666"/>
                <a:ext cx="4060727" cy="12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12∙2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768" y="5544666"/>
                <a:ext cx="4060727" cy="1267463"/>
              </a:xfrm>
              <a:prstGeom prst="rect">
                <a:avLst/>
              </a:prstGeom>
              <a:blipFill rotWithShape="0">
                <a:blip r:embed="rId11"/>
                <a:stretch>
                  <a:fillRect t="-1449" b="-14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33508" y="3448557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163-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925" y="1152178"/>
            <a:ext cx="12306667" cy="7519504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6 cm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8 cm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to‘rtburchakni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6 ta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bo‘lakka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qismini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bo‘yang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Chizmadan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ekanini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ko‘rsating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742950" indent="-742950">
              <a:buAutoNum type="arabicParenR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0960" y="2016274"/>
                <a:ext cx="936104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60" y="2016274"/>
                <a:ext cx="936104" cy="11689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2802" y="3106111"/>
                <a:ext cx="2982420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02" y="3106111"/>
                <a:ext cx="2982420" cy="11689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163-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93887" y="2480784"/>
                <a:ext cx="936104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87" y="2480784"/>
                <a:ext cx="936104" cy="10520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55674" y="4909162"/>
                <a:ext cx="2681823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74" y="4909162"/>
                <a:ext cx="2681823" cy="10520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64759"/>
              </p:ext>
            </p:extLst>
          </p:nvPr>
        </p:nvGraphicFramePr>
        <p:xfrm>
          <a:off x="1141150" y="1671638"/>
          <a:ext cx="3873764" cy="25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8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033" y="1093961"/>
            <a:ext cx="12177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cm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6104" y="2592338"/>
            <a:ext cx="12177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cm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88624"/>
              </p:ext>
            </p:extLst>
          </p:nvPr>
        </p:nvGraphicFramePr>
        <p:xfrm>
          <a:off x="6832848" y="1661570"/>
          <a:ext cx="3909538" cy="2526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501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37304" y="2351030"/>
                <a:ext cx="936104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304" y="2351030"/>
                <a:ext cx="936104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93174"/>
              </p:ext>
            </p:extLst>
          </p:nvPr>
        </p:nvGraphicFramePr>
        <p:xfrm>
          <a:off x="1167552" y="1672162"/>
          <a:ext cx="3841875" cy="252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ru-RU" b="0" cap="none" spc="0" dirty="0">
                        <a:ln w="57150"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b="0" cap="none" spc="0" dirty="0">
                        <a:ln w="57150"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b="0" cap="none" spc="0" dirty="0">
                        <a:ln w="57150"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b="0" cap="none" spc="0" dirty="0">
                        <a:ln w="57150"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b="0" cap="none" spc="0" dirty="0">
                        <a:ln w="57150"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b="0" cap="none" spc="0" dirty="0">
                        <a:ln w="57150">
                          <a:solidFill>
                            <a:schemeClr val="tx2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54720" y="1679021"/>
            <a:ext cx="3841875" cy="2526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90218"/>
              </p:ext>
            </p:extLst>
          </p:nvPr>
        </p:nvGraphicFramePr>
        <p:xfrm>
          <a:off x="6850735" y="1681945"/>
          <a:ext cx="3873764" cy="25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8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1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164-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839" y="1224186"/>
            <a:ext cx="12259761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maxraji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14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21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35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42ga; 63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70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84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77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98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shaklida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176" y="1224186"/>
                <a:ext cx="936104" cy="1154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6" y="1224186"/>
                <a:ext cx="936104" cy="11542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4136" y="4114310"/>
                <a:ext cx="3477234" cy="1268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6" y="4114310"/>
                <a:ext cx="3477234" cy="1268681"/>
              </a:xfrm>
              <a:prstGeom prst="rect">
                <a:avLst/>
              </a:prstGeom>
              <a:blipFill rotWithShape="0">
                <a:blip r:embed="rId3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33508" y="3448557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23766" y="4081716"/>
                <a:ext cx="3477234" cy="1271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66" y="4081716"/>
                <a:ext cx="3477234" cy="1271695"/>
              </a:xfrm>
              <a:prstGeom prst="rect">
                <a:avLst/>
              </a:prstGeom>
              <a:blipFill rotWithShape="0">
                <a:blip r:embed="rId4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023396" y="4064032"/>
                <a:ext cx="3477234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396" y="4064032"/>
                <a:ext cx="3477234" cy="1284519"/>
              </a:xfrm>
              <a:prstGeom prst="rect">
                <a:avLst/>
              </a:prstGeom>
              <a:blipFill rotWithShape="0">
                <a:blip r:embed="rId5"/>
                <a:stretch>
                  <a:fillRect t="-47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4136" y="5544666"/>
                <a:ext cx="3477234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6" y="5544666"/>
                <a:ext cx="3477234" cy="1272656"/>
              </a:xfrm>
              <a:prstGeom prst="rect">
                <a:avLst/>
              </a:prstGeom>
              <a:blipFill rotWithShape="0">
                <a:blip r:embed="rId6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723766" y="5555557"/>
                <a:ext cx="3464410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18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63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66" y="5555557"/>
                <a:ext cx="3464410" cy="1271951"/>
              </a:xfrm>
              <a:prstGeom prst="rect">
                <a:avLst/>
              </a:prstGeom>
              <a:blipFill rotWithShape="0">
                <a:blip r:embed="rId7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0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164-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137" y="1224186"/>
            <a:ext cx="12377464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maxraji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14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21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35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42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63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 70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84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77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 98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shaklida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4176" y="1224186"/>
                <a:ext cx="936104" cy="1154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6" y="1224186"/>
                <a:ext cx="936104" cy="11542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4136" y="4114310"/>
                <a:ext cx="3768980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6" y="4114310"/>
                <a:ext cx="3768980" cy="1272656"/>
              </a:xfrm>
              <a:prstGeom prst="rect">
                <a:avLst/>
              </a:prstGeom>
              <a:blipFill rotWithShape="0">
                <a:blip r:embed="rId3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33508" y="3448557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36704" y="4094888"/>
                <a:ext cx="3768980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24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4" y="4094888"/>
                <a:ext cx="3768980" cy="1273169"/>
              </a:xfrm>
              <a:prstGeom prst="rect">
                <a:avLst/>
              </a:prstGeom>
              <a:blipFill rotWithShape="0">
                <a:blip r:embed="rId4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4136" y="5544666"/>
                <a:ext cx="3768980" cy="1268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77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6" y="5544666"/>
                <a:ext cx="3768980" cy="1268681"/>
              </a:xfrm>
              <a:prstGeom prst="rect">
                <a:avLst/>
              </a:prstGeom>
              <a:blipFill rotWithShape="0">
                <a:blip r:embed="rId5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536704" y="5541396"/>
                <a:ext cx="3768980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ru-RU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28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98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4" y="5541396"/>
                <a:ext cx="3768980" cy="1272656"/>
              </a:xfrm>
              <a:prstGeom prst="rect">
                <a:avLst/>
              </a:prstGeom>
              <a:blipFill rotWithShape="0">
                <a:blip r:embed="rId6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1529638"/>
            <a:ext cx="12043052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181-</a:t>
            </a:r>
            <a:r>
              <a:rPr lang="en-US" sz="4800" b="1" dirty="0" smtClean="0">
                <a:solidFill>
                  <a:schemeClr val="tx1"/>
                </a:solidFill>
              </a:rPr>
              <a:t>, 182-, 183-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(30-bet).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000" t="20452" r="10063" b="22988"/>
          <a:stretch/>
        </p:blipFill>
        <p:spPr>
          <a:xfrm>
            <a:off x="3952528" y="3528442"/>
            <a:ext cx="3393234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895" y="1512218"/>
            <a:ext cx="1240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Shakllarning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bo‘yalgan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qismlari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tengmi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2208" y="2687913"/>
            <a:ext cx="2592288" cy="23818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>
            <a:off x="1072208" y="2687914"/>
            <a:ext cx="2592288" cy="2381840"/>
          </a:xfrm>
          <a:prstGeom prst="chord">
            <a:avLst>
              <a:gd name="adj1" fmla="val 5337119"/>
              <a:gd name="adj2" fmla="val 16110686"/>
            </a:avLst>
          </a:prstGeom>
          <a:ln>
            <a:solidFill>
              <a:srgbClr val="00A8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00600" y="2664346"/>
            <a:ext cx="2592288" cy="2381841"/>
          </a:xfrm>
          <a:prstGeom prst="ellipse">
            <a:avLst/>
          </a:prstGeom>
          <a:solidFill>
            <a:srgbClr val="00B050"/>
          </a:solidFill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>
            <a:off x="4600600" y="2664347"/>
            <a:ext cx="2592288" cy="2381840"/>
          </a:xfrm>
          <a:prstGeom prst="chord">
            <a:avLst>
              <a:gd name="adj1" fmla="val 5337119"/>
              <a:gd name="adj2" fmla="val 16110686"/>
            </a:avLst>
          </a:prstGeom>
          <a:ln>
            <a:solidFill>
              <a:srgbClr val="00A8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84976" y="2664346"/>
            <a:ext cx="2592288" cy="23818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>
            <a:off x="7984976" y="2664347"/>
            <a:ext cx="2592288" cy="2381840"/>
          </a:xfrm>
          <a:prstGeom prst="chord">
            <a:avLst>
              <a:gd name="adj1" fmla="val 5337119"/>
              <a:gd name="adj2" fmla="val 16110686"/>
            </a:avLst>
          </a:prstGeom>
          <a:ln>
            <a:solidFill>
              <a:srgbClr val="00A8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7" idx="6"/>
          </p:cNvCxnSpPr>
          <p:nvPr/>
        </p:nvCxnSpPr>
        <p:spPr>
          <a:xfrm>
            <a:off x="4600600" y="3816474"/>
            <a:ext cx="2592288" cy="387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1"/>
            <a:endCxn id="5" idx="0"/>
          </p:cNvCxnSpPr>
          <p:nvPr/>
        </p:nvCxnSpPr>
        <p:spPr>
          <a:xfrm>
            <a:off x="2337413" y="2688253"/>
            <a:ext cx="52722" cy="23813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56974" y="2664345"/>
            <a:ext cx="52722" cy="23813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78869" y="2664345"/>
            <a:ext cx="52722" cy="23813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7"/>
          </p:cNvCxnSpPr>
          <p:nvPr/>
        </p:nvCxnSpPr>
        <p:spPr>
          <a:xfrm flipV="1">
            <a:off x="8345016" y="3013159"/>
            <a:ext cx="1852616" cy="16674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58615" y="3846514"/>
            <a:ext cx="2592288" cy="387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9" idx="5"/>
          </p:cNvCxnSpPr>
          <p:nvPr/>
        </p:nvCxnSpPr>
        <p:spPr>
          <a:xfrm>
            <a:off x="8345016" y="3012650"/>
            <a:ext cx="1852616" cy="16847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864296" y="5256634"/>
                <a:ext cx="61106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296" y="5256634"/>
                <a:ext cx="611065" cy="1244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626058" y="5242321"/>
                <a:ext cx="61106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58" y="5242321"/>
                <a:ext cx="611065" cy="1244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055845" y="5240323"/>
                <a:ext cx="611065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845" y="5240323"/>
                <a:ext cx="611065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2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86827" y="1271743"/>
                <a:ext cx="2751074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27" y="1271743"/>
                <a:ext cx="2751074" cy="1273169"/>
              </a:xfrm>
              <a:prstGeom prst="rect">
                <a:avLst/>
              </a:prstGeom>
              <a:blipFill rotWithShape="0">
                <a:blip r:embed="rId5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108124" y="2520330"/>
                <a:ext cx="3185487" cy="12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2∙2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124" y="2520330"/>
                <a:ext cx="3185487" cy="1267463"/>
              </a:xfrm>
              <a:prstGeom prst="rect">
                <a:avLst/>
              </a:prstGeom>
              <a:blipFill rotWithShape="0">
                <a:blip r:embed="rId6"/>
                <a:stretch>
                  <a:fillRect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609623" y="2544912"/>
                <a:ext cx="1941557" cy="12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,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623" y="2544912"/>
                <a:ext cx="1941557" cy="1267463"/>
              </a:xfrm>
              <a:prstGeom prst="rect">
                <a:avLst/>
              </a:prstGeom>
              <a:blipFill rotWithShape="0">
                <a:blip r:embed="rId7"/>
                <a:stretch>
                  <a:fillRect t="-1442" r="-15361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090989" y="4072741"/>
                <a:ext cx="3185487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4∙2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89" y="4072741"/>
                <a:ext cx="3185487" cy="1273169"/>
              </a:xfrm>
              <a:prstGeom prst="rect">
                <a:avLst/>
              </a:prstGeom>
              <a:blipFill rotWithShape="0">
                <a:blip r:embed="rId8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592488" y="4097323"/>
                <a:ext cx="1941557" cy="1269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itchFamily="34" charset="0"/>
                    <a:cs typeface="Arial" pitchFamily="34" charset="0"/>
                  </a:rPr>
                  <a:t> ,</a:t>
                </a:r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88" y="4097323"/>
                <a:ext cx="1941557" cy="1269707"/>
              </a:xfrm>
              <a:prstGeom prst="rect">
                <a:avLst/>
              </a:prstGeom>
              <a:blipFill rotWithShape="0">
                <a:blip r:embed="rId9"/>
                <a:stretch>
                  <a:fillRect t="-1442" r="-15361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299805" y="5646157"/>
                <a:ext cx="91454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,</m:t>
                      </m:r>
                    </m:oMath>
                  </m:oMathPara>
                </a14:m>
                <a:endParaRPr lang="en-US" sz="4000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05" y="5646157"/>
                <a:ext cx="914546" cy="12448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150324" y="5620333"/>
                <a:ext cx="583814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324" y="5620333"/>
                <a:ext cx="583814" cy="124649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224452" y="5639966"/>
                <a:ext cx="88729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,</m:t>
                      </m:r>
                    </m:oMath>
                  </m:oMathPara>
                </a14:m>
                <a:endParaRPr lang="en-US" sz="4000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52" y="5639966"/>
                <a:ext cx="887294" cy="12448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68552" y="5653183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kasrlar</a:t>
            </a:r>
            <a:r>
              <a:rPr lang="en-US" dirty="0" smtClean="0"/>
              <a:t> </a:t>
            </a:r>
            <a:r>
              <a:rPr lang="en-US" dirty="0" err="1" smtClean="0"/>
              <a:t>ayni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kasrning</a:t>
            </a:r>
            <a:r>
              <a:rPr lang="en-US" dirty="0" smtClean="0"/>
              <a:t> </a:t>
            </a:r>
            <a:r>
              <a:rPr lang="en-US" dirty="0" err="1" smtClean="0"/>
              <a:t>turlicha</a:t>
            </a:r>
            <a:r>
              <a:rPr lang="en-US" dirty="0" smtClean="0"/>
              <a:t> </a:t>
            </a:r>
            <a:r>
              <a:rPr lang="en-US" dirty="0" err="1" smtClean="0"/>
              <a:t>yozilishidir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4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8" grpId="0"/>
      <p:bldP spid="30" grpId="0"/>
      <p:bldP spid="3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60375" y="1671624"/>
            <a:ext cx="11880850" cy="718858"/>
          </a:xfrm>
          <a:prstGeom prst="rect">
            <a:avLst/>
          </a:prstGeom>
        </p:spPr>
        <p:txBody>
          <a:bodyPr wrap="square" lIns="122118" tIns="61059" rIns="122118" bIns="61059">
            <a:spAutoFit/>
          </a:bodyPr>
          <a:lstStyle/>
          <a:p>
            <a:pPr marL="949808" indent="-949808" algn="ctr">
              <a:lnSpc>
                <a:spcPct val="90000"/>
              </a:lnSpc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74" y="171426"/>
            <a:ext cx="1100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Kasrning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xossasi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60" y="1242996"/>
            <a:ext cx="114300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   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kasrning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maxraji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ayni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natural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songa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ko‘paytirilsa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kasrning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qiymati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o‘zgarmaydi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ya’ni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avvalgisiga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kasr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bo‘ladi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536" y="3672458"/>
            <a:ext cx="36505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04256" y="5768589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4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natural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158-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2128" y="1071067"/>
                <a:ext cx="12306667" cy="2288970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Kasrning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asosiy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xossasidan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foydalanib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kasrlarga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uchtadan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kasr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4000" dirty="0" smtClean="0"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; </m:t>
                    </m:r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 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;       3)</a:t>
                </a:r>
                <a:r>
                  <a:rPr lang="en-US" sz="40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  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   5)</a:t>
                </a:r>
                <a:r>
                  <a:rPr lang="en-US" sz="40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1071067"/>
                <a:ext cx="12306667" cy="2288970"/>
              </a:xfrm>
              <a:prstGeom prst="rect">
                <a:avLst/>
              </a:prstGeom>
              <a:blipFill rotWithShape="0">
                <a:blip r:embed="rId3"/>
                <a:stretch>
                  <a:fillRect l="-1436" t="-4000" b="-2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3897" y="3256321"/>
                <a:ext cx="8227143" cy="2291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Yechish</a:t>
                </a:r>
                <a:r>
                  <a:rPr lang="en-US" sz="4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   </a:t>
                </a:r>
                <a:r>
                  <a:rPr lang="en-US" sz="4000" dirty="0" smtClean="0">
                    <a:cs typeface="Arial" pitchFamily="34" charset="0"/>
                  </a:rPr>
                  <a:t>1</a:t>
                </a:r>
                <a:r>
                  <a:rPr lang="en-US" sz="4000" dirty="0"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21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4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40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7" y="3256321"/>
                <a:ext cx="8227143" cy="2291653"/>
              </a:xfrm>
              <a:prstGeom prst="rect">
                <a:avLst/>
              </a:prstGeom>
              <a:blipFill rotWithShape="0">
                <a:blip r:embed="rId4"/>
                <a:stretch>
                  <a:fillRect l="-2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17630" y="4375886"/>
                <a:ext cx="5077929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88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0" y="4375886"/>
                <a:ext cx="5077929" cy="1054456"/>
              </a:xfrm>
              <a:prstGeom prst="rect">
                <a:avLst/>
              </a:prstGeom>
              <a:blipFill rotWithShape="0">
                <a:blip r:embed="rId7"/>
                <a:stretch>
                  <a:fillRect l="-3721" b="-3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52728" y="4375886"/>
                <a:ext cx="4661148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28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40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48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28" y="4375886"/>
                <a:ext cx="4661148" cy="1054456"/>
              </a:xfrm>
              <a:prstGeom prst="rect">
                <a:avLst/>
              </a:prstGeom>
              <a:blipFill rotWithShape="0">
                <a:blip r:embed="rId8"/>
                <a:stretch>
                  <a:fillRect l="-4712" b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68152" y="5544666"/>
                <a:ext cx="4361387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2" y="5544666"/>
                <a:ext cx="4361387" cy="1054456"/>
              </a:xfrm>
              <a:prstGeom prst="rect">
                <a:avLst/>
              </a:prstGeom>
              <a:blipFill>
                <a:blip r:embed="rId9"/>
                <a:stretch>
                  <a:fillRect l="-4190" b="-3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159-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7" y="1224186"/>
            <a:ext cx="12306667" cy="382618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Tengliklarni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to‘g‘riligini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tushuntiring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       2)                  </a:t>
            </a:r>
          </a:p>
          <a:p>
            <a:pPr marL="742950" indent="-742950">
              <a:buAutoNum type="arabicParenR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3)                           4)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0240" y="2360355"/>
                <a:ext cx="1801006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40" y="2360355"/>
                <a:ext cx="1801006" cy="1272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6254" y="2360355"/>
                <a:ext cx="1801006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54" y="2360355"/>
                <a:ext cx="1801006" cy="12858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0240" y="4207655"/>
                <a:ext cx="1801006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40" y="4207655"/>
                <a:ext cx="1801006" cy="1285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5643" y="4188037"/>
                <a:ext cx="2113592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43" y="4188037"/>
                <a:ext cx="2113592" cy="12858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61250" t="22351" r="11188" b="28991"/>
          <a:stretch/>
        </p:blipFill>
        <p:spPr>
          <a:xfrm>
            <a:off x="8909992" y="1836923"/>
            <a:ext cx="3262864" cy="32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7" y="1224186"/>
            <a:ext cx="12306667" cy="382618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orasidan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742950" indent="-742950">
              <a:buAutoNum type="arabicParenR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2072" y="2407019"/>
                <a:ext cx="8442568" cy="1357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20;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72" y="2407019"/>
                <a:ext cx="8442568" cy="13574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70403" y="4268596"/>
                <a:ext cx="6642909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03" y="4268596"/>
                <a:ext cx="6642909" cy="12858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197447" y="26689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0280" y="1301146"/>
                <a:ext cx="677749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80" y="1301146"/>
                <a:ext cx="6777496" cy="10520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0280" y="2761765"/>
                <a:ext cx="2954334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80" y="2761765"/>
                <a:ext cx="2954334" cy="10520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40760" y="2757661"/>
                <a:ext cx="190949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760" y="2757661"/>
                <a:ext cx="190949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9560" y="4228837"/>
                <a:ext cx="5427768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60" y="4228837"/>
                <a:ext cx="5427768" cy="10520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0412" y="1656234"/>
            <a:ext cx="7920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0412" y="4080059"/>
            <a:ext cx="7920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64296" y="5472658"/>
                <a:ext cx="1744388" cy="1166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296" y="5472658"/>
                <a:ext cx="1744388" cy="1166730"/>
              </a:xfrm>
              <a:prstGeom prst="rect">
                <a:avLst/>
              </a:prstGeom>
              <a:blipFill rotWithShape="0">
                <a:blip r:embed="rId11"/>
                <a:stretch>
                  <a:fillRect b="-14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28107" y="5472658"/>
                <a:ext cx="3396314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121</m:t>
                        </m:r>
                      </m:den>
                    </m:f>
                  </m:oMath>
                </a14:m>
                <a:r>
                  <a:rPr lang="en-US" sz="44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07" y="5472658"/>
                <a:ext cx="3396314" cy="1053494"/>
              </a:xfrm>
              <a:prstGeom prst="rect">
                <a:avLst/>
              </a:prstGeom>
              <a:blipFill rotWithShape="0">
                <a:blip r:embed="rId12"/>
                <a:stretch>
                  <a:fillRect b="-13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l="65750" t="19986" r="16526" b="49406"/>
          <a:stretch/>
        </p:blipFill>
        <p:spPr>
          <a:xfrm>
            <a:off x="9291201" y="1512218"/>
            <a:ext cx="3167704" cy="30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161-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278" y="1166960"/>
            <a:ext cx="12306667" cy="444173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Kasrning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maxraji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: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       2)                  </a:t>
            </a:r>
          </a:p>
          <a:p>
            <a:pPr marL="742950" indent="-742950">
              <a:buAutoNum type="arabicParenR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3)                           4)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5432" y="2935575"/>
                <a:ext cx="2044149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32" y="2935575"/>
                <a:ext cx="2044149" cy="12720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04336" y="2935575"/>
                <a:ext cx="2044149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36" y="2935575"/>
                <a:ext cx="2044149" cy="1272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0240" y="4549804"/>
                <a:ext cx="2044149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40" y="4549804"/>
                <a:ext cx="2044149" cy="1272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8712" y="4641048"/>
                <a:ext cx="3496510" cy="1180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5400" dirty="0" smtClean="0"/>
                  <a:t> ?</a:t>
                </a:r>
                <a:endParaRPr lang="ru-RU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4641048"/>
                <a:ext cx="3496510" cy="1180836"/>
              </a:xfrm>
              <a:prstGeom prst="rect">
                <a:avLst/>
              </a:prstGeom>
              <a:blipFill rotWithShape="0">
                <a:blip r:embed="rId6"/>
                <a:stretch>
                  <a:fillRect t="-3093" b="-20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57875" t="22987" r="8938" b="21987"/>
          <a:stretch/>
        </p:blipFill>
        <p:spPr>
          <a:xfrm>
            <a:off x="9260908" y="2045071"/>
            <a:ext cx="2880826" cy="26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4104</TotalTime>
  <Words>290</Words>
  <Application>Microsoft Office PowerPoint</Application>
  <PresentationFormat>Произвольный</PresentationFormat>
  <Paragraphs>121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158- masala</vt:lpstr>
      <vt:lpstr>159- masala</vt:lpstr>
      <vt:lpstr>160- masala</vt:lpstr>
      <vt:lpstr>YECHISH</vt:lpstr>
      <vt:lpstr>161- masala</vt:lpstr>
      <vt:lpstr>162- masala</vt:lpstr>
      <vt:lpstr>162- masala</vt:lpstr>
      <vt:lpstr>163- masala</vt:lpstr>
      <vt:lpstr>163- masala</vt:lpstr>
      <vt:lpstr>164- masala</vt:lpstr>
      <vt:lpstr>164- 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285</cp:revision>
  <dcterms:created xsi:type="dcterms:W3CDTF">2020-04-09T07:32:19Z</dcterms:created>
  <dcterms:modified xsi:type="dcterms:W3CDTF">2020-09-28T07:00:02Z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