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4" r:id="rId2"/>
    <p:sldId id="324" r:id="rId3"/>
    <p:sldId id="347" r:id="rId4"/>
    <p:sldId id="348" r:id="rId5"/>
    <p:sldId id="349" r:id="rId6"/>
    <p:sldId id="350" r:id="rId7"/>
    <p:sldId id="339" r:id="rId8"/>
    <p:sldId id="351" r:id="rId9"/>
    <p:sldId id="343" r:id="rId10"/>
    <p:sldId id="340" r:id="rId11"/>
    <p:sldId id="352" r:id="rId12"/>
    <p:sldId id="342" r:id="rId13"/>
    <p:sldId id="31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768798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</a:t>
            </a:r>
            <a:r>
              <a:rPr lang="uz-Cyrl-UZ" sz="54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VA TESTLAR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4933" y="1382384"/>
                <a:ext cx="12306667" cy="1363973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4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x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8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qo‘shtengsizlikni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qanoatlantiradigan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sonlar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ichida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nechta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o‘zaro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tub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sonlar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jufti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bor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?</a:t>
                </a:r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33" y="1382384"/>
                <a:ext cx="12306667" cy="1363973"/>
              </a:xfrm>
              <a:prstGeom prst="rect">
                <a:avLst/>
              </a:prstGeom>
              <a:blipFill rotWithShape="0">
                <a:blip r:embed="rId2"/>
                <a:stretch>
                  <a:fillRect l="-1436" t="-6696" b="-165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75117" y="2632580"/>
            <a:ext cx="122086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4,  5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6,  5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7,  5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8,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4,  7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6, 7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 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 ta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98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081" y="1296194"/>
            <a:ext cx="1230666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EKUB (a, b) = 12,  EKUK (a, b) = 190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oladimi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081" y="2392831"/>
            <a:ext cx="122086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EKUK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EKUB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karrali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190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bo‘linmaydi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Yo‘q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olmaydi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987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6751" y="1188876"/>
            <a:ext cx="12306667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10+n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karralisi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60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         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D)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5; 2           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E)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5750" y="3417288"/>
            <a:ext cx="1220863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n = 0 da 10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10, EKUK(10, 10) = 10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n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da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10,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EKUK(12,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10)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60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n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da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15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10,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EKUK(15,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10)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30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23650" y="1800250"/>
            <a:ext cx="11611004" cy="2215991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1- test </a:t>
            </a:r>
            <a:r>
              <a:rPr lang="en-US" sz="4800" b="1" dirty="0" err="1" smtClean="0">
                <a:solidFill>
                  <a:schemeClr val="tx1"/>
                </a:solidFill>
              </a:rPr>
              <a:t>topshiriqlarining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4800" b="1" dirty="0" smtClean="0">
                <a:solidFill>
                  <a:schemeClr val="tx1"/>
                </a:solidFill>
              </a:rPr>
              <a:t>2-, 4-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6-, 8-, 10- </a:t>
            </a:r>
            <a:r>
              <a:rPr lang="en-US" sz="4800" b="1" dirty="0" err="1" smtClean="0">
                <a:solidFill>
                  <a:schemeClr val="tx1"/>
                </a:solidFill>
              </a:rPr>
              <a:t>raqamdagilarini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(30-bet).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9063" t="48999" r="51125" b="15984"/>
          <a:stretch/>
        </p:blipFill>
        <p:spPr>
          <a:xfrm>
            <a:off x="3160440" y="3456434"/>
            <a:ext cx="534299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112" y="1152178"/>
            <a:ext cx="12401637" cy="207185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1; 2; 3; 15; 17; 23; 49; 64; 121; 304; 324; 1001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ichida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A) 3         B) 4           D) 5             E) 7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1- test 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8111" y="3224037"/>
            <a:ext cx="12401637" cy="4172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 – tub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lnSpc>
                <a:spcPts val="55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juft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ham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64, 304, 324 </a:t>
            </a:r>
          </a:p>
          <a:p>
            <a:pPr>
              <a:lnSpc>
                <a:spcPts val="55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15 = 3 ∙ 5, </a:t>
            </a:r>
            <a:r>
              <a:rPr lang="uz-Cyrl-UZ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7²,</a:t>
            </a:r>
            <a:r>
              <a:rPr lang="uz-Cyrl-UZ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121 = 11²,</a:t>
            </a:r>
            <a:r>
              <a:rPr lang="uz-Cyrl-UZ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Cyrl-UZ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1001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 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13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2, 3, 17, 23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B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1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112" y="1152178"/>
            <a:ext cx="12401637" cy="212264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16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sonlarining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4310" dirty="0" smtClean="0">
                <a:latin typeface="Arial" pitchFamily="34" charset="0"/>
                <a:cs typeface="Arial" pitchFamily="34" charset="0"/>
              </a:rPr>
              <a:t>A) 4         B) 3           D) 2             E) 5</a:t>
            </a:r>
            <a:endParaRPr lang="en-US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test 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6262" y="3274820"/>
            <a:ext cx="120253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3,  16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2⁴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(6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16) = 2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BS = 1+1 = 2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Misol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uz-Cyrl-UZ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24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36</a:t>
            </a:r>
            <a:r>
              <a:rPr lang="uz-Cyrl-UZ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48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112" y="1152178"/>
            <a:ext cx="12401637" cy="233500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1 782 753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qoldiqsiz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3         B) 10           D) 5             E) 9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5- test 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3312418"/>
            <a:ext cx="121856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bo‘linmaydi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 + 7 + 8 + 2 + 7 + 5 + 3 = 33, 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33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bo‘linmaydi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2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112" y="1152178"/>
            <a:ext cx="12401637" cy="190412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(168, 234, 60)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168         B) 231           D) 60             E) 6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7- test 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123" y="2880370"/>
            <a:ext cx="121856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168 = 2³ ∙ 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 7 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234 = 2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3²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13 ,   60 =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²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(168, 234, 60) = 2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∙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 = 6</a:t>
            </a: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80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2668" y="1063662"/>
            <a:ext cx="12401637" cy="259507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Agar 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ixtiyoriy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2a + 8b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qoldiqsiz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2         B) 4          D) 3             E) 10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9- test 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2668" y="3888482"/>
            <a:ext cx="121856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2a + 8b = 2(a + 4b)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Bu son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karrali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20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117" y="1224186"/>
            <a:ext cx="12306667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50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2) 17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  3) 35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4) 40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ko‘paytuvchilarga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ajraladi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5117" y="3233428"/>
            <a:ext cx="122086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 50 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53 = 50 + 3,   59 = 50 + 9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2) 17 + n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17 + 0 = 17,  17 + 2 = 19,  17 + 6 = 23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0, 2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7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117" y="1224186"/>
            <a:ext cx="12306667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50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2) 17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  3) 35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4) 40 +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ko‘paytuvchilarga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ajraladi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5117" y="3233428"/>
            <a:ext cx="122086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35 + 2 = 37,  35 + 6 = 41 , 35 + 8 = 43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2, 6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</a:p>
          <a:p>
            <a:r>
              <a:rPr lang="uz-Cyrl-UZ" sz="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40 + n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40 + 1 = 41,  40 + 3 = 43,   40 +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47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59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117" y="1156702"/>
            <a:ext cx="12426483" cy="179486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1601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ekanligini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aniqlash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2, 3, 5,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hokazo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boriladi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yetganda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bo‘lishni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to‘xtatish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4042" y="3132803"/>
            <a:ext cx="122086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Agar n²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 natural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endParaRPr lang="uz-Cyrl-UZ" sz="4000" dirty="0" smtClean="0">
              <a:latin typeface="Arial" pitchFamily="34" charset="0"/>
              <a:cs typeface="Arial" pitchFamily="34" charset="0"/>
            </a:endParaRPr>
          </a:p>
          <a:p>
            <a:endParaRPr lang="uz-Cyrl-UZ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37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6424" y="5400650"/>
            <a:ext cx="44678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1601 &lt; 41²,   37&lt; 41.</a:t>
            </a:r>
          </a:p>
        </p:txBody>
      </p:sp>
    </p:spTree>
    <p:extLst>
      <p:ext uri="{BB962C8B-B14F-4D97-AF65-F5344CB8AC3E}">
        <p14:creationId xmlns:p14="http://schemas.microsoft.com/office/powerpoint/2010/main" val="382729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3555</TotalTime>
  <Words>809</Words>
  <Application>Microsoft Office PowerPoint</Application>
  <PresentationFormat>Произвольный</PresentationFormat>
  <Paragraphs>91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112- masala</vt:lpstr>
      <vt:lpstr>112- masala</vt:lpstr>
      <vt:lpstr>MASALA</vt:lpstr>
      <vt:lpstr>MASALA</vt:lpstr>
      <vt:lpstr>MASALA</vt:lpstr>
      <vt:lpstr>TEST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263</cp:revision>
  <dcterms:created xsi:type="dcterms:W3CDTF">2020-04-09T07:32:19Z</dcterms:created>
  <dcterms:modified xsi:type="dcterms:W3CDTF">2020-09-28T06:30:45Z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