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4" r:id="rId2"/>
    <p:sldId id="324" r:id="rId3"/>
    <p:sldId id="338" r:id="rId4"/>
    <p:sldId id="339" r:id="rId5"/>
    <p:sldId id="343" r:id="rId6"/>
    <p:sldId id="340" r:id="rId7"/>
    <p:sldId id="342" r:id="rId8"/>
    <p:sldId id="341" r:id="rId9"/>
    <p:sldId id="344" r:id="rId10"/>
    <p:sldId id="345" r:id="rId11"/>
    <p:sldId id="346" r:id="rId12"/>
    <p:sldId id="317" r:id="rId13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1316" autoAdjust="0"/>
  </p:normalViewPr>
  <p:slideViewPr>
    <p:cSldViewPr>
      <p:cViewPr varScale="1">
        <p:scale>
          <a:sx n="62" d="100"/>
          <a:sy n="62" d="100"/>
        </p:scale>
        <p:origin x="488" y="56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89763" y="2752526"/>
            <a:ext cx="7687987" cy="1718961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MASALALAR YECHISH</a:t>
            </a:r>
            <a:endParaRPr lang="en-US" sz="8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876938"/>
            <a:chOff x="439458" y="322808"/>
            <a:chExt cx="498577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6-</a:t>
              </a:r>
              <a:r>
                <a:rPr lang="ru-RU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4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484237" y="2752526"/>
            <a:ext cx="2580526" cy="2378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9" name="object 5"/>
          <p:cNvSpPr/>
          <p:nvPr/>
        </p:nvSpPr>
        <p:spPr>
          <a:xfrm>
            <a:off x="612961" y="2364543"/>
            <a:ext cx="764148" cy="16956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  <p:sp>
        <p:nvSpPr>
          <p:cNvPr id="13" name="object 5"/>
          <p:cNvSpPr/>
          <p:nvPr/>
        </p:nvSpPr>
        <p:spPr>
          <a:xfrm>
            <a:off x="612961" y="4394423"/>
            <a:ext cx="764148" cy="16847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100" y="1291477"/>
            <a:ext cx="12306667" cy="1979526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364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bo‘luvchisi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Bu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karralisini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019" y="3241832"/>
            <a:ext cx="122086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ab = 364,  EKUB (a, b) =7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ab = EKUB (a, b) ∙ EKUK (a, b)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EKUK (a, b) = ab :  EKUB (a, b) = 364 : 7 = 52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81" y="1224186"/>
            <a:ext cx="12306667" cy="1979526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nisbati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11 : 13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kabi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bo‘luvchisi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Bu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yig‘indisini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100" y="3096394"/>
            <a:ext cx="122086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a : b = 11 : 13 ,  EKUB (a, b) = 3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a = 3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11 = 33 ,     b = 3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13 = 39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a + b = 33 + 39 = 72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720080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24136" y="1796072"/>
            <a:ext cx="12169352" cy="1477328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150-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15</a:t>
            </a:r>
            <a:r>
              <a:rPr lang="en-US" sz="4800" b="1" dirty="0">
                <a:solidFill>
                  <a:schemeClr val="tx1"/>
                </a:solidFill>
              </a:rPr>
              <a:t>3</a:t>
            </a:r>
            <a:r>
              <a:rPr lang="en-US" sz="4800" b="1" dirty="0" smtClean="0">
                <a:solidFill>
                  <a:schemeClr val="tx1"/>
                </a:solidFill>
              </a:rPr>
              <a:t>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ru-RU" sz="4800" b="1" dirty="0" smtClean="0">
                <a:solidFill>
                  <a:schemeClr val="tx1"/>
                </a:solidFill>
              </a:rPr>
              <a:t>1</a:t>
            </a:r>
            <a:r>
              <a:rPr lang="en-US" sz="4800" b="1" dirty="0" smtClean="0">
                <a:solidFill>
                  <a:schemeClr val="tx1"/>
                </a:solidFill>
              </a:rPr>
              <a:t>56-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(29-bet).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2813" t="22987" r="5001" b="26989"/>
          <a:stretch/>
        </p:blipFill>
        <p:spPr>
          <a:xfrm>
            <a:off x="3520480" y="3744466"/>
            <a:ext cx="41044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112" y="1152178"/>
            <a:ext cx="12401637" cy="796125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31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626" t="15984" r="5563" b="36994"/>
          <a:stretch/>
        </p:blipFill>
        <p:spPr>
          <a:xfrm>
            <a:off x="208111" y="1948303"/>
            <a:ext cx="12401637" cy="4104456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masala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8872" y="532864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2160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4983" y="460856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2160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3048" y="399649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99973" y="5328642"/>
            <a:ext cx="119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69888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9179" y="3338840"/>
            <a:ext cx="50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63006" y="3376862"/>
            <a:ext cx="94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63006" y="3996494"/>
            <a:ext cx="94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95788" y="4678106"/>
            <a:ext cx="156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160000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03749" y="5377394"/>
            <a:ext cx="156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160000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9390" y="3330420"/>
            <a:ext cx="50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0158" y="4060069"/>
            <a:ext cx="117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2860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20158" y="4639016"/>
            <a:ext cx="117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2860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3726" y="5323856"/>
            <a:ext cx="117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2860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62465" y="5323856"/>
            <a:ext cx="117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16000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05222" y="4656590"/>
            <a:ext cx="117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16000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62465" y="4013063"/>
            <a:ext cx="117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400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96673" y="3345797"/>
            <a:ext cx="83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14608" y="3345694"/>
            <a:ext cx="56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69170" y="4661273"/>
            <a:ext cx="119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69888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68074" y="4025072"/>
            <a:ext cx="119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8736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921" y="1189920"/>
            <a:ext cx="11945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qonuniyatni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 ta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90, 180, 270, 360, …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75, 150, 225, 300, … </a:t>
            </a:r>
          </a:p>
          <a:p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EKUK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(90, 75)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mumkinmi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EKUK (90, 75) = 450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4816" y="2442179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450, 540, 630, …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4816" y="3046052"/>
            <a:ext cx="4249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375, 450, 525, …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147-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17" y="1152178"/>
            <a:ext cx="12306667" cy="259507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Agar:  1) k =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2 ∙ 3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5 ∙ 7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;   b =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3 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2)  k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3 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;   b =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∙ 11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b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karrali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hosil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qilish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k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necha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marta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orttirish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117" y="3691238"/>
            <a:ext cx="122086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nb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=  2 ∙ 3 ∙ 3 ∙ 5 ∙ 7 ;   b = 2 ∙ 3 ∙ 7 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11 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k =  2 ∙ 3 ∙ 3 ∙ 5 ∙ 7 ∙ 11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3 ∙ 5 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b 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36304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44616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36904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56384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16824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60240" y="5691763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056984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32648" y="5691763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168552" y="5716523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80320" y="5691763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725119" y="4248522"/>
            <a:ext cx="760206" cy="7920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147-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17" y="1151292"/>
            <a:ext cx="12306667" cy="259507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Agar:  1) k =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2 ∙ 3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5 ∙ 7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;   b =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3 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2)  k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3 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;   b =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∙ 11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b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karrali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hosil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qilish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k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necha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marta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orttirish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117" y="3691238"/>
            <a:ext cx="122086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nb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= 3 ∙ 3 ∙ 5 ∙ 7 ∙ 11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 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b = 3 ∙ 5 ∙ 5 ∙ 7 ∙ 11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3 ∙ 3 ∙ 5 ∙ 7 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5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b 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64296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52528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889198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04456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60840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16224" y="5691763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37488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32648" y="5691763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168552" y="5716523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56384" y="5721861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713168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816624" y="489659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304456" y="5691763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8052114" y="4248522"/>
            <a:ext cx="652942" cy="7920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9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148-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749" y="1156185"/>
            <a:ext cx="12306667" cy="1979526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EKUK (a, b) = 432, EKUB (a, b) = 72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a, b natural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bir-biriga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bo‘linmaydi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Shu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toping.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942" y="2880370"/>
            <a:ext cx="12208631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3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ts val="53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  EKUB (a, b) = 72,     a = 72x ,     b = 72y</a:t>
            </a:r>
          </a:p>
          <a:p>
            <a:pPr>
              <a:lnSpc>
                <a:spcPts val="53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EKUK (a, b)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72xy = 432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53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  x ∙ y = 6 ,   x = 2,    y = 3</a:t>
            </a:r>
          </a:p>
          <a:p>
            <a:pPr>
              <a:lnSpc>
                <a:spcPts val="53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= 72 ∙ 2 = 144,   b = 72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3 = 216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5300"/>
              </a:lnSpc>
            </a:pPr>
            <a:r>
              <a:rPr lang="en-US" sz="4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= 144,  b = 216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149-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17" y="1152178"/>
            <a:ext cx="12306667" cy="1363973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Yig‘indisi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ayirmasi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tub son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tub son toping.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36" y="2448322"/>
            <a:ext cx="122086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2 –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yagona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juft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tub son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 - 2,  p,  p + 2 –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paytda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tub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bo‘lishi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kerak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son: 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3k,  3k+1,  3k+2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 = 3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p-2 = 1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qanoatlantirmaydi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p=3k+1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 + 2 = 3,  p = 1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qanoatlantirmaydi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p=3k+2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 - 2 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 3,  p =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 </a:t>
            </a:r>
          </a:p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151-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100" y="1207530"/>
            <a:ext cx="12306667" cy="748420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Kasr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maxrajining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EKUK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100" y="3293617"/>
            <a:ext cx="1220863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1) EKUK (9, 6) = </a:t>
            </a:r>
          </a:p>
          <a:p>
            <a:pPr>
              <a:lnSpc>
                <a:spcPts val="55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 = 9,    9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2 =18</a:t>
            </a:r>
          </a:p>
          <a:p>
            <a:pPr>
              <a:lnSpc>
                <a:spcPts val="55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EKUK (12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15) =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55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1 =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15,  15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2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= 30, </a:t>
            </a:r>
          </a:p>
          <a:p>
            <a:pPr>
              <a:lnSpc>
                <a:spcPts val="55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15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45,    15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4 = 60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5500"/>
              </a:lnSpc>
            </a:pP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7436" t="62006" r="25813" b="21987"/>
          <a:stretch/>
        </p:blipFill>
        <p:spPr>
          <a:xfrm>
            <a:off x="4364075" y="2005094"/>
            <a:ext cx="3692909" cy="1242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8375" t="62006" r="66691" b="22104"/>
          <a:stretch/>
        </p:blipFill>
        <p:spPr>
          <a:xfrm>
            <a:off x="424136" y="1944266"/>
            <a:ext cx="3628492" cy="1300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6187" t="63006" r="16813" b="21986"/>
          <a:stretch/>
        </p:blipFill>
        <p:spPr>
          <a:xfrm>
            <a:off x="8313824" y="2087097"/>
            <a:ext cx="3703600" cy="11573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30415" y="3168402"/>
            <a:ext cx="88357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18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2608" y="4658093"/>
            <a:ext cx="755335" cy="738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49807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151- 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100" y="1207530"/>
            <a:ext cx="12306667" cy="748420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Kasr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maxrajining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EKUK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222" y="3222743"/>
            <a:ext cx="122086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4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1) 18;  2) 60;  3) 100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7436" t="62006" r="25813" b="21987"/>
          <a:stretch/>
        </p:blipFill>
        <p:spPr>
          <a:xfrm>
            <a:off x="4364075" y="2005094"/>
            <a:ext cx="3692909" cy="1242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8375" t="62006" r="66691" b="22104"/>
          <a:stretch/>
        </p:blipFill>
        <p:spPr>
          <a:xfrm>
            <a:off x="424136" y="1944266"/>
            <a:ext cx="3628492" cy="1300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6187" t="63006" r="16813" b="21986"/>
          <a:stretch/>
        </p:blipFill>
        <p:spPr>
          <a:xfrm>
            <a:off x="8313824" y="2087097"/>
            <a:ext cx="3703600" cy="11573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4975" y="4299961"/>
            <a:ext cx="4804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3) EKUK ( 20, 25) =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4253" y="4298449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100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644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4326</TotalTime>
  <Words>802</Words>
  <Application>Microsoft Office PowerPoint</Application>
  <PresentationFormat>Произвольный</PresentationFormat>
  <Paragraphs>97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MATEMATIKA</vt:lpstr>
      <vt:lpstr>Презентация PowerPoint</vt:lpstr>
      <vt:lpstr>146- masala</vt:lpstr>
      <vt:lpstr>147- masala</vt:lpstr>
      <vt:lpstr>147- masala</vt:lpstr>
      <vt:lpstr>148- masala</vt:lpstr>
      <vt:lpstr>149- masala</vt:lpstr>
      <vt:lpstr>151- masala</vt:lpstr>
      <vt:lpstr>151- masala</vt:lpstr>
      <vt:lpstr>MASALA</vt:lpstr>
      <vt:lpstr>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256</cp:revision>
  <dcterms:created xsi:type="dcterms:W3CDTF">2020-04-09T07:32:19Z</dcterms:created>
  <dcterms:modified xsi:type="dcterms:W3CDTF">2020-09-28T06:10:47Z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