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2" r:id="rId3"/>
    <p:sldMasterId id="2147483704" r:id="rId4"/>
    <p:sldMasterId id="2147483719" r:id="rId5"/>
    <p:sldMasterId id="2147483721" r:id="rId6"/>
  </p:sldMasterIdLst>
  <p:notesMasterIdLst>
    <p:notesMasterId r:id="rId23"/>
  </p:notesMasterIdLst>
  <p:handoutMasterIdLst>
    <p:handoutMasterId r:id="rId24"/>
  </p:handoutMasterIdLst>
  <p:sldIdLst>
    <p:sldId id="496" r:id="rId7"/>
    <p:sldId id="525" r:id="rId8"/>
    <p:sldId id="520" r:id="rId9"/>
    <p:sldId id="334" r:id="rId10"/>
    <p:sldId id="516" r:id="rId11"/>
    <p:sldId id="517" r:id="rId12"/>
    <p:sldId id="519" r:id="rId13"/>
    <p:sldId id="522" r:id="rId14"/>
    <p:sldId id="526" r:id="rId15"/>
    <p:sldId id="524" r:id="rId16"/>
    <p:sldId id="518" r:id="rId17"/>
    <p:sldId id="527" r:id="rId18"/>
    <p:sldId id="508" r:id="rId19"/>
    <p:sldId id="509" r:id="rId20"/>
    <p:sldId id="528" r:id="rId21"/>
    <p:sldId id="464" r:id="rId22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69B"/>
    <a:srgbClr val="EA0404"/>
    <a:srgbClr val="2365C7"/>
    <a:srgbClr val="F2F6F9"/>
    <a:srgbClr val="F4F8FB"/>
    <a:srgbClr val="F8FAFC"/>
    <a:srgbClr val="FAC090"/>
    <a:srgbClr val="00B0F0"/>
    <a:srgbClr val="00B05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182" autoAdjust="0"/>
  </p:normalViewPr>
  <p:slideViewPr>
    <p:cSldViewPr snapToGrid="0">
      <p:cViewPr varScale="1">
        <p:scale>
          <a:sx n="61" d="100"/>
          <a:sy n="61" d="100"/>
        </p:scale>
        <p:origin x="9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10/16/2020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68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11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10/16/2020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10/16/2020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10/16/2020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10/16/2020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10/16/2020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21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2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5420" y="4225160"/>
            <a:ext cx="651641" cy="16921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6-sinf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2155" y="1894548"/>
            <a:ext cx="5787690" cy="41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9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2278882" y="1283890"/>
            <a:ext cx="9387091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44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Vaqting ketdi- naqding ketdi. </a:t>
            </a:r>
            <a:endParaRPr lang="en-US" sz="44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2278882" y="2516160"/>
            <a:ext cx="9387091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44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Vaqting ketdi – naqding ketdi . </a:t>
            </a:r>
            <a:endParaRPr lang="en-US" sz="44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2278882" y="3768035"/>
            <a:ext cx="9387091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44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Vaqting ketdi – naqding    ketdi. </a:t>
            </a:r>
            <a:endParaRPr lang="en-US" sz="44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2278882" y="5019910"/>
            <a:ext cx="9387091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44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Vaqting ketdi – naqding ketdi. </a:t>
            </a:r>
            <a:endParaRPr lang="en-US" sz="44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Да, нет и осторожность, тик и перекрестные знаки, отметка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2254" r="66744" b="23239"/>
          <a:stretch/>
        </p:blipFill>
        <p:spPr bwMode="auto">
          <a:xfrm>
            <a:off x="700805" y="1239646"/>
            <a:ext cx="1127995" cy="10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Да, нет и осторожность, тик и перекрестные знаки, отметка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0" t="21747" r="3176" b="20852"/>
          <a:stretch/>
        </p:blipFill>
        <p:spPr bwMode="auto">
          <a:xfrm>
            <a:off x="738071" y="5019910"/>
            <a:ext cx="1090728" cy="109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Да, нет и осторожность, тик и перекрестные знаки, отметка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2254" r="66744" b="23239"/>
          <a:stretch/>
        </p:blipFill>
        <p:spPr bwMode="auto">
          <a:xfrm>
            <a:off x="700805" y="2486664"/>
            <a:ext cx="1127995" cy="10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Да, нет и осторожность, тик и перекрестные знаки, отметка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2254" r="66744" b="23239"/>
          <a:stretch/>
        </p:blipFill>
        <p:spPr bwMode="auto">
          <a:xfrm>
            <a:off x="700804" y="3768035"/>
            <a:ext cx="1127995" cy="10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5678129" y="2033726"/>
            <a:ext cx="42770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9925665" y="3285601"/>
            <a:ext cx="42770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554065" y="4537476"/>
            <a:ext cx="6954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01600" y="245145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To‘g‘ri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yozilgan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gapni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aniqlang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2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-sinf 2-mashq 11-dr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85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334000" y="1409700"/>
            <a:ext cx="6705600" cy="4895850"/>
            <a:chOff x="5334000" y="1409700"/>
            <a:chExt cx="6705600" cy="4895850"/>
          </a:xfrm>
        </p:grpSpPr>
        <p:pic>
          <p:nvPicPr>
            <p:cNvPr id="2056" name="Picture 8" descr="Дисплей монитора компьютера, вектор Иллюстрация вектора - иллюстрации  насчитывающей дисплей, компьютера: 8112332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7" t="13250" r="2147" b="17750"/>
            <a:stretch/>
          </p:blipFill>
          <p:spPr bwMode="auto">
            <a:xfrm>
              <a:off x="5334000" y="1409700"/>
              <a:ext cx="6705600" cy="489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Wannabe Data Rock Star: Using Parameters to search a free text fiel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1607472"/>
              <a:ext cx="3174616" cy="317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476250" y="260001"/>
            <a:ext cx="113538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Hujjatda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izlash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almashtirish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1961" y="1981200"/>
            <a:ext cx="4682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Izlash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almashtirish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oshiriladi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82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18" y="2818561"/>
            <a:ext cx="3814732" cy="35811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36852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Hujjatda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izlash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almashtirish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293263" y="2623661"/>
            <a:ext cx="1614156" cy="1451898"/>
            <a:chOff x="6677010" y="2156705"/>
            <a:chExt cx="1857391" cy="1803362"/>
          </a:xfrm>
        </p:grpSpPr>
        <p:pic>
          <p:nvPicPr>
            <p:cNvPr id="9" name="Picture 2" descr="Значение клавиш F1 - F12 на клавиатуре компьютера | Как настроить?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010" y="2156705"/>
              <a:ext cx="1857391" cy="1803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7133034" y="2495685"/>
              <a:ext cx="945344" cy="937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ru-RU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588197" y="2623661"/>
            <a:ext cx="1782449" cy="1451898"/>
            <a:chOff x="2613031" y="2028910"/>
            <a:chExt cx="2583083" cy="2194748"/>
          </a:xfrm>
        </p:grpSpPr>
        <p:pic>
          <p:nvPicPr>
            <p:cNvPr id="12" name="Picture 6" descr="Ctrl Key PNG Transparent Ctrl Key.PNG Images. | PlusPNG">
              <a:extLst>
                <a:ext uri="{FF2B5EF4-FFF2-40B4-BE49-F238E27FC236}">
                  <a16:creationId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1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Ctrl Key PNG Transparent Ctrl Key.PNG Images. | PlusPNG">
              <a:extLst>
                <a:ext uri="{FF2B5EF4-FFF2-40B4-BE49-F238E27FC236}">
                  <a16:creationId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Плюс 14"/>
          <p:cNvSpPr/>
          <p:nvPr/>
        </p:nvSpPr>
        <p:spPr>
          <a:xfrm>
            <a:off x="8388802" y="2884808"/>
            <a:ext cx="904461" cy="811617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89819" y="1219930"/>
            <a:ext cx="997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Bosh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menyuning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Tahrirlash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mantiqiy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guruhidan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amalga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oshiriladi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3635630" y="3349610"/>
            <a:ext cx="24391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/>
          <p:cNvGrpSpPr/>
          <p:nvPr/>
        </p:nvGrpSpPr>
        <p:grpSpPr>
          <a:xfrm>
            <a:off x="9293263" y="4681061"/>
            <a:ext cx="1614156" cy="1451898"/>
            <a:chOff x="6677010" y="2156705"/>
            <a:chExt cx="1857391" cy="1803362"/>
          </a:xfrm>
        </p:grpSpPr>
        <p:pic>
          <p:nvPicPr>
            <p:cNvPr id="19" name="Picture 2" descr="Значение клавиш F1 - F12 на клавиатуре компьютера | Как настроить?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010" y="2156705"/>
              <a:ext cx="1857391" cy="1803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133034" y="2495685"/>
              <a:ext cx="945344" cy="937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ru-RU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588197" y="4681061"/>
            <a:ext cx="1782449" cy="1451898"/>
            <a:chOff x="2613031" y="2028910"/>
            <a:chExt cx="2583083" cy="2194748"/>
          </a:xfrm>
        </p:grpSpPr>
        <p:pic>
          <p:nvPicPr>
            <p:cNvPr id="22" name="Picture 6" descr="Ctrl Key PNG Transparent Ctrl Key.PNG Images. | PlusPNG">
              <a:extLst>
                <a:ext uri="{FF2B5EF4-FFF2-40B4-BE49-F238E27FC236}">
                  <a16:creationId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1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Ctrl Key PNG Transparent Ctrl Key.PNG Images. | PlusPNG">
              <a:extLst>
                <a:ext uri="{FF2B5EF4-FFF2-40B4-BE49-F238E27FC236}">
                  <a16:creationId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Плюс 24"/>
          <p:cNvSpPr/>
          <p:nvPr/>
        </p:nvSpPr>
        <p:spPr>
          <a:xfrm>
            <a:off x="8388802" y="4942208"/>
            <a:ext cx="904461" cy="811617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3921381" y="4378310"/>
            <a:ext cx="2460369" cy="725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95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36852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Hujjatda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izlash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almashtirish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0" name="Picture 2" descr="C:\Users\Feruza\AppData\Local\Temp\SNAGHTML1aba0f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96" y="1593958"/>
            <a:ext cx="10771207" cy="430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96096" y="2120629"/>
            <a:ext cx="3728253" cy="7003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81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-sinf 11-dars 3-mash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3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2365" y="1662733"/>
            <a:ext cx="1112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Darslikning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34-betidagi 4-5-mashq.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Should Students Have Homework and W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05" y="3137883"/>
            <a:ext cx="8138866" cy="345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075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 descr="Редактирование текста перевода - Компьютерное рабочее место переводч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Редактирование текста перевода - Компьютерное рабочее место переводчик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25794" y="1333027"/>
            <a:ext cx="997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tahrir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deganda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nimani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tushunasiz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3063539"/>
            <a:ext cx="6781643" cy="2796344"/>
          </a:xfrm>
          <a:prstGeom prst="rect">
            <a:avLst/>
          </a:prstGeom>
        </p:spPr>
      </p:pic>
      <p:pic>
        <p:nvPicPr>
          <p:cNvPr id="10" name="Picture 4" descr="Ecommerce Mistakes Clipart , Png Download - Mistakes Clipart , Transparent  Cartoon, Free Cliparts &amp; Silhouettes - NetClip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76" y="1931254"/>
            <a:ext cx="4493205" cy="314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2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600" y="245145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Ushbu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tugmalar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nima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vazifani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bajaradi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2" descr="C:\Users\Feruza\AppData\Local\Temp\SNAGHTML1a99674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5623" r="45739" b="56441"/>
          <a:stretch/>
        </p:blipFill>
        <p:spPr bwMode="auto">
          <a:xfrm>
            <a:off x="6083300" y="1401765"/>
            <a:ext cx="1857542" cy="157977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Feruza\AppData\Local\Temp\SNAGHTML1a99674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6" t="3335" r="17316" b="71236"/>
          <a:stretch/>
        </p:blipFill>
        <p:spPr bwMode="auto">
          <a:xfrm>
            <a:off x="976605" y="1401765"/>
            <a:ext cx="1785412" cy="163946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Feruza\AppData\Local\Temp\SNAGHTML1a99674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0" t="26951" r="21616" b="48890"/>
          <a:stretch/>
        </p:blipFill>
        <p:spPr bwMode="auto">
          <a:xfrm>
            <a:off x="3662956" y="3379497"/>
            <a:ext cx="1591970" cy="166601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2842" y="3176504"/>
            <a:ext cx="3538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Joylashtirish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305" y="3364271"/>
            <a:ext cx="3538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Qirqib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62017" y="5010059"/>
            <a:ext cx="35382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Nusxa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ko‘chirish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2099" t="26265" r="70852" b="63772"/>
          <a:stretch/>
        </p:blipFill>
        <p:spPr>
          <a:xfrm>
            <a:off x="9537069" y="1212598"/>
            <a:ext cx="1658946" cy="134761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7401" t="26265" r="56191" b="63737"/>
          <a:stretch/>
        </p:blipFill>
        <p:spPr>
          <a:xfrm>
            <a:off x="9537069" y="3014077"/>
            <a:ext cx="1596572" cy="135242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43019" t="26265" r="40342" b="63914"/>
          <a:stretch/>
        </p:blipFill>
        <p:spPr>
          <a:xfrm>
            <a:off x="6968329" y="4779515"/>
            <a:ext cx="1619031" cy="13283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Прямая со стрелкой 13"/>
          <p:cNvCxnSpPr/>
          <p:nvPr/>
        </p:nvCxnSpPr>
        <p:spPr>
          <a:xfrm>
            <a:off x="8210113" y="2901335"/>
            <a:ext cx="1101926" cy="8051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210113" y="1958589"/>
            <a:ext cx="110192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389879" y="3884390"/>
            <a:ext cx="0" cy="6564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52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Курс Microsoft Word | Учебный центр Трайте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5141">
            <a:off x="8397659" y="2684104"/>
            <a:ext cx="3077690" cy="21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89097" y="2503834"/>
            <a:ext cx="7047388" cy="2522814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defTabSz="871057">
              <a:spcBef>
                <a:spcPts val="232"/>
              </a:spcBef>
            </a:pPr>
            <a:r>
              <a:rPr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48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Hujjatlarni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tahrir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qilish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bo‘yicha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amaliy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mashg‘ulot</a:t>
            </a:r>
            <a:endParaRPr sz="5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2968" y="4762509"/>
            <a:ext cx="727760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algn="ctr" defTabSz="871057">
                <a:spcBef>
                  <a:spcPts val="264"/>
                </a:spcBef>
              </a:pPr>
              <a:r>
                <a:rPr lang="ru-RU" sz="4572" b="1" spc="21" dirty="0" smtClean="0">
                  <a:solidFill>
                    <a:srgbClr val="FEFEFE"/>
                  </a:solidFill>
                  <a:latin typeface="Arial"/>
                  <a:cs typeface="Arial"/>
                </a:rPr>
                <a:t>6</a:t>
              </a:r>
              <a:r>
                <a:rPr lang="en-US" sz="4572" b="1" spc="21" dirty="0" smtClean="0">
                  <a:solidFill>
                    <a:srgbClr val="FEFEFE"/>
                  </a:solidFill>
                  <a:latin typeface="Arial"/>
                  <a:cs typeface="Arial"/>
                </a:rPr>
                <a:t>-</a:t>
              </a:r>
              <a:r>
                <a:rPr lang="en-US" sz="4572" b="1" spc="21" dirty="0" err="1" smtClean="0">
                  <a:solidFill>
                    <a:srgbClr val="FEFEFE"/>
                  </a:solidFill>
                  <a:latin typeface="Arial"/>
                  <a:cs typeface="Arial"/>
                </a:rPr>
                <a:t>sinf</a:t>
              </a:r>
              <a:endParaRPr sz="4572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026" name="Picture 2" descr="Корректура, редактура текста | Цена на услуги корректора, редакто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543" y="3514280"/>
            <a:ext cx="2496457" cy="249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7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36852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Masshtabni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o‘zgartirish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C:\Users\Feruza\AppData\Local\Temp\SNAGHTML3842bc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3" y="1283368"/>
            <a:ext cx="8733208" cy="46543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Feruza\AppData\Local\Temp\SNAGHTML3842bc1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4" t="85861"/>
          <a:stretch/>
        </p:blipFill>
        <p:spPr bwMode="auto">
          <a:xfrm>
            <a:off x="6422743" y="2166384"/>
            <a:ext cx="5210235" cy="14441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3753853" y="3144253"/>
            <a:ext cx="4491093" cy="25934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8871284" y="2727158"/>
            <a:ext cx="3092116" cy="13154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73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2431" r="48826"/>
          <a:stretch/>
        </p:blipFill>
        <p:spPr>
          <a:xfrm>
            <a:off x="631318" y="383721"/>
            <a:ext cx="6331918" cy="341287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2" descr="Logitech B100 910-0033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18" y="2533734"/>
            <a:ext cx="3940175" cy="394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626957" y="1455054"/>
            <a:ext cx="415768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G‘ildirakcha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8977565" y="2181726"/>
            <a:ext cx="920414" cy="12419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4038548" y="4049857"/>
            <a:ext cx="2644359" cy="1876927"/>
            <a:chOff x="2613031" y="2028910"/>
            <a:chExt cx="2583083" cy="2194748"/>
          </a:xfrm>
        </p:grpSpPr>
        <p:pic>
          <p:nvPicPr>
            <p:cNvPr id="11" name="Picture 6" descr="Ctrl Key PNG Transparent Ctrl Key.PNG Images. | PlusPNG">
              <a:extLst>
                <a:ext uri="{FF2B5EF4-FFF2-40B4-BE49-F238E27FC236}">
                  <a16:creationId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1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Ctrl Key PNG Transparent Ctrl Key.PNG Images. | PlusPNG">
              <a:extLst>
                <a:ext uri="{FF2B5EF4-FFF2-40B4-BE49-F238E27FC236}">
                  <a16:creationId xmlns:a16="http://schemas.microsoft.com/office/drawing/2014/main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Плюс 13"/>
          <p:cNvSpPr/>
          <p:nvPr/>
        </p:nvSpPr>
        <p:spPr>
          <a:xfrm>
            <a:off x="6714991" y="4466757"/>
            <a:ext cx="1176834" cy="1043126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34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-dars6-sinf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91050" y="0"/>
            <a:ext cx="558165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1-mashq (3</a:t>
            </a:r>
            <a:r>
              <a:rPr kumimoji="0" lang="uz-Cyrl-UZ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-bet)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8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 стрелкой 9"/>
          <p:cNvCxnSpPr>
            <a:stCxn id="2" idx="2"/>
          </p:cNvCxnSpPr>
          <p:nvPr/>
        </p:nvCxnSpPr>
        <p:spPr>
          <a:xfrm flipH="1">
            <a:off x="3534508" y="2954215"/>
            <a:ext cx="2523392" cy="9286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025722" y="2912863"/>
            <a:ext cx="3340779" cy="9700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7057412" y="3882894"/>
            <a:ext cx="4618179" cy="1633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5708" y="3882894"/>
            <a:ext cx="5170014" cy="1633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56138" y="1371600"/>
            <a:ext cx="10603524" cy="158261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FC1B8-142E-4150-BF80-B8480F52284E}"/>
              </a:ext>
            </a:extLst>
          </p:cNvPr>
          <p:cNvSpPr txBox="1"/>
          <p:nvPr/>
        </p:nvSpPr>
        <p:spPr>
          <a:xfrm>
            <a:off x="7280528" y="4099348"/>
            <a:ext cx="4395063" cy="120032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Ortiqcha belgini o‘chirish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756138" y="4099349"/>
            <a:ext cx="5170014" cy="120032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Tushib qolgan belgini oraga joylashtirish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2556" y="1480512"/>
            <a:ext cx="997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tahrir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ishlatiladigan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amallar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qaysilar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0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Backspace Key Clipart Black And White">
            <a:extLst>
              <a:ext uri="{FF2B5EF4-FFF2-40B4-BE49-F238E27FC236}">
                <a16:creationId xmlns:a16="http://schemas.microsoft.com/office/drawing/2014/main" id="{A8F6B910-4791-4C1F-A4F7-F5ADACAFA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02" y="1583691"/>
            <a:ext cx="3442552" cy="164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>
            <a:off x="1547102" y="3797360"/>
            <a:ext cx="2090812" cy="1999085"/>
            <a:chOff x="5234019" y="1331751"/>
            <a:chExt cx="1800225" cy="1721956"/>
          </a:xfrm>
        </p:grpSpPr>
        <p:pic>
          <p:nvPicPr>
            <p:cNvPr id="39" name="Picture 2" descr="Значение клавиш F1 - F12 на клавиатуре компьютера | Как настроить?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019" y="1331751"/>
              <a:ext cx="1800225" cy="1721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Прямоугольник 39"/>
            <p:cNvSpPr/>
            <p:nvPr/>
          </p:nvSpPr>
          <p:spPr>
            <a:xfrm>
              <a:off x="5646957" y="1544016"/>
              <a:ext cx="962798" cy="1118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507087" y="1655705"/>
              <a:ext cx="1248229" cy="895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Del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5527479" y="1746750"/>
            <a:ext cx="59482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Kursordan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chap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tarafda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turgan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belgini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o‘chiradi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117507" y="4117678"/>
            <a:ext cx="6341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Kursordan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tarafda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turgan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belgini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o‘chiradi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0" y="311695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Matndagi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xato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belgini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o‘chirish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5264</TotalTime>
  <Words>152</Words>
  <Application>Microsoft Office PowerPoint</Application>
  <PresentationFormat>Широкоэкранный</PresentationFormat>
  <Paragraphs>37</Paragraphs>
  <Slides>16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Helvetica</vt:lpstr>
      <vt:lpstr>Open Sans</vt:lpstr>
      <vt:lpstr>1_Office Theme</vt:lpstr>
      <vt:lpstr>Office Theme</vt:lpstr>
      <vt:lpstr>Template PresentationGO</vt:lpstr>
      <vt:lpstr>1_Template PresentationGo</vt:lpstr>
      <vt:lpstr>2_Template PresentationGO</vt:lpstr>
      <vt:lpstr>3_Template PresentationGo</vt:lpstr>
      <vt:lpstr>Informatika va axborot texnologiyalari</vt:lpstr>
      <vt:lpstr>Презентация PowerPoint</vt:lpstr>
      <vt:lpstr>Презентация PowerPoint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586</cp:revision>
  <dcterms:created xsi:type="dcterms:W3CDTF">2020-04-30T17:20:46Z</dcterms:created>
  <dcterms:modified xsi:type="dcterms:W3CDTF">2020-10-16T10:40:46Z</dcterms:modified>
</cp:coreProperties>
</file>