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02" r:id="rId3"/>
    <p:sldMasterId id="2147483704" r:id="rId4"/>
    <p:sldMasterId id="2147483706" r:id="rId5"/>
    <p:sldMasterId id="2147483719" r:id="rId6"/>
    <p:sldMasterId id="2147483721" r:id="rId7"/>
  </p:sldMasterIdLst>
  <p:notesMasterIdLst>
    <p:notesMasterId r:id="rId43"/>
  </p:notesMasterIdLst>
  <p:handoutMasterIdLst>
    <p:handoutMasterId r:id="rId44"/>
  </p:handoutMasterIdLst>
  <p:sldIdLst>
    <p:sldId id="496" r:id="rId8"/>
    <p:sldId id="504" r:id="rId9"/>
    <p:sldId id="475" r:id="rId10"/>
    <p:sldId id="462" r:id="rId11"/>
    <p:sldId id="476" r:id="rId12"/>
    <p:sldId id="495" r:id="rId13"/>
    <p:sldId id="334" r:id="rId14"/>
    <p:sldId id="505" r:id="rId15"/>
    <p:sldId id="461" r:id="rId16"/>
    <p:sldId id="477" r:id="rId17"/>
    <p:sldId id="478" r:id="rId18"/>
    <p:sldId id="479" r:id="rId19"/>
    <p:sldId id="480" r:id="rId20"/>
    <p:sldId id="483" r:id="rId21"/>
    <p:sldId id="481" r:id="rId22"/>
    <p:sldId id="485" r:id="rId23"/>
    <p:sldId id="487" r:id="rId24"/>
    <p:sldId id="486" r:id="rId25"/>
    <p:sldId id="488" r:id="rId26"/>
    <p:sldId id="489" r:id="rId27"/>
    <p:sldId id="490" r:id="rId28"/>
    <p:sldId id="491" r:id="rId29"/>
    <p:sldId id="492" r:id="rId30"/>
    <p:sldId id="494" r:id="rId31"/>
    <p:sldId id="493" r:id="rId32"/>
    <p:sldId id="443" r:id="rId33"/>
    <p:sldId id="497" r:id="rId34"/>
    <p:sldId id="513" r:id="rId35"/>
    <p:sldId id="498" r:id="rId36"/>
    <p:sldId id="499" r:id="rId37"/>
    <p:sldId id="500" r:id="rId38"/>
    <p:sldId id="502" r:id="rId39"/>
    <p:sldId id="503" r:id="rId40"/>
    <p:sldId id="507" r:id="rId41"/>
    <p:sldId id="464" r:id="rId42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404"/>
    <a:srgbClr val="2365C7"/>
    <a:srgbClr val="F2F6F9"/>
    <a:srgbClr val="F4F8FB"/>
    <a:srgbClr val="F8FAFC"/>
    <a:srgbClr val="FAC090"/>
    <a:srgbClr val="C3D69B"/>
    <a:srgbClr val="00B0F0"/>
    <a:srgbClr val="00B0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182" autoAdjust="0"/>
  </p:normalViewPr>
  <p:slideViewPr>
    <p:cSldViewPr snapToGrid="0">
      <p:cViewPr varScale="1">
        <p:scale>
          <a:sx n="61" d="100"/>
          <a:sy n="6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7859-D999-4131-A04F-F6EDD4C4677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810E-6B30-46D4-A0E0-D3FCECB9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8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B0B9-4B28-45B8-844F-BFF3D7C7C3B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27B7-2F03-4CC5-ABF7-01E95857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3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2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7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4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59A22-F514-4D5A-8495-8ED58DC7B761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5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47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9804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5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48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9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5"/>
            <a:ext cx="8413371" cy="666569"/>
          </a:xfrm>
        </p:spPr>
        <p:txBody>
          <a:bodyPr lIns="0" tIns="0" rIns="0" bIns="0"/>
          <a:lstStyle>
            <a:lvl1pPr>
              <a:defRPr sz="433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1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21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0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67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70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86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85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24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7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7"/>
            <a:ext cx="3857667" cy="41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2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6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1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6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fld id="{1C659A22-F514-4D5A-8495-8ED58DC7B761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>
                <a:defRPr/>
              </a:pPr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2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1" y="6245225"/>
            <a:ext cx="3860800" cy="2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 defTabSz="848671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6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59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2" y="6377941"/>
            <a:ext cx="2804159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7115">
        <a:defRPr>
          <a:latin typeface="+mn-lt"/>
          <a:ea typeface="+mn-ea"/>
          <a:cs typeface="+mn-cs"/>
        </a:defRPr>
      </a:lvl2pPr>
      <a:lvl3pPr marL="1794231">
        <a:defRPr>
          <a:latin typeface="+mn-lt"/>
          <a:ea typeface="+mn-ea"/>
          <a:cs typeface="+mn-cs"/>
        </a:defRPr>
      </a:lvl3pPr>
      <a:lvl4pPr marL="2691346">
        <a:defRPr>
          <a:latin typeface="+mn-lt"/>
          <a:ea typeface="+mn-ea"/>
          <a:cs typeface="+mn-cs"/>
        </a:defRPr>
      </a:lvl4pPr>
      <a:lvl5pPr marL="3588459">
        <a:defRPr>
          <a:latin typeface="+mn-lt"/>
          <a:ea typeface="+mn-ea"/>
          <a:cs typeface="+mn-cs"/>
        </a:defRPr>
      </a:lvl5pPr>
      <a:lvl6pPr marL="4485576">
        <a:defRPr>
          <a:latin typeface="+mn-lt"/>
          <a:ea typeface="+mn-ea"/>
          <a:cs typeface="+mn-cs"/>
        </a:defRPr>
      </a:lvl6pPr>
      <a:lvl7pPr marL="5382691">
        <a:defRPr>
          <a:latin typeface="+mn-lt"/>
          <a:ea typeface="+mn-ea"/>
          <a:cs typeface="+mn-cs"/>
        </a:defRPr>
      </a:lvl7pPr>
      <a:lvl8pPr marL="6279805">
        <a:defRPr>
          <a:latin typeface="+mn-lt"/>
          <a:ea typeface="+mn-ea"/>
          <a:cs typeface="+mn-cs"/>
        </a:defRPr>
      </a:lvl8pPr>
      <a:lvl9pPr marL="71769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7115">
        <a:defRPr>
          <a:latin typeface="+mn-lt"/>
          <a:ea typeface="+mn-ea"/>
          <a:cs typeface="+mn-cs"/>
        </a:defRPr>
      </a:lvl2pPr>
      <a:lvl3pPr marL="1794231">
        <a:defRPr>
          <a:latin typeface="+mn-lt"/>
          <a:ea typeface="+mn-ea"/>
          <a:cs typeface="+mn-cs"/>
        </a:defRPr>
      </a:lvl3pPr>
      <a:lvl4pPr marL="2691346">
        <a:defRPr>
          <a:latin typeface="+mn-lt"/>
          <a:ea typeface="+mn-ea"/>
          <a:cs typeface="+mn-cs"/>
        </a:defRPr>
      </a:lvl4pPr>
      <a:lvl5pPr marL="3588459">
        <a:defRPr>
          <a:latin typeface="+mn-lt"/>
          <a:ea typeface="+mn-ea"/>
          <a:cs typeface="+mn-cs"/>
        </a:defRPr>
      </a:lvl5pPr>
      <a:lvl6pPr marL="4485576">
        <a:defRPr>
          <a:latin typeface="+mn-lt"/>
          <a:ea typeface="+mn-ea"/>
          <a:cs typeface="+mn-cs"/>
        </a:defRPr>
      </a:lvl6pPr>
      <a:lvl7pPr marL="5382691">
        <a:defRPr>
          <a:latin typeface="+mn-lt"/>
          <a:ea typeface="+mn-ea"/>
          <a:cs typeface="+mn-cs"/>
        </a:defRPr>
      </a:lvl7pPr>
      <a:lvl8pPr marL="6279805">
        <a:defRPr>
          <a:latin typeface="+mn-lt"/>
          <a:ea typeface="+mn-ea"/>
          <a:cs typeface="+mn-cs"/>
        </a:defRPr>
      </a:lvl8pPr>
      <a:lvl9pPr marL="717692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9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10/9/2020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3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2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168686" y="64020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3" y="2381244"/>
            <a:ext cx="693497" cy="1701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337" y="4498428"/>
            <a:ext cx="725215" cy="170278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95543" y="117868"/>
            <a:ext cx="2281932" cy="1284316"/>
            <a:chOff x="9901419" y="579022"/>
            <a:chExt cx="1340489" cy="1349829"/>
          </a:xfrm>
        </p:grpSpPr>
        <p:grpSp>
          <p:nvGrpSpPr>
            <p:cNvPr id="7" name="object 7"/>
            <p:cNvGrpSpPr/>
            <p:nvPr/>
          </p:nvGrpSpPr>
          <p:grpSpPr>
            <a:xfrm>
              <a:off x="9901419" y="579022"/>
              <a:ext cx="1340489" cy="1349829"/>
              <a:chOff x="4656695" y="224817"/>
              <a:chExt cx="603885" cy="608391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656695" y="229323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5" y="0"/>
                    </a:moveTo>
                    <a:lnTo>
                      <a:pt x="0" y="0"/>
                    </a:lnTo>
                    <a:lnTo>
                      <a:pt x="0" y="603618"/>
                    </a:lnTo>
                    <a:lnTo>
                      <a:pt x="603605" y="603618"/>
                    </a:lnTo>
                    <a:lnTo>
                      <a:pt x="603605" y="0"/>
                    </a:lnTo>
                    <a:close/>
                  </a:path>
                </a:pathLst>
              </a:custGeom>
              <a:solidFill>
                <a:srgbClr val="00A85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656695" y="224817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5" y="0"/>
                    </a:lnTo>
                    <a:lnTo>
                      <a:pt x="603605" y="603618"/>
                    </a:lnTo>
                    <a:lnTo>
                      <a:pt x="0" y="603618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EFEF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0042969" y="761050"/>
              <a:ext cx="1085680" cy="775098"/>
            </a:xfrm>
            <a:prstGeom prst="rect">
              <a:avLst/>
            </a:prstGeom>
          </p:spPr>
          <p:txBody>
            <a:bodyPr vert="horz" wrap="square" lIns="0" tIns="33561" rIns="0" bIns="0" rtlCol="0">
              <a:spAutoFit/>
            </a:bodyPr>
            <a:lstStyle/>
            <a:p>
              <a:pPr marL="0" marR="0" lvl="0" indent="0" algn="ctr" defTabSz="871057" rtl="0" eaLnBrk="1" fontAlgn="auto" latinLnBrk="0" hangingPunct="1">
                <a:lnSpc>
                  <a:spcPct val="100000"/>
                </a:lnSpc>
                <a:spcBef>
                  <a:spcPts val="2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72" b="1" i="0" u="none" strike="noStrike" kern="1200" cap="none" spc="21" normalizeH="0" baseline="0" noProof="0" dirty="0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6-sinf</a:t>
              </a:r>
              <a:endParaRPr kumimoji="0" sz="457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1" name="Picture 6" descr="Контактная информация Dell • Сервис центр в Краснода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2155" y="1894548"/>
            <a:ext cx="5787690" cy="41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9608" y="237999"/>
            <a:ext cx="7551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Hujjatni</a:t>
            </a: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tahrir</a:t>
            </a: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qilish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987" y="2172696"/>
            <a:ext cx="54537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tuzatishlar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tahrir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Услуги копирайтера от агенства копирайтинга во Владимире Indev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300077"/>
            <a:ext cx="5325865" cy="45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Бумага тетради школы Пробел бумаги примечания Выровнянный лист Иллюстрация  вектора - иллюстрации насчитывающей лист, бумага: 123730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9303" r="17769" b="67453"/>
          <a:stretch/>
        </p:blipFill>
        <p:spPr bwMode="auto">
          <a:xfrm>
            <a:off x="273325" y="974637"/>
            <a:ext cx="81061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>
            <a:spLocks noGrp="1"/>
          </p:cNvSpPr>
          <p:nvPr>
            <p:ph sz="half" idx="2"/>
          </p:nvPr>
        </p:nvSpPr>
        <p:spPr>
          <a:xfrm>
            <a:off x="1442313" y="1266249"/>
            <a:ext cx="6898003" cy="22159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Qo‘lda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yoki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yozu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mashinkasida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yozilgan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matnga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tuztish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kiridtish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mushkil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Бумага тетради школы Пробел бумаги примечания Выровнянный лист Иллюстрация  вектора - иллюстрации насчитывающей лист, бумага: 123730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9303" r="17769" b="67453"/>
          <a:stretch/>
        </p:blipFill>
        <p:spPr bwMode="auto">
          <a:xfrm>
            <a:off x="3741903" y="3405754"/>
            <a:ext cx="81061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10891" y="3697366"/>
            <a:ext cx="6898003" cy="22159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Qo‘lda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yoki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yozv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mashinkasida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yozilgan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matnga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tuztish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kiridtish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mushkil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064601" y="3270040"/>
            <a:ext cx="1140627" cy="830114"/>
            <a:chOff x="3716718" y="246810"/>
            <a:chExt cx="1140627" cy="83011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287033" y="718671"/>
              <a:ext cx="498512" cy="3582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3765776" y="709389"/>
              <a:ext cx="549909" cy="3582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3716718" y="246810"/>
              <a:ext cx="1140627" cy="75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Lucida Handwriting" panose="03010101010101010101" pitchFamily="66" charset="0"/>
                  <a:ea typeface="Calibri" panose="020F0502020204030204" pitchFamily="34" charset="0"/>
                  <a:cs typeface="Arial" panose="020B0604020202020204" pitchFamily="34" charset="0"/>
                </a:rPr>
                <a:t>u</a:t>
              </a:r>
              <a:endPara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214530" y="3974364"/>
            <a:ext cx="1140627" cy="830997"/>
            <a:chOff x="4866647" y="951134"/>
            <a:chExt cx="1140627" cy="83099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471089" y="1362657"/>
              <a:ext cx="498512" cy="3928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949833" y="1352479"/>
              <a:ext cx="549909" cy="3928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4866647" y="951134"/>
              <a:ext cx="11406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Lucida Handwriting" panose="03010101010101010101" pitchFamily="66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 flipV="1">
            <a:off x="10146424" y="4491020"/>
            <a:ext cx="680095" cy="641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721907" y="5296857"/>
            <a:ext cx="680095" cy="641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515333" y="4754043"/>
            <a:ext cx="1140627" cy="7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Бумага тетради школы Пробел бумаги примечания Выровнянный лист Иллюстрация  вектора - иллюстрации насчитывающей лист, бумага: 123730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9303" r="17769" b="67453"/>
          <a:stretch/>
        </p:blipFill>
        <p:spPr bwMode="auto">
          <a:xfrm>
            <a:off x="3703803" y="3380354"/>
            <a:ext cx="81061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>
            <a:spLocks noGrp="1"/>
          </p:cNvSpPr>
          <p:nvPr>
            <p:ph sz="half" idx="2"/>
          </p:nvPr>
        </p:nvSpPr>
        <p:spPr>
          <a:xfrm>
            <a:off x="4872791" y="3671966"/>
            <a:ext cx="6898003" cy="22159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Qo‘lda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yoki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yozv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mashinkasida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yozilgan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matnga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tuztish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kiridtish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mushkil</a:t>
            </a:r>
            <a:r>
              <a:rPr lang="en-US" sz="24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026501" y="3244640"/>
            <a:ext cx="1140627" cy="830114"/>
            <a:chOff x="3716718" y="246810"/>
            <a:chExt cx="1140627" cy="83011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4287033" y="718671"/>
              <a:ext cx="498512" cy="3582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3765776" y="709389"/>
              <a:ext cx="549909" cy="3582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3716718" y="246810"/>
              <a:ext cx="1140627" cy="75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Lucida Handwriting" panose="03010101010101010101" pitchFamily="66" charset="0"/>
                  <a:ea typeface="Calibri" panose="020F0502020204030204" pitchFamily="34" charset="0"/>
                  <a:cs typeface="Arial" panose="020B0604020202020204" pitchFamily="34" charset="0"/>
                </a:rPr>
                <a:t>u</a:t>
              </a:r>
              <a:endPara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76430" y="3948964"/>
            <a:ext cx="1140627" cy="830997"/>
            <a:chOff x="4866647" y="951134"/>
            <a:chExt cx="1140627" cy="830997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5471089" y="1362657"/>
              <a:ext cx="498512" cy="3928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4949833" y="1352479"/>
              <a:ext cx="549909" cy="3928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4866647" y="951134"/>
              <a:ext cx="11406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Lucida Handwriting" panose="03010101010101010101" pitchFamily="66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flipV="1">
            <a:off x="10108324" y="4465620"/>
            <a:ext cx="680095" cy="641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683807" y="5271457"/>
            <a:ext cx="680095" cy="641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477233" y="4728643"/>
            <a:ext cx="1140627" cy="7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9017" y="288938"/>
            <a:ext cx="4929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Matndagi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xatolar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DB5B45D8-9EF5-4793-8AFB-596063D30BD3}"/>
              </a:ext>
            </a:extLst>
          </p:cNvPr>
          <p:cNvGrpSpPr/>
          <p:nvPr/>
        </p:nvGrpSpPr>
        <p:grpSpPr>
          <a:xfrm>
            <a:off x="3640422" y="1642352"/>
            <a:ext cx="4016028" cy="4080127"/>
            <a:chOff x="3277819" y="1309417"/>
            <a:chExt cx="4374841" cy="4444668"/>
          </a:xfrm>
        </p:grpSpPr>
        <p:sp>
          <p:nvSpPr>
            <p:cNvPr id="48" name="Freeform: Shape 85">
              <a:extLst>
                <a:ext uri="{FF2B5EF4-FFF2-40B4-BE49-F238E27FC236}">
                  <a16:creationId xmlns:a16="http://schemas.microsoft.com/office/drawing/2014/main" id="{DD15D062-CE74-4B53-AF79-0F49B7E0249A}"/>
                </a:ext>
              </a:extLst>
            </p:cNvPr>
            <p:cNvSpPr/>
            <p:nvPr/>
          </p:nvSpPr>
          <p:spPr>
            <a:xfrm>
              <a:off x="5258163" y="1309417"/>
              <a:ext cx="2394496" cy="2137378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D3D3"/>
                </a:gs>
                <a:gs pos="50000">
                  <a:srgbClr val="D3D3D3"/>
                </a:gs>
                <a:gs pos="100000">
                  <a:srgbClr val="D3D3D3"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86">
              <a:extLst>
                <a:ext uri="{FF2B5EF4-FFF2-40B4-BE49-F238E27FC236}">
                  <a16:creationId xmlns:a16="http://schemas.microsoft.com/office/drawing/2014/main" id="{561EDCA7-ED08-403F-849C-EADB90C80FE5}"/>
                </a:ext>
              </a:extLst>
            </p:cNvPr>
            <p:cNvSpPr/>
            <p:nvPr/>
          </p:nvSpPr>
          <p:spPr>
            <a:xfrm>
              <a:off x="3277819" y="2463616"/>
              <a:ext cx="2394496" cy="2137378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D3D3"/>
                </a:gs>
                <a:gs pos="50000">
                  <a:srgbClr val="D3D3D3"/>
                </a:gs>
                <a:gs pos="100000">
                  <a:srgbClr val="D3D3D3"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87">
              <a:extLst>
                <a:ext uri="{FF2B5EF4-FFF2-40B4-BE49-F238E27FC236}">
                  <a16:creationId xmlns:a16="http://schemas.microsoft.com/office/drawing/2014/main" id="{00A67354-2767-4E9B-86EA-CBB2AF8CA295}"/>
                </a:ext>
              </a:extLst>
            </p:cNvPr>
            <p:cNvSpPr/>
            <p:nvPr/>
          </p:nvSpPr>
          <p:spPr>
            <a:xfrm>
              <a:off x="5258164" y="3616707"/>
              <a:ext cx="2394496" cy="2137378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D3D3"/>
                </a:gs>
                <a:gs pos="50000">
                  <a:srgbClr val="D3D3D3"/>
                </a:gs>
                <a:gs pos="100000">
                  <a:srgbClr val="D3D3D3"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id="{00FBDEB7-98A6-477F-AC3B-20762CA5DE21}"/>
              </a:ext>
            </a:extLst>
          </p:cNvPr>
          <p:cNvSpPr>
            <a:spLocks/>
          </p:cNvSpPr>
          <p:nvPr/>
        </p:nvSpPr>
        <p:spPr bwMode="auto">
          <a:xfrm>
            <a:off x="5913481" y="4172462"/>
            <a:ext cx="1285177" cy="113904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CC1EF"/>
          </a:solidFill>
          <a:ln w="15875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2" name="Freeform: Shape 89">
            <a:extLst>
              <a:ext uri="{FF2B5EF4-FFF2-40B4-BE49-F238E27FC236}">
                <a16:creationId xmlns:a16="http://schemas.microsoft.com/office/drawing/2014/main" id="{8E39F1E2-F6B4-4890-A72C-839204139DBB}"/>
              </a:ext>
            </a:extLst>
          </p:cNvPr>
          <p:cNvSpPr>
            <a:spLocks noChangeAspect="1"/>
          </p:cNvSpPr>
          <p:nvPr/>
        </p:nvSpPr>
        <p:spPr>
          <a:xfrm>
            <a:off x="5913481" y="4170764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90">
            <a:extLst>
              <a:ext uri="{FF2B5EF4-FFF2-40B4-BE49-F238E27FC236}">
                <a16:creationId xmlns:a16="http://schemas.microsoft.com/office/drawing/2014/main" id="{41FAC31C-983D-4979-9476-700B3B225CC0}"/>
              </a:ext>
            </a:extLst>
          </p:cNvPr>
          <p:cNvSpPr>
            <a:spLocks noChangeAspect="1"/>
          </p:cNvSpPr>
          <p:nvPr/>
        </p:nvSpPr>
        <p:spPr>
          <a:xfrm>
            <a:off x="5913481" y="2042156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91">
            <a:extLst>
              <a:ext uri="{FF2B5EF4-FFF2-40B4-BE49-F238E27FC236}">
                <a16:creationId xmlns:a16="http://schemas.microsoft.com/office/drawing/2014/main" id="{A5B13A49-00F1-4193-8D93-22A26DDC30B8}"/>
              </a:ext>
            </a:extLst>
          </p:cNvPr>
          <p:cNvSpPr>
            <a:spLocks noChangeAspect="1"/>
          </p:cNvSpPr>
          <p:nvPr/>
        </p:nvSpPr>
        <p:spPr>
          <a:xfrm>
            <a:off x="4066085" y="3111195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 rotWithShape="1">
            <a:gsLst>
              <a:gs pos="0">
                <a:srgbClr val="F7931F">
                  <a:satMod val="103000"/>
                  <a:lumMod val="102000"/>
                  <a:tint val="94000"/>
                </a:srgbClr>
              </a:gs>
              <a:gs pos="50000">
                <a:srgbClr val="F7931F">
                  <a:satMod val="110000"/>
                  <a:lumMod val="100000"/>
                  <a:shade val="100000"/>
                </a:srgbClr>
              </a:gs>
              <a:gs pos="100000">
                <a:srgbClr val="F7931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92">
            <a:extLst>
              <a:ext uri="{FF2B5EF4-FFF2-40B4-BE49-F238E27FC236}">
                <a16:creationId xmlns:a16="http://schemas.microsoft.com/office/drawing/2014/main" id="{B4548C06-7D3A-413A-A0BD-C02B2DB5741B}"/>
              </a:ext>
            </a:extLst>
          </p:cNvPr>
          <p:cNvSpPr>
            <a:spLocks noChangeAspect="1"/>
          </p:cNvSpPr>
          <p:nvPr/>
        </p:nvSpPr>
        <p:spPr>
          <a:xfrm>
            <a:off x="7273612" y="3111195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4CC1E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4CC1E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56" name="Freeform: Shape 93">
            <a:extLst>
              <a:ext uri="{FF2B5EF4-FFF2-40B4-BE49-F238E27FC236}">
                <a16:creationId xmlns:a16="http://schemas.microsoft.com/office/drawing/2014/main" id="{A5CA8E29-625B-43AE-866A-80F3BFBC871E}"/>
              </a:ext>
            </a:extLst>
          </p:cNvPr>
          <p:cNvSpPr>
            <a:spLocks noChangeAspect="1"/>
          </p:cNvSpPr>
          <p:nvPr/>
        </p:nvSpPr>
        <p:spPr>
          <a:xfrm>
            <a:off x="4286575" y="4792754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A2B969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A2B96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57" name="Freeform: Shape 94">
            <a:extLst>
              <a:ext uri="{FF2B5EF4-FFF2-40B4-BE49-F238E27FC236}">
                <a16:creationId xmlns:a16="http://schemas.microsoft.com/office/drawing/2014/main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4309851" y="1432351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F7931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pic>
        <p:nvPicPr>
          <p:cNvPr id="58" name="Graphic 101" descr="Puzzle">
            <a:extLst>
              <a:ext uri="{FF2B5EF4-FFF2-40B4-BE49-F238E27FC236}">
                <a16:creationId xmlns:a16="http://schemas.microsoft.com/office/drawing/2014/main" id="{4CB6F9D3-4875-435D-8703-8DC773DDA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2763" y="4321434"/>
            <a:ext cx="839403" cy="839403"/>
          </a:xfrm>
          <a:prstGeom prst="rect">
            <a:avLst/>
          </a:prstGeom>
        </p:spPr>
      </p:pic>
      <p:pic>
        <p:nvPicPr>
          <p:cNvPr id="59" name="Graphic 102" descr="Lightbulb">
            <a:extLst>
              <a:ext uri="{FF2B5EF4-FFF2-40B4-BE49-F238E27FC236}">
                <a16:creationId xmlns:a16="http://schemas.microsoft.com/office/drawing/2014/main" id="{B6FE13D5-A59A-4F86-A0CB-62BC3BF91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85367" y="3261866"/>
            <a:ext cx="839403" cy="839403"/>
          </a:xfrm>
          <a:prstGeom prst="rect">
            <a:avLst/>
          </a:prstGeom>
        </p:spPr>
      </p:pic>
      <p:pic>
        <p:nvPicPr>
          <p:cNvPr id="60" name="Graphic 103" descr="Rocket">
            <a:extLst>
              <a:ext uri="{FF2B5EF4-FFF2-40B4-BE49-F238E27FC236}">
                <a16:creationId xmlns:a16="http://schemas.microsoft.com/office/drawing/2014/main" id="{0D79D141-CF7B-4C28-AAA9-FE271374EB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32763" y="2203689"/>
            <a:ext cx="839403" cy="83940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08FC1B8-142E-4150-BF80-B8480F52284E}"/>
              </a:ext>
            </a:extLst>
          </p:cNvPr>
          <p:cNvSpPr txBox="1"/>
          <p:nvPr/>
        </p:nvSpPr>
        <p:spPr>
          <a:xfrm>
            <a:off x="489034" y="1395825"/>
            <a:ext cx="4395063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Ortiqcha belgi</a:t>
            </a:r>
            <a:endParaRPr lang="en-US" sz="3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8FC1B8-142E-4150-BF80-B8480F52284E}"/>
              </a:ext>
            </a:extLst>
          </p:cNvPr>
          <p:cNvSpPr txBox="1"/>
          <p:nvPr/>
        </p:nvSpPr>
        <p:spPr>
          <a:xfrm>
            <a:off x="7731402" y="2420064"/>
            <a:ext cx="4395063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Noto‘g‘ri kiritilgan belgi</a:t>
            </a:r>
            <a:endParaRPr lang="en-US" sz="3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8FC1B8-142E-4150-BF80-B8480F52284E}"/>
              </a:ext>
            </a:extLst>
          </p:cNvPr>
          <p:cNvSpPr txBox="1"/>
          <p:nvPr/>
        </p:nvSpPr>
        <p:spPr>
          <a:xfrm>
            <a:off x="796577" y="4593056"/>
            <a:ext cx="3839662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Tushib qolgan belgi</a:t>
            </a:r>
            <a:endParaRPr lang="en-US" sz="3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729" y="288938"/>
            <a:ext cx="11272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Matnni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tahrir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qilishda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ko‘p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bajariladigan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amal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FC1B8-142E-4150-BF80-B8480F52284E}"/>
              </a:ext>
            </a:extLst>
          </p:cNvPr>
          <p:cNvSpPr txBox="1"/>
          <p:nvPr/>
        </p:nvSpPr>
        <p:spPr>
          <a:xfrm>
            <a:off x="1177818" y="3558106"/>
            <a:ext cx="4395063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Ortiqcha belgini o‘chirish</a:t>
            </a:r>
            <a:endParaRPr lang="en-US" sz="3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B853F-3178-49E3-A8F9-75A8E391AA2E}"/>
              </a:ext>
            </a:extLst>
          </p:cNvPr>
          <p:cNvSpPr txBox="1"/>
          <p:nvPr/>
        </p:nvSpPr>
        <p:spPr>
          <a:xfrm>
            <a:off x="6600161" y="1657993"/>
            <a:ext cx="5170014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Tushib qolgan belgini oraga joylashtirish</a:t>
            </a:r>
            <a:endParaRPr lang="en-US" sz="3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Pentagon 3">
            <a:extLst>
              <a:ext uri="{FF2B5EF4-FFF2-40B4-BE49-F238E27FC236}">
                <a16:creationId xmlns:a16="http://schemas.microsoft.com/office/drawing/2014/main" id="{BC841D43-BDC3-45DD-B51C-1F07940B7307}"/>
              </a:ext>
            </a:extLst>
          </p:cNvPr>
          <p:cNvSpPr/>
          <p:nvPr/>
        </p:nvSpPr>
        <p:spPr>
          <a:xfrm>
            <a:off x="6134767" y="3064156"/>
            <a:ext cx="2538323" cy="1257300"/>
          </a:xfrm>
          <a:prstGeom prst="homePlate">
            <a:avLst/>
          </a:pr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2B96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4">
            <a:extLst>
              <a:ext uri="{FF2B5EF4-FFF2-40B4-BE49-F238E27FC236}">
                <a16:creationId xmlns:a16="http://schemas.microsoft.com/office/drawing/2014/main" id="{105D90A7-C16C-4DAB-A511-296411B4A16C}"/>
              </a:ext>
            </a:extLst>
          </p:cNvPr>
          <p:cNvSpPr/>
          <p:nvPr/>
        </p:nvSpPr>
        <p:spPr>
          <a:xfrm flipH="1">
            <a:off x="3565620" y="2229672"/>
            <a:ext cx="2538323" cy="1257300"/>
          </a:xfrm>
          <a:prstGeom prst="homePlate">
            <a:avLst/>
          </a:prstGeom>
          <a:gradFill rotWithShape="1">
            <a:gsLst>
              <a:gs pos="0">
                <a:srgbClr val="F7931F">
                  <a:satMod val="103000"/>
                  <a:lumMod val="102000"/>
                  <a:tint val="94000"/>
                </a:srgbClr>
              </a:gs>
              <a:gs pos="50000">
                <a:srgbClr val="F7931F">
                  <a:satMod val="110000"/>
                  <a:lumMod val="100000"/>
                  <a:shade val="100000"/>
                </a:srgbClr>
              </a:gs>
              <a:gs pos="100000">
                <a:srgbClr val="F7931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793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5BC26987-0010-4121-915A-17CF410B0A39}"/>
              </a:ext>
            </a:extLst>
          </p:cNvPr>
          <p:cNvSpPr/>
          <p:nvPr/>
        </p:nvSpPr>
        <p:spPr>
          <a:xfrm>
            <a:off x="6026002" y="2066209"/>
            <a:ext cx="215900" cy="4623161"/>
          </a:xfrm>
          <a:custGeom>
            <a:avLst/>
            <a:gdLst>
              <a:gd name="connsiteX0" fmla="*/ 107950 w 215900"/>
              <a:gd name="connsiteY0" fmla="*/ 0 h 4623161"/>
              <a:gd name="connsiteX1" fmla="*/ 215900 w 215900"/>
              <a:gd name="connsiteY1" fmla="*/ 107950 h 4623161"/>
              <a:gd name="connsiteX2" fmla="*/ 215900 w 215900"/>
              <a:gd name="connsiteY2" fmla="*/ 4623161 h 4623161"/>
              <a:gd name="connsiteX3" fmla="*/ 0 w 215900"/>
              <a:gd name="connsiteY3" fmla="*/ 4623161 h 4623161"/>
              <a:gd name="connsiteX4" fmla="*/ 0 w 215900"/>
              <a:gd name="connsiteY4" fmla="*/ 107950 h 4623161"/>
              <a:gd name="connsiteX5" fmla="*/ 107950 w 215900"/>
              <a:gd name="connsiteY5" fmla="*/ 0 h 462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" h="4623161">
                <a:moveTo>
                  <a:pt x="107950" y="0"/>
                </a:moveTo>
                <a:cubicBezTo>
                  <a:pt x="167569" y="0"/>
                  <a:pt x="215900" y="48331"/>
                  <a:pt x="215900" y="107950"/>
                </a:cubicBezTo>
                <a:lnTo>
                  <a:pt x="215900" y="4623161"/>
                </a:lnTo>
                <a:lnTo>
                  <a:pt x="0" y="4623161"/>
                </a:lnTo>
                <a:lnTo>
                  <a:pt x="0" y="107950"/>
                </a:lnTo>
                <a:cubicBezTo>
                  <a:pt x="0" y="48331"/>
                  <a:pt x="48331" y="0"/>
                  <a:pt x="107950" y="0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aphic 16" descr="Lightbulb">
            <a:extLst>
              <a:ext uri="{FF2B5EF4-FFF2-40B4-BE49-F238E27FC236}">
                <a16:creationId xmlns:a16="http://schemas.microsoft.com/office/drawing/2014/main" id="{437FA5EC-FB89-4EB6-A54C-BF883A516863}"/>
              </a:ext>
            </a:extLst>
          </p:cNvPr>
          <p:cNvGrpSpPr/>
          <p:nvPr/>
        </p:nvGrpSpPr>
        <p:grpSpPr>
          <a:xfrm>
            <a:off x="6696742" y="3235606"/>
            <a:ext cx="914400" cy="914400"/>
            <a:chOff x="6657975" y="2006600"/>
            <a:chExt cx="914400" cy="914400"/>
          </a:xfrm>
          <a:solidFill>
            <a:sysClr val="windowText" lastClr="000000">
              <a:lumMod val="85000"/>
              <a:lumOff val="15000"/>
            </a:sysClr>
          </a:solidFill>
        </p:grpSpPr>
        <p:sp>
          <p:nvSpPr>
            <p:cNvPr id="40" name="Freeform: Shape 21">
              <a:extLst>
                <a:ext uri="{FF2B5EF4-FFF2-40B4-BE49-F238E27FC236}">
                  <a16:creationId xmlns:a16="http://schemas.microsoft.com/office/drawing/2014/main" id="{D7156646-87D0-4CFE-A411-7356B5D9D5A1}"/>
                </a:ext>
              </a:extLst>
            </p:cNvPr>
            <p:cNvSpPr/>
            <p:nvPr/>
          </p:nvSpPr>
          <p:spPr>
            <a:xfrm>
              <a:off x="6991350" y="261620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: Shape 22">
              <a:extLst>
                <a:ext uri="{FF2B5EF4-FFF2-40B4-BE49-F238E27FC236}">
                  <a16:creationId xmlns:a16="http://schemas.microsoft.com/office/drawing/2014/main" id="{196B2A3F-8760-4BFC-992B-826DCBAA4608}"/>
                </a:ext>
              </a:extLst>
            </p:cNvPr>
            <p:cNvSpPr/>
            <p:nvPr/>
          </p:nvSpPr>
          <p:spPr>
            <a:xfrm>
              <a:off x="6991350" y="271145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9A1E28DE-0789-479E-9BE0-CFAA3CCFFC94}"/>
                </a:ext>
              </a:extLst>
            </p:cNvPr>
            <p:cNvSpPr/>
            <p:nvPr/>
          </p:nvSpPr>
          <p:spPr>
            <a:xfrm>
              <a:off x="7053262" y="2806700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D5BCF004-CA61-41D8-9192-933A9113622D}"/>
                </a:ext>
              </a:extLst>
            </p:cNvPr>
            <p:cNvSpPr/>
            <p:nvPr/>
          </p:nvSpPr>
          <p:spPr>
            <a:xfrm>
              <a:off x="6867525" y="2063750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aphic 18" descr="Rocket">
            <a:extLst>
              <a:ext uri="{FF2B5EF4-FFF2-40B4-BE49-F238E27FC236}">
                <a16:creationId xmlns:a16="http://schemas.microsoft.com/office/drawing/2014/main" id="{7B897149-E1EF-4F08-A5F8-71B11F2C5691}"/>
              </a:ext>
            </a:extLst>
          </p:cNvPr>
          <p:cNvGrpSpPr/>
          <p:nvPr/>
        </p:nvGrpSpPr>
        <p:grpSpPr>
          <a:xfrm>
            <a:off x="4718610" y="2559434"/>
            <a:ext cx="767138" cy="764539"/>
            <a:chOff x="4693031" y="3338867"/>
            <a:chExt cx="767138" cy="764539"/>
          </a:xfrm>
          <a:solidFill>
            <a:sysClr val="windowText" lastClr="000000">
              <a:lumMod val="85000"/>
              <a:lumOff val="15000"/>
            </a:sysClr>
          </a:solidFill>
        </p:grpSpPr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C467160-08AD-4743-8254-2248C58E5568}"/>
                </a:ext>
              </a:extLst>
            </p:cNvPr>
            <p:cNvSpPr/>
            <p:nvPr/>
          </p:nvSpPr>
          <p:spPr>
            <a:xfrm>
              <a:off x="5285422" y="3338867"/>
              <a:ext cx="174747" cy="167919"/>
            </a:xfrm>
            <a:custGeom>
              <a:avLst/>
              <a:gdLst>
                <a:gd name="connsiteX0" fmla="*/ 170498 w 174747"/>
                <a:gd name="connsiteY0" fmla="*/ 5042 h 167919"/>
                <a:gd name="connsiteX1" fmla="*/ 0 w 174747"/>
                <a:gd name="connsiteY1" fmla="*/ 25997 h 167919"/>
                <a:gd name="connsiteX2" fmla="*/ 78105 w 174747"/>
                <a:gd name="connsiteY2" fmla="*/ 87910 h 167919"/>
                <a:gd name="connsiteX3" fmla="*/ 140970 w 174747"/>
                <a:gd name="connsiteY3" fmla="*/ 167920 h 167919"/>
                <a:gd name="connsiteX4" fmla="*/ 170498 w 174747"/>
                <a:gd name="connsiteY4" fmla="*/ 5042 h 1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47" h="167919">
                  <a:moveTo>
                    <a:pt x="170498" y="5042"/>
                  </a:moveTo>
                  <a:cubicBezTo>
                    <a:pt x="157163" y="-8293"/>
                    <a:pt x="71438" y="6947"/>
                    <a:pt x="0" y="25997"/>
                  </a:cubicBezTo>
                  <a:cubicBezTo>
                    <a:pt x="25717" y="41237"/>
                    <a:pt x="52388" y="62192"/>
                    <a:pt x="78105" y="87910"/>
                  </a:cubicBezTo>
                  <a:cubicBezTo>
                    <a:pt x="104775" y="114580"/>
                    <a:pt x="125730" y="141250"/>
                    <a:pt x="140970" y="167920"/>
                  </a:cubicBezTo>
                  <a:cubicBezTo>
                    <a:pt x="160020" y="94577"/>
                    <a:pt x="184785" y="18377"/>
                    <a:pt x="170498" y="5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65C94D07-EAC5-42C7-8CEB-13FFB2AF7C79}"/>
                </a:ext>
              </a:extLst>
            </p:cNvPr>
            <p:cNvSpPr/>
            <p:nvPr/>
          </p:nvSpPr>
          <p:spPr>
            <a:xfrm>
              <a:off x="4693031" y="3600727"/>
              <a:ext cx="232345" cy="222232"/>
            </a:xfrm>
            <a:custGeom>
              <a:avLst/>
              <a:gdLst>
                <a:gd name="connsiteX0" fmla="*/ 232346 w 232345"/>
                <a:gd name="connsiteY0" fmla="*/ 14645 h 222232"/>
                <a:gd name="connsiteX1" fmla="*/ 199961 w 232345"/>
                <a:gd name="connsiteY1" fmla="*/ 2262 h 222232"/>
                <a:gd name="connsiteX2" fmla="*/ 161861 w 232345"/>
                <a:gd name="connsiteY2" fmla="*/ 9882 h 222232"/>
                <a:gd name="connsiteX3" fmla="*/ 10413 w 232345"/>
                <a:gd name="connsiteY3" fmla="*/ 161330 h 222232"/>
                <a:gd name="connsiteX4" fmla="*/ 42798 w 232345"/>
                <a:gd name="connsiteY4" fmla="*/ 221337 h 222232"/>
                <a:gd name="connsiteX5" fmla="*/ 169481 w 232345"/>
                <a:gd name="connsiteY5" fmla="*/ 192762 h 222232"/>
                <a:gd name="connsiteX6" fmla="*/ 232346 w 232345"/>
                <a:gd name="connsiteY6" fmla="*/ 14645 h 22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45" h="222232">
                  <a:moveTo>
                    <a:pt x="232346" y="14645"/>
                  </a:moveTo>
                  <a:lnTo>
                    <a:pt x="199961" y="2262"/>
                  </a:lnTo>
                  <a:cubicBezTo>
                    <a:pt x="186626" y="-2500"/>
                    <a:pt x="172338" y="357"/>
                    <a:pt x="161861" y="9882"/>
                  </a:cubicBezTo>
                  <a:lnTo>
                    <a:pt x="10413" y="161330"/>
                  </a:lnTo>
                  <a:cubicBezTo>
                    <a:pt x="-14352" y="186095"/>
                    <a:pt x="8508" y="228957"/>
                    <a:pt x="42798" y="221337"/>
                  </a:cubicBezTo>
                  <a:lnTo>
                    <a:pt x="169481" y="192762"/>
                  </a:lnTo>
                  <a:cubicBezTo>
                    <a:pt x="179958" y="145137"/>
                    <a:pt x="197103" y="81320"/>
                    <a:pt x="232346" y="14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98F5CB30-E81A-467A-8FED-09BFE74545F6}"/>
                </a:ext>
              </a:extLst>
            </p:cNvPr>
            <p:cNvSpPr/>
            <p:nvPr/>
          </p:nvSpPr>
          <p:spPr>
            <a:xfrm>
              <a:off x="4973043" y="3863975"/>
              <a:ext cx="222671" cy="239431"/>
            </a:xfrm>
            <a:custGeom>
              <a:avLst/>
              <a:gdLst>
                <a:gd name="connsiteX0" fmla="*/ 204747 w 222671"/>
                <a:gd name="connsiteY0" fmla="*/ 0 h 239431"/>
                <a:gd name="connsiteX1" fmla="*/ 30439 w 222671"/>
                <a:gd name="connsiteY1" fmla="*/ 60960 h 239431"/>
                <a:gd name="connsiteX2" fmla="*/ 912 w 222671"/>
                <a:gd name="connsiteY2" fmla="*/ 196215 h 239431"/>
                <a:gd name="connsiteX3" fmla="*/ 60919 w 222671"/>
                <a:gd name="connsiteY3" fmla="*/ 228600 h 239431"/>
                <a:gd name="connsiteX4" fmla="*/ 212367 w 222671"/>
                <a:gd name="connsiteY4" fmla="*/ 77152 h 239431"/>
                <a:gd name="connsiteX5" fmla="*/ 219987 w 222671"/>
                <a:gd name="connsiteY5" fmla="*/ 39052 h 239431"/>
                <a:gd name="connsiteX6" fmla="*/ 204747 w 222671"/>
                <a:gd name="connsiteY6" fmla="*/ 0 h 23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671" h="239431">
                  <a:moveTo>
                    <a:pt x="204747" y="0"/>
                  </a:moveTo>
                  <a:cubicBezTo>
                    <a:pt x="140929" y="33338"/>
                    <a:pt x="79969" y="51435"/>
                    <a:pt x="30439" y="60960"/>
                  </a:cubicBezTo>
                  <a:lnTo>
                    <a:pt x="912" y="196215"/>
                  </a:lnTo>
                  <a:cubicBezTo>
                    <a:pt x="-6708" y="230505"/>
                    <a:pt x="35202" y="254317"/>
                    <a:pt x="60919" y="228600"/>
                  </a:cubicBezTo>
                  <a:lnTo>
                    <a:pt x="212367" y="77152"/>
                  </a:lnTo>
                  <a:cubicBezTo>
                    <a:pt x="221892" y="67627"/>
                    <a:pt x="225702" y="52388"/>
                    <a:pt x="219987" y="39052"/>
                  </a:cubicBezTo>
                  <a:lnTo>
                    <a:pt x="2047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98EA8318-9BC7-45F9-9966-F0AF9FDCEAAE}"/>
                </a:ext>
              </a:extLst>
            </p:cNvPr>
            <p:cNvSpPr/>
            <p:nvPr/>
          </p:nvSpPr>
          <p:spPr>
            <a:xfrm>
              <a:off x="4895850" y="3382009"/>
              <a:ext cx="512445" cy="511492"/>
            </a:xfrm>
            <a:custGeom>
              <a:avLst/>
              <a:gdLst>
                <a:gd name="connsiteX0" fmla="*/ 338138 w 512445"/>
                <a:gd name="connsiteY0" fmla="*/ 0 h 511492"/>
                <a:gd name="connsiteX1" fmla="*/ 156210 w 512445"/>
                <a:gd name="connsiteY1" fmla="*/ 123825 h 511492"/>
                <a:gd name="connsiteX2" fmla="*/ 0 w 512445"/>
                <a:gd name="connsiteY2" fmla="*/ 452438 h 511492"/>
                <a:gd name="connsiteX3" fmla="*/ 59055 w 512445"/>
                <a:gd name="connsiteY3" fmla="*/ 511493 h 511492"/>
                <a:gd name="connsiteX4" fmla="*/ 388620 w 512445"/>
                <a:gd name="connsiteY4" fmla="*/ 356235 h 511492"/>
                <a:gd name="connsiteX5" fmla="*/ 512445 w 512445"/>
                <a:gd name="connsiteY5" fmla="*/ 175260 h 511492"/>
                <a:gd name="connsiteX6" fmla="*/ 440055 w 512445"/>
                <a:gd name="connsiteY6" fmla="*/ 70485 h 511492"/>
                <a:gd name="connsiteX7" fmla="*/ 338138 w 512445"/>
                <a:gd name="connsiteY7" fmla="*/ 0 h 511492"/>
                <a:gd name="connsiteX8" fmla="*/ 386715 w 512445"/>
                <a:gd name="connsiteY8" fmla="*/ 205740 h 511492"/>
                <a:gd name="connsiteX9" fmla="*/ 305753 w 512445"/>
                <a:gd name="connsiteY9" fmla="*/ 205740 h 511492"/>
                <a:gd name="connsiteX10" fmla="*/ 305753 w 512445"/>
                <a:gd name="connsiteY10" fmla="*/ 124778 h 511492"/>
                <a:gd name="connsiteX11" fmla="*/ 386715 w 512445"/>
                <a:gd name="connsiteY11" fmla="*/ 124778 h 511492"/>
                <a:gd name="connsiteX12" fmla="*/ 386715 w 512445"/>
                <a:gd name="connsiteY12" fmla="*/ 205740 h 51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445" h="511492">
                  <a:moveTo>
                    <a:pt x="338138" y="0"/>
                  </a:moveTo>
                  <a:cubicBezTo>
                    <a:pt x="281940" y="22860"/>
                    <a:pt x="218123" y="61913"/>
                    <a:pt x="156210" y="123825"/>
                  </a:cubicBezTo>
                  <a:cubicBezTo>
                    <a:pt x="42863" y="237173"/>
                    <a:pt x="9525" y="374333"/>
                    <a:pt x="0" y="452438"/>
                  </a:cubicBezTo>
                  <a:lnTo>
                    <a:pt x="59055" y="511493"/>
                  </a:lnTo>
                  <a:cubicBezTo>
                    <a:pt x="137160" y="501968"/>
                    <a:pt x="275273" y="469583"/>
                    <a:pt x="388620" y="356235"/>
                  </a:cubicBezTo>
                  <a:cubicBezTo>
                    <a:pt x="450533" y="294323"/>
                    <a:pt x="489585" y="231458"/>
                    <a:pt x="512445" y="175260"/>
                  </a:cubicBezTo>
                  <a:cubicBezTo>
                    <a:pt x="500063" y="143828"/>
                    <a:pt x="475298" y="106680"/>
                    <a:pt x="440055" y="70485"/>
                  </a:cubicBezTo>
                  <a:cubicBezTo>
                    <a:pt x="405765" y="37147"/>
                    <a:pt x="369570" y="12383"/>
                    <a:pt x="338138" y="0"/>
                  </a:cubicBezTo>
                  <a:close/>
                  <a:moveTo>
                    <a:pt x="386715" y="205740"/>
                  </a:moveTo>
                  <a:cubicBezTo>
                    <a:pt x="364808" y="227648"/>
                    <a:pt x="328613" y="227648"/>
                    <a:pt x="305753" y="205740"/>
                  </a:cubicBezTo>
                  <a:cubicBezTo>
                    <a:pt x="283845" y="183833"/>
                    <a:pt x="283845" y="147638"/>
                    <a:pt x="305753" y="124778"/>
                  </a:cubicBezTo>
                  <a:cubicBezTo>
                    <a:pt x="327660" y="102870"/>
                    <a:pt x="363855" y="102870"/>
                    <a:pt x="386715" y="124778"/>
                  </a:cubicBezTo>
                  <a:cubicBezTo>
                    <a:pt x="408623" y="147638"/>
                    <a:pt x="408623" y="183833"/>
                    <a:pt x="386715" y="205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7352320F-E7EE-4460-974C-616290CA74E2}"/>
                </a:ext>
              </a:extLst>
            </p:cNvPr>
            <p:cNvSpPr/>
            <p:nvPr/>
          </p:nvSpPr>
          <p:spPr>
            <a:xfrm>
              <a:off x="4783662" y="3870027"/>
              <a:ext cx="135662" cy="135943"/>
            </a:xfrm>
            <a:custGeom>
              <a:avLst/>
              <a:gdLst>
                <a:gd name="connsiteX0" fmla="*/ 111235 w 135662"/>
                <a:gd name="connsiteY0" fmla="*/ 24428 h 135943"/>
                <a:gd name="connsiteX1" fmla="*/ 66467 w 135662"/>
                <a:gd name="connsiteY1" fmla="*/ 14903 h 135943"/>
                <a:gd name="connsiteX2" fmla="*/ 2650 w 135662"/>
                <a:gd name="connsiteY2" fmla="*/ 133013 h 135943"/>
                <a:gd name="connsiteX3" fmla="*/ 120760 w 135662"/>
                <a:gd name="connsiteY3" fmla="*/ 69195 h 135943"/>
                <a:gd name="connsiteX4" fmla="*/ 111235 w 135662"/>
                <a:gd name="connsiteY4" fmla="*/ 24428 h 13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62" h="135943">
                  <a:moveTo>
                    <a:pt x="111235" y="24428"/>
                  </a:moveTo>
                  <a:cubicBezTo>
                    <a:pt x="95995" y="9188"/>
                    <a:pt x="97900" y="-16530"/>
                    <a:pt x="66467" y="14903"/>
                  </a:cubicBezTo>
                  <a:cubicBezTo>
                    <a:pt x="35035" y="46335"/>
                    <a:pt x="-11638" y="117773"/>
                    <a:pt x="2650" y="133013"/>
                  </a:cubicBezTo>
                  <a:cubicBezTo>
                    <a:pt x="17890" y="148253"/>
                    <a:pt x="89327" y="100628"/>
                    <a:pt x="120760" y="69195"/>
                  </a:cubicBezTo>
                  <a:cubicBezTo>
                    <a:pt x="152192" y="36810"/>
                    <a:pt x="126475" y="38715"/>
                    <a:pt x="111235" y="24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9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16710" y="1725622"/>
            <a:ext cx="10148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Matnni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xato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yozish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muhim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69080" y="1847542"/>
            <a:ext cx="21493" cy="66591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1169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Matnga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yangi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belgini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kiritish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056" y="3418146"/>
            <a:ext cx="11394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Matnni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xato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yozish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muhim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Matn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belgilash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786" y="1235617"/>
            <a:ext cx="993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Matnda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belgilangan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biror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deyiladi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26" y="2064829"/>
            <a:ext cx="8664115" cy="4617478"/>
          </a:xfrm>
          <a:prstGeom prst="rect">
            <a:avLst/>
          </a:prstGeom>
        </p:spPr>
      </p:pic>
      <p:pic>
        <p:nvPicPr>
          <p:cNvPr id="1026" name="Picture 2" descr="Logitech K230 Wireless Keyboard купить в интернет-магазине: цены на  клавиатура Logitech K230 Wireless Keyboard - отзывы и обзоры, фото и  характеристики. Сравнить предложения в Украине: Киев, Харьков, Одесса,  Днепр на Hotline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847">
            <a:off x="298234" y="2022947"/>
            <a:ext cx="4701245" cy="47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chqoncha A4Tech G11-590FX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1784">
            <a:off x="8161115" y="1790296"/>
            <a:ext cx="4344645" cy="43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43" y="3063523"/>
            <a:ext cx="6795047" cy="3621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Klaviatura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716" y="2076057"/>
            <a:ext cx="5465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Yurgich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kerakli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qismning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birinchi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oldiga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joylashtiriladi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97360" y="1271468"/>
            <a:ext cx="1618111" cy="1450084"/>
            <a:chOff x="4801404" y="3587246"/>
            <a:chExt cx="1800225" cy="172195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1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трелка вправо 9"/>
            <p:cNvSpPr/>
            <p:nvPr/>
          </p:nvSpPr>
          <p:spPr>
            <a:xfrm>
              <a:off x="5242796" y="4222261"/>
              <a:ext cx="905889" cy="3773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014468" y="1271468"/>
            <a:ext cx="1618111" cy="1450084"/>
            <a:chOff x="4801404" y="3587246"/>
            <a:chExt cx="1800225" cy="172195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6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Стрелка вправо 14"/>
            <p:cNvSpPr/>
            <p:nvPr/>
          </p:nvSpPr>
          <p:spPr>
            <a:xfrm rot="5400000">
              <a:off x="5234668" y="4225587"/>
              <a:ext cx="922144" cy="370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634778" y="1271468"/>
            <a:ext cx="1618111" cy="1450084"/>
            <a:chOff x="4801404" y="3587246"/>
            <a:chExt cx="1800225" cy="172195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21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Стрелка вправо 19"/>
            <p:cNvSpPr/>
            <p:nvPr/>
          </p:nvSpPr>
          <p:spPr>
            <a:xfrm rot="10800000">
              <a:off x="5266992" y="4211612"/>
              <a:ext cx="857497" cy="3986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4" descr="Sichqoncha A4Tech G11-590FX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7817">
            <a:off x="7714719" y="910831"/>
            <a:ext cx="5611540" cy="56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78995" y="4843033"/>
            <a:ext cx="14102" cy="84354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9430" y="4670911"/>
            <a:ext cx="5465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kitob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9" y="3602936"/>
            <a:ext cx="5776686" cy="3078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Matn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belgilash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0354" y="2744503"/>
            <a:ext cx="481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Tugmasini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Logitech K230 Wireless Keyboard купить в интернет-магазине: цены на  клавиатура Logitech K230 Wireless Keyboard - отзывы и обзоры, фото и  характеристики. Сравнить предложения в Украине: Киев, Харьков, Одесса,  Днепр на Hotline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847">
            <a:off x="726558" y="752995"/>
            <a:ext cx="4701245" cy="47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лавиша переключения регистров клавиатуры. Название клавиши ...">
            <a:extLst>
              <a:ext uri="{FF2B5EF4-FFF2-40B4-BE49-F238E27FC236}">
                <a16:creationId xmlns:a16="http://schemas.microsoft.com/office/drawing/2014/main" id="{627708CF-1CE5-4D1B-BDF5-FEFC9CAA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95" y="1325735"/>
            <a:ext cx="2907243" cy="1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820669" y="4395276"/>
            <a:ext cx="1618111" cy="1450084"/>
            <a:chOff x="4801404" y="3587246"/>
            <a:chExt cx="1800225" cy="172195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3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Стрелка вправо 11"/>
            <p:cNvSpPr/>
            <p:nvPr/>
          </p:nvSpPr>
          <p:spPr>
            <a:xfrm>
              <a:off x="5242796" y="4222261"/>
              <a:ext cx="905889" cy="3773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714582" y="4395276"/>
            <a:ext cx="1724198" cy="149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Hujjatni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to‘liq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belgilash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159902" y="2130010"/>
            <a:ext cx="2168327" cy="2035591"/>
            <a:chOff x="6677010" y="2156705"/>
            <a:chExt cx="1857391" cy="1803362"/>
          </a:xfrm>
        </p:grpSpPr>
        <p:pic>
          <p:nvPicPr>
            <p:cNvPr id="7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9432" y="2130010"/>
            <a:ext cx="2394398" cy="2035591"/>
            <a:chOff x="2613031" y="2028910"/>
            <a:chExt cx="2583083" cy="2194748"/>
          </a:xfrm>
        </p:grpSpPr>
        <p:pic>
          <p:nvPicPr>
            <p:cNvPr id="9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люс 13"/>
          <p:cNvSpPr/>
          <p:nvPr/>
        </p:nvSpPr>
        <p:spPr>
          <a:xfrm>
            <a:off x="2944922" y="2578853"/>
            <a:ext cx="1214980" cy="113790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9702" r="17908"/>
          <a:stretch/>
        </p:blipFill>
        <p:spPr>
          <a:xfrm>
            <a:off x="6647543" y="1767155"/>
            <a:ext cx="5118879" cy="43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Sichqoncha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yordamida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blok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ajratish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6583" y="1288183"/>
            <a:ext cx="9950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Belgilanishi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ustida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sichqonchaning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chap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tugmasi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bosilgan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harakatlantiriladi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9596"/>
          <a:stretch/>
        </p:blipFill>
        <p:spPr>
          <a:xfrm>
            <a:off x="3284419" y="3193144"/>
            <a:ext cx="8582430" cy="268214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48983" y="2868892"/>
            <a:ext cx="2126682" cy="1869493"/>
            <a:chOff x="464118" y="1373344"/>
            <a:chExt cx="2126682" cy="1869493"/>
          </a:xfrm>
        </p:grpSpPr>
        <p:pic>
          <p:nvPicPr>
            <p:cNvPr id="17" name="Picture 2" descr="Управление | Subnautica вики | Fand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1714501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842659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464118" y="1373344"/>
              <a:ext cx="2126682" cy="186949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12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1186" y="246003"/>
            <a:ext cx="7814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O‘tilgan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mavzularni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takrorlash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Microsoft Word 2010 - скачать Ворд бесплатно для 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260641"/>
            <a:ext cx="8035836" cy="5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265634" y="1461129"/>
            <a:ext cx="2559052" cy="48358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824686" y="1260641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15" y="1582524"/>
            <a:ext cx="5946320" cy="24278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3"/>
          </p:cNvCxnSpPr>
          <p:nvPr/>
        </p:nvCxnSpPr>
        <p:spPr>
          <a:xfrm>
            <a:off x="6265635" y="1703919"/>
            <a:ext cx="2859315" cy="548362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149599" y="1308343"/>
            <a:ext cx="3116035" cy="274181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80068" y="1921335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9315" y="1735310"/>
            <a:ext cx="7779656" cy="885278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21" idx="3"/>
          </p:cNvCxnSpPr>
          <p:nvPr/>
        </p:nvCxnSpPr>
        <p:spPr>
          <a:xfrm>
            <a:off x="8098971" y="2177949"/>
            <a:ext cx="1025979" cy="409211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124950" y="2582029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Tasma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3429" y="2694919"/>
            <a:ext cx="6400800" cy="3952623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373257" y="3546771"/>
            <a:ext cx="1751693" cy="1039743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979265" y="3242723"/>
            <a:ext cx="2872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9315" y="6516913"/>
            <a:ext cx="7779656" cy="434677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33" idx="3"/>
            <a:endCxn id="35" idx="1"/>
          </p:cNvCxnSpPr>
          <p:nvPr/>
        </p:nvCxnSpPr>
        <p:spPr>
          <a:xfrm flipV="1">
            <a:off x="8098971" y="6083598"/>
            <a:ext cx="641902" cy="650654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740873" y="5791210"/>
            <a:ext cx="2188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362776" y="1476188"/>
            <a:ext cx="5616489" cy="421816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246741" y="1323402"/>
            <a:ext cx="3116035" cy="274181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009378" y="1650266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Tezkor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44914" y="3410857"/>
            <a:ext cx="4226106" cy="142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69481" y="1540878"/>
            <a:ext cx="7779656" cy="1064300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8" grpId="0" animBg="1"/>
      <p:bldP spid="20" grpId="0"/>
      <p:bldP spid="21" grpId="0" animBg="1"/>
      <p:bldP spid="23" grpId="0"/>
      <p:bldP spid="27" grpId="0" animBg="1"/>
      <p:bldP spid="29" grpId="0"/>
      <p:bldP spid="33" grpId="0" animBg="1"/>
      <p:bldP spid="35" grpId="0"/>
      <p:bldP spid="39" grpId="0" animBg="1"/>
      <p:bldP spid="41" grpId="0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Sichqoncha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yordamida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blok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ajratish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6583" y="1288183"/>
            <a:ext cx="9950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belgilanishi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ko‘rsatkichi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ustiga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borilgan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sichqonchaning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chap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tugmasi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tez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bosiladi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7390"/>
          <a:stretch/>
        </p:blipFill>
        <p:spPr>
          <a:xfrm>
            <a:off x="3284419" y="3193144"/>
            <a:ext cx="8582430" cy="275571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19603" y="3801304"/>
            <a:ext cx="2586805" cy="1869493"/>
            <a:chOff x="312928" y="4367110"/>
            <a:chExt cx="2586805" cy="1869493"/>
          </a:xfrm>
        </p:grpSpPr>
        <p:pic>
          <p:nvPicPr>
            <p:cNvPr id="15" name="Picture 2" descr="Управление | Subnautica вики | Fand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483" y="4600573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15" y="4664652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264" y="4664652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312928" y="4367110"/>
              <a:ext cx="2579974" cy="186949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53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Sichqoncha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yordamida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blok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ajratish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716" y="1281803"/>
            <a:ext cx="119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Abzas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belgilanishi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ko‘rsatkichi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abzas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ustiga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borilgan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sichqoncha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chap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tugmasi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tez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bosiladi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309" r="13424"/>
          <a:stretch/>
        </p:blipFill>
        <p:spPr>
          <a:xfrm>
            <a:off x="4391973" y="2482133"/>
            <a:ext cx="7487056" cy="410297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3602" y="3380390"/>
            <a:ext cx="3539284" cy="1869493"/>
            <a:chOff x="538703" y="3801304"/>
            <a:chExt cx="3539284" cy="186949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38703" y="3801304"/>
              <a:ext cx="3539284" cy="1869493"/>
              <a:chOff x="519603" y="3801304"/>
              <a:chExt cx="3539284" cy="1869493"/>
            </a:xfrm>
          </p:grpSpPr>
          <p:pic>
            <p:nvPicPr>
              <p:cNvPr id="15" name="Picture 2" descr="Управление | Subnautica вики | Fand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85" y="4034767"/>
                <a:ext cx="1328402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Дидактическая игра «Божьи коровки на цветах» Стрелка вниз – olgasergeeff.r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471" y="4098846"/>
                <a:ext cx="701796" cy="1174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Дидактическая игра «Божьи коровки на цветах» Стрелка вниз – olgasergeeff.r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231" y="4098846"/>
                <a:ext cx="701796" cy="1174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519603" y="3801304"/>
                <a:ext cx="3399254" cy="1869493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091" y="4108431"/>
              <a:ext cx="701796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57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Sichqoncha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yordamida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blok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ajratish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716" y="1281803"/>
            <a:ext cx="1196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belgilanishi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Ctrl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tugmasini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bosib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ko‘rsatkichi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gap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ustiga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borilgan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sichqoncha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chap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tugmasi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tez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bosiladi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47383" y="2709235"/>
            <a:ext cx="1981303" cy="1746651"/>
            <a:chOff x="464118" y="1373344"/>
            <a:chExt cx="2126682" cy="1869493"/>
          </a:xfrm>
        </p:grpSpPr>
        <p:pic>
          <p:nvPicPr>
            <p:cNvPr id="14" name="Picture 2" descr="Управление | Subnautica вики | Fand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1714501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842659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464118" y="1373344"/>
              <a:ext cx="2126682" cy="186949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6" descr="Ctrl Key PNG Transparent Ctrl Key.PNG Images. | PlusPNG">
            <a:extLst>
              <a:ext uri="{FF2B5EF4-FFF2-40B4-BE49-F238E27FC236}">
                <a16:creationId xmlns:a16="http://schemas.microsoft.com/office/drawing/2014/main" id="{DEB823D9-612A-4DB6-8AB2-26E126D4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3" y="4774626"/>
            <a:ext cx="2043491" cy="17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343" y="3265714"/>
            <a:ext cx="8550748" cy="33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5195737" y="2479145"/>
            <a:ext cx="2090812" cy="1999085"/>
            <a:chOff x="5234019" y="1331751"/>
            <a:chExt cx="1800225" cy="1721956"/>
          </a:xfrm>
        </p:grpSpPr>
        <p:pic>
          <p:nvPicPr>
            <p:cNvPr id="39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96686" y="1278816"/>
            <a:ext cx="11088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Agar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hujjatning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gap,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satr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yoki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abzas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kabi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qismini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o‘chirish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lozim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bo‘lsa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qismni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blokka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91771" y="4499610"/>
            <a:ext cx="634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ugmasini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bosish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kifoya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1169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Hujjatda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o‘chirish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Image Of Eraser Chasing Pencil And Erasing The Pencil's Path... Royalty  Free Cliparts, Vectors, And Stock Illustration. Image 9635436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9" b="100000" l="0" r="100000">
                        <a14:foregroundMark x1="9077" y1="54528" x2="66769" y2="91339"/>
                        <a14:foregroundMark x1="2846" y1="50098" x2="96308" y2="78248"/>
                        <a14:foregroundMark x1="3846" y1="54232" x2="8462" y2="93307"/>
                        <a14:foregroundMark x1="4000" y1="91831" x2="7923" y2="98228"/>
                        <a14:backgroundMark x1="3462" y1="45866" x2="16385" y2="46358"/>
                        <a14:backgroundMark x1="45923" y1="45866" x2="63846" y2="47343"/>
                        <a14:backgroundMark x1="90846" y1="52067" x2="99923" y2="59449"/>
                        <a14:backgroundMark x1="17923" y1="42913" x2="17308" y2="48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4"/>
          <a:stretch/>
        </p:blipFill>
        <p:spPr bwMode="auto">
          <a:xfrm>
            <a:off x="190500" y="3365385"/>
            <a:ext cx="3924299" cy="32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орректура, редактура текста | Цена на услуги корректора, редакто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22" y="3827502"/>
            <a:ext cx="2759986" cy="27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Backspace Key Clipart Black And White">
            <a:extLst>
              <a:ext uri="{FF2B5EF4-FFF2-40B4-BE49-F238E27FC236}">
                <a16:creationId xmlns:a16="http://schemas.microsoft.com/office/drawing/2014/main" id="{A8F6B910-4791-4C1F-A4F7-F5ADACAF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02" y="1583691"/>
            <a:ext cx="3442552" cy="16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1547102" y="3797360"/>
            <a:ext cx="2090812" cy="1999085"/>
            <a:chOff x="5234019" y="1331751"/>
            <a:chExt cx="1800225" cy="1721956"/>
          </a:xfrm>
        </p:grpSpPr>
        <p:pic>
          <p:nvPicPr>
            <p:cNvPr id="39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527479" y="1746750"/>
            <a:ext cx="5948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Kursordan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tarafda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o‘chiradi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17507" y="4117678"/>
            <a:ext cx="6341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Kursordan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tarafda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o‘chiradi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1169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Matndagi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xato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belgini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o‘chirish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38221" y="1157929"/>
            <a:ext cx="57743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INFORMATIKA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4259" y="1211962"/>
            <a:ext cx="16834" cy="90564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89627" y="5385210"/>
            <a:ext cx="32335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FORMAT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10" name="Picture 8" descr="Backspace Key Clipart Black And White">
            <a:extLst>
              <a:ext uri="{FF2B5EF4-FFF2-40B4-BE49-F238E27FC236}">
                <a16:creationId xmlns:a16="http://schemas.microsoft.com/office/drawing/2014/main" id="{A8F6B910-4791-4C1F-A4F7-F5ADACAF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9" y="2242945"/>
            <a:ext cx="2432648" cy="11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23061" y="3592337"/>
            <a:ext cx="1432216" cy="1501655"/>
            <a:chOff x="4801404" y="3587246"/>
            <a:chExt cx="1800225" cy="172195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21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Стрелка вправо 19"/>
            <p:cNvSpPr/>
            <p:nvPr/>
          </p:nvSpPr>
          <p:spPr>
            <a:xfrm>
              <a:off x="5242796" y="4222261"/>
              <a:ext cx="905889" cy="3773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88959" y="3615783"/>
            <a:ext cx="1432216" cy="1501655"/>
            <a:chOff x="5234019" y="1331751"/>
            <a:chExt cx="1800225" cy="1721956"/>
          </a:xfrm>
        </p:grpSpPr>
        <p:pic>
          <p:nvPicPr>
            <p:cNvPr id="39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971703" y="2451034"/>
            <a:ext cx="3833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66555" y="3588185"/>
            <a:ext cx="2154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27790" y="3609825"/>
            <a:ext cx="2154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Kursor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quyidagi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yozilgan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so‘zda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turibdi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840" y="1217653"/>
            <a:ext cx="1068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o‘tkazishda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Qirqib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olish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:\Users\Feruza\AppData\Local\Temp\SNAGHTML1a996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08" y="2637265"/>
            <a:ext cx="4338034" cy="3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887411" y="2637265"/>
            <a:ext cx="1614156" cy="1451898"/>
            <a:chOff x="6677010" y="2156705"/>
            <a:chExt cx="1857391" cy="1803362"/>
          </a:xfrm>
        </p:grpSpPr>
        <p:pic>
          <p:nvPicPr>
            <p:cNvPr id="13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82345" y="2637265"/>
            <a:ext cx="1782449" cy="1451898"/>
            <a:chOff x="2613031" y="2028910"/>
            <a:chExt cx="2583083" cy="2194748"/>
          </a:xfrm>
        </p:grpSpPr>
        <p:pic>
          <p:nvPicPr>
            <p:cNvPr id="16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люс 18"/>
          <p:cNvSpPr/>
          <p:nvPr/>
        </p:nvSpPr>
        <p:spPr>
          <a:xfrm>
            <a:off x="8982950" y="2898412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08439" y="3244984"/>
            <a:ext cx="1985691" cy="359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87725" y="3244984"/>
            <a:ext cx="119462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9887411" y="4362826"/>
            <a:ext cx="1614156" cy="1451898"/>
            <a:chOff x="6677010" y="2156705"/>
            <a:chExt cx="1857391" cy="1803362"/>
          </a:xfrm>
        </p:grpSpPr>
        <p:pic>
          <p:nvPicPr>
            <p:cNvPr id="2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82345" y="4362826"/>
            <a:ext cx="1782449" cy="1451898"/>
            <a:chOff x="2613031" y="2028910"/>
            <a:chExt cx="2583083" cy="2194748"/>
          </a:xfrm>
        </p:grpSpPr>
        <p:pic>
          <p:nvPicPr>
            <p:cNvPr id="31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люс 33"/>
          <p:cNvSpPr/>
          <p:nvPr/>
        </p:nvSpPr>
        <p:spPr>
          <a:xfrm>
            <a:off x="8982950" y="4623973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240161" y="3779010"/>
            <a:ext cx="2831691" cy="128579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347453" y="2467048"/>
            <a:ext cx="1634247" cy="13860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7450" y="1144427"/>
            <a:ext cx="1068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o‘tkazishda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Nusxa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ko‘chirish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:\Users\Feruza\AppData\Local\Temp\SNAGHTML1a996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4" y="2541092"/>
            <a:ext cx="4338034" cy="3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656493" y="2599818"/>
            <a:ext cx="1614156" cy="1451898"/>
            <a:chOff x="6677010" y="2156705"/>
            <a:chExt cx="1857391" cy="1803362"/>
          </a:xfrm>
        </p:grpSpPr>
        <p:pic>
          <p:nvPicPr>
            <p:cNvPr id="13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951427" y="2599818"/>
            <a:ext cx="1782449" cy="1451898"/>
            <a:chOff x="2613031" y="2028910"/>
            <a:chExt cx="2583083" cy="2194748"/>
          </a:xfrm>
        </p:grpSpPr>
        <p:pic>
          <p:nvPicPr>
            <p:cNvPr id="16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люс 18"/>
          <p:cNvSpPr/>
          <p:nvPr/>
        </p:nvSpPr>
        <p:spPr>
          <a:xfrm>
            <a:off x="8752032" y="2860965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68947" y="2991641"/>
            <a:ext cx="2838252" cy="10455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9886534" y="4786587"/>
            <a:ext cx="1614156" cy="1451898"/>
            <a:chOff x="6677010" y="2156705"/>
            <a:chExt cx="1857391" cy="1803362"/>
          </a:xfrm>
        </p:grpSpPr>
        <p:pic>
          <p:nvPicPr>
            <p:cNvPr id="22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81468" y="4786587"/>
            <a:ext cx="1782449" cy="1451898"/>
            <a:chOff x="2613031" y="2028910"/>
            <a:chExt cx="2583083" cy="2194748"/>
          </a:xfrm>
        </p:grpSpPr>
        <p:pic>
          <p:nvPicPr>
            <p:cNvPr id="25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люс 27"/>
          <p:cNvSpPr/>
          <p:nvPr/>
        </p:nvSpPr>
        <p:spPr>
          <a:xfrm>
            <a:off x="8982073" y="5047734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332132" y="3787791"/>
            <a:ext cx="4849336" cy="19723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Безымянны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08" y="142570"/>
            <a:ext cx="12056652" cy="67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08293" y="1797759"/>
            <a:ext cx="2099210" cy="1746651"/>
            <a:chOff x="747383" y="2709235"/>
            <a:chExt cx="2099210" cy="1746651"/>
          </a:xfrm>
        </p:grpSpPr>
        <p:pic>
          <p:nvPicPr>
            <p:cNvPr id="8" name="Picture 2" descr="Управление | Subnautica вики | Fand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7240" y="2751140"/>
              <a:ext cx="1489353" cy="149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902" y="3147712"/>
              <a:ext cx="609450" cy="109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747383" y="2709235"/>
              <a:ext cx="1981303" cy="174665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Kontekstli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menyu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yordamida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bajarish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115" y="1164736"/>
            <a:ext cx="4000381" cy="5560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2099" t="26265" r="40342" b="63922"/>
          <a:stretch/>
        </p:blipFill>
        <p:spPr>
          <a:xfrm>
            <a:off x="7335595" y="3281323"/>
            <a:ext cx="4627805" cy="1327354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endCxn id="14" idx="1"/>
          </p:cNvCxnSpPr>
          <p:nvPr/>
        </p:nvCxnSpPr>
        <p:spPr>
          <a:xfrm>
            <a:off x="5539729" y="2873421"/>
            <a:ext cx="1795866" cy="10715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4086" r="82512" b="80980"/>
          <a:stretch/>
        </p:blipFill>
        <p:spPr>
          <a:xfrm flipH="1">
            <a:off x="435427" y="1843548"/>
            <a:ext cx="3091544" cy="476373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837545" y="4762097"/>
            <a:ext cx="2235199" cy="13761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Restoran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menyusi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34516" y="4044893"/>
            <a:ext cx="3452048" cy="7345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Turk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31942" y="4783768"/>
            <a:ext cx="3452048" cy="7345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Shirinliklar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18171" y="746964"/>
            <a:ext cx="1698875" cy="7345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Palov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18171" y="1481528"/>
            <a:ext cx="1698875" cy="7345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Norin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18171" y="2212345"/>
            <a:ext cx="1698875" cy="7345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18171" y="3475416"/>
            <a:ext cx="2274061" cy="7345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Bifshteks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18171" y="4209980"/>
            <a:ext cx="2274061" cy="7345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Bistrogin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18171" y="4940797"/>
            <a:ext cx="2274061" cy="7345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Spagetti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8650363" y="1175479"/>
            <a:ext cx="646265" cy="1745169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1"/>
          </p:cNvCxnSpPr>
          <p:nvPr/>
        </p:nvCxnSpPr>
        <p:spPr>
          <a:xfrm flipV="1">
            <a:off x="8686564" y="1848810"/>
            <a:ext cx="631607" cy="1047292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1"/>
          </p:cNvCxnSpPr>
          <p:nvPr/>
        </p:nvCxnSpPr>
        <p:spPr>
          <a:xfrm flipV="1">
            <a:off x="8650363" y="2579627"/>
            <a:ext cx="667808" cy="359109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679753" y="3716146"/>
            <a:ext cx="627076" cy="1802186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1"/>
          </p:cNvCxnSpPr>
          <p:nvPr/>
        </p:nvCxnSpPr>
        <p:spPr>
          <a:xfrm>
            <a:off x="8665021" y="3636948"/>
            <a:ext cx="653150" cy="205750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>
            <a:off x="8665021" y="3646798"/>
            <a:ext cx="653150" cy="930464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212973" y="2575765"/>
            <a:ext cx="3452048" cy="7345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2973" y="3310329"/>
            <a:ext cx="3452048" cy="7345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Joylashtirish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usullari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099" t="26265" r="40342" b="63922"/>
          <a:stretch/>
        </p:blipFill>
        <p:spPr>
          <a:xfrm>
            <a:off x="3667797" y="1305040"/>
            <a:ext cx="4627805" cy="13273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65234"/>
              </p:ext>
            </p:extLst>
          </p:nvPr>
        </p:nvGraphicFramePr>
        <p:xfrm>
          <a:off x="571501" y="3429000"/>
          <a:ext cx="10724712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1178">
                  <a:extLst>
                    <a:ext uri="{9D8B030D-6E8A-4147-A177-3AD203B41FA5}">
                      <a16:colId xmlns:a16="http://schemas.microsoft.com/office/drawing/2014/main" val="2490438032"/>
                    </a:ext>
                  </a:extLst>
                </a:gridCol>
                <a:gridCol w="2681178">
                  <a:extLst>
                    <a:ext uri="{9D8B030D-6E8A-4147-A177-3AD203B41FA5}">
                      <a16:colId xmlns:a16="http://schemas.microsoft.com/office/drawing/2014/main" val="1244980815"/>
                    </a:ext>
                  </a:extLst>
                </a:gridCol>
                <a:gridCol w="2681178">
                  <a:extLst>
                    <a:ext uri="{9D8B030D-6E8A-4147-A177-3AD203B41FA5}">
                      <a16:colId xmlns:a16="http://schemas.microsoft.com/office/drawing/2014/main" val="3781875146"/>
                    </a:ext>
                  </a:extLst>
                </a:gridCol>
                <a:gridCol w="2681178">
                  <a:extLst>
                    <a:ext uri="{9D8B030D-6E8A-4147-A177-3AD203B41FA5}">
                      <a16:colId xmlns:a16="http://schemas.microsoft.com/office/drawing/2014/main" val="1401759685"/>
                    </a:ext>
                  </a:extLst>
                </a:gridCol>
              </a:tblGrid>
              <a:tr h="13618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Nusxasi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olingan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saqlab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Formatlarni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birlashtirish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8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Word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Word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 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Word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6-sinf MS Word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9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Hujjatda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izlash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almashtirish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07" y="2708139"/>
            <a:ext cx="3692719" cy="340309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445663" y="2957787"/>
            <a:ext cx="1614156" cy="1451898"/>
            <a:chOff x="6677010" y="2156705"/>
            <a:chExt cx="1857391" cy="1803362"/>
          </a:xfrm>
        </p:grpSpPr>
        <p:pic>
          <p:nvPicPr>
            <p:cNvPr id="9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40597" y="2957787"/>
            <a:ext cx="1782449" cy="1451898"/>
            <a:chOff x="2613031" y="2028910"/>
            <a:chExt cx="2583083" cy="2194748"/>
          </a:xfrm>
        </p:grpSpPr>
        <p:pic>
          <p:nvPicPr>
            <p:cNvPr id="12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люс 14"/>
          <p:cNvSpPr/>
          <p:nvPr/>
        </p:nvSpPr>
        <p:spPr>
          <a:xfrm>
            <a:off x="8541202" y="3218934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89819" y="1219930"/>
            <a:ext cx="997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menyuning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Tahrirlash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mantiqiy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guruhidan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amalga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oshiriladi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635629" y="2708139"/>
            <a:ext cx="2645923" cy="6414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Xatolik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turini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aniqlang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4686" y="1582057"/>
            <a:ext cx="4252685" cy="117565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KOMPYUTIR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4684" y="3165066"/>
            <a:ext cx="4252685" cy="117565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KOMPYUTTER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4685" y="4848724"/>
            <a:ext cx="4252685" cy="117565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KOMPYUTR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61548" y="1618997"/>
            <a:ext cx="4252685" cy="1175657"/>
          </a:xfrm>
          <a:prstGeom prst="round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61547" y="3165065"/>
            <a:ext cx="4252685" cy="1175657"/>
          </a:xfrm>
          <a:prstGeom prst="round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61547" y="4922247"/>
            <a:ext cx="4252685" cy="1175657"/>
          </a:xfrm>
          <a:prstGeom prst="round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endCxn id="10" idx="1"/>
          </p:cNvCxnSpPr>
          <p:nvPr/>
        </p:nvCxnSpPr>
        <p:spPr>
          <a:xfrm>
            <a:off x="5457369" y="2330493"/>
            <a:ext cx="1504178" cy="31795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 flipV="1">
            <a:off x="5457369" y="2206826"/>
            <a:ext cx="1504179" cy="15394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 flipV="1">
            <a:off x="5457368" y="3752894"/>
            <a:ext cx="1504179" cy="17649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" y="24514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tugmalar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vazifani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bajaradi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C:\Users\Feruza\AppData\Local\Temp\SNAGHTML1a99674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5623" r="45739" b="56441"/>
          <a:stretch/>
        </p:blipFill>
        <p:spPr bwMode="auto">
          <a:xfrm>
            <a:off x="8504443" y="1571784"/>
            <a:ext cx="2212453" cy="188161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eruza\AppData\Local\Temp\SNAGHTML1a99674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6" t="3335" r="17316" b="71236"/>
          <a:stretch/>
        </p:blipFill>
        <p:spPr bwMode="auto">
          <a:xfrm>
            <a:off x="1025524" y="1456657"/>
            <a:ext cx="2078345" cy="190845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eruza\AppData\Local\Temp\SNAGHTML1a99674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26951" r="21616" b="48890"/>
          <a:stretch/>
        </p:blipFill>
        <p:spPr bwMode="auto">
          <a:xfrm>
            <a:off x="4951866" y="1796741"/>
            <a:ext cx="2000383" cy="209342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9416" y="3868740"/>
            <a:ext cx="3538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Joylashtirish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950" y="3868740"/>
            <a:ext cx="3538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Qirqib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4183" y="4072157"/>
            <a:ext cx="3538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Nusxa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ko‘chirish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" y="24514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tugmalar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vazifani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bajaradi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C:\Users\Feruza\AppData\Local\Temp\SNAGHTML1a99674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5623" r="45739" b="56441"/>
          <a:stretch/>
        </p:blipFill>
        <p:spPr bwMode="auto">
          <a:xfrm>
            <a:off x="1694821" y="2179234"/>
            <a:ext cx="2212453" cy="188161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1931" y="4725083"/>
            <a:ext cx="3538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Joylashtirish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2099" t="26265" r="70852" b="63772"/>
          <a:stretch/>
        </p:blipFill>
        <p:spPr>
          <a:xfrm>
            <a:off x="5253827" y="1318565"/>
            <a:ext cx="1658946" cy="134761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7401" t="26265" r="56191" b="63737"/>
          <a:stretch/>
        </p:blipFill>
        <p:spPr>
          <a:xfrm>
            <a:off x="5253827" y="3120044"/>
            <a:ext cx="1596572" cy="135242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3019" t="26265" r="40342" b="63914"/>
          <a:stretch/>
        </p:blipFill>
        <p:spPr>
          <a:xfrm>
            <a:off x="5273784" y="5079026"/>
            <a:ext cx="1619031" cy="1328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422263" y="1356263"/>
            <a:ext cx="3538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saqlab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23680" y="3120043"/>
            <a:ext cx="3538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birlashtirish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2263" y="5083935"/>
            <a:ext cx="3538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38" y="95250"/>
            <a:ext cx="11495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54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bajarish</a:t>
            </a:r>
            <a:r>
              <a:rPr kumimoji="0" lang="en-US" sz="54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54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</a:t>
            </a:r>
            <a:r>
              <a:rPr kumimoji="0" lang="en-US" sz="54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5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365" y="1662733"/>
            <a:ext cx="1112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topshiriqlarga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toping.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(33-bet)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Should Students Have Homework and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9" y="3526188"/>
            <a:ext cx="7223412" cy="3063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7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ямоугольник 178"/>
          <p:cNvSpPr/>
          <p:nvPr/>
        </p:nvSpPr>
        <p:spPr>
          <a:xfrm>
            <a:off x="3690465" y="246003"/>
            <a:ext cx="4875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Shrift </a:t>
            </a:r>
            <a:r>
              <a:rPr lang="en-U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parametrlari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/>
          <a:srcRect l="14504" t="36195" r="65860" b="-1219"/>
          <a:stretch/>
        </p:blipFill>
        <p:spPr>
          <a:xfrm>
            <a:off x="3605882" y="2686888"/>
            <a:ext cx="5622232" cy="204444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468915" y="3569203"/>
            <a:ext cx="3454400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6555" y="2427946"/>
            <a:ext cx="2878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stCxn id="15" idx="2"/>
            <a:endCxn id="13" idx="1"/>
          </p:cNvCxnSpPr>
          <p:nvPr/>
        </p:nvCxnSpPr>
        <p:spPr>
          <a:xfrm>
            <a:off x="1815737" y="3012721"/>
            <a:ext cx="1653178" cy="882012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0829" y="1400415"/>
            <a:ext cx="3673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Shrift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57371" y="2819005"/>
            <a:ext cx="2097427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96168" y="1382932"/>
            <a:ext cx="367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Shrift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05689" y="1383831"/>
            <a:ext cx="2483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Shrift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82982" y="1907590"/>
            <a:ext cx="2483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79077" y="3569203"/>
            <a:ext cx="2483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Shrift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3974" y="5091684"/>
            <a:ext cx="3828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040252"/>
            <a:ext cx="382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effekt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238" y="2410608"/>
            <a:ext cx="2722776" cy="552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05204" y="1364592"/>
            <a:ext cx="2722776" cy="552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47422" y="2836147"/>
            <a:ext cx="2097427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988958" y="1982424"/>
            <a:ext cx="1653178" cy="882012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809467" y="2404195"/>
            <a:ext cx="637807" cy="424822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097004" y="1277656"/>
            <a:ext cx="3348824" cy="110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273143" y="1277656"/>
            <a:ext cx="1409839" cy="110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622142" y="2819005"/>
            <a:ext cx="938801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8083635" y="2339639"/>
            <a:ext cx="530970" cy="446741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8654234" y="2863190"/>
            <a:ext cx="938801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9115727" y="2347622"/>
            <a:ext cx="908717" cy="482943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0018297" y="1855909"/>
            <a:ext cx="1807092" cy="110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23855" y="3646366"/>
            <a:ext cx="938801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9123635" y="3924784"/>
            <a:ext cx="606684" cy="107707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9726552" y="3646366"/>
            <a:ext cx="2335863" cy="651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389533" y="3631287"/>
            <a:ext cx="938801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6523914" y="4351355"/>
            <a:ext cx="1147166" cy="921187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4140577" y="5130451"/>
            <a:ext cx="3902191" cy="1038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732279" y="3588348"/>
            <a:ext cx="938801" cy="651059"/>
          </a:xfrm>
          <a:prstGeom prst="roundRect">
            <a:avLst/>
          </a:prstGeom>
          <a:noFill/>
          <a:ln w="57150">
            <a:solidFill>
              <a:srgbClr val="EA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3189268" y="4247618"/>
            <a:ext cx="3783651" cy="670203"/>
          </a:xfrm>
          <a:prstGeom prst="straightConnector1">
            <a:avLst/>
          </a:prstGeom>
          <a:ln w="57150">
            <a:solidFill>
              <a:srgbClr val="EA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340548" y="4189881"/>
            <a:ext cx="2953552" cy="1458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8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7" grpId="0" animBg="1"/>
      <p:bldP spid="50" grpId="0" animBg="1"/>
      <p:bldP spid="51" grpId="0" animBg="1"/>
      <p:bldP spid="54" grpId="0" animBg="1"/>
      <p:bldP spid="55" grpId="0" animBg="1"/>
      <p:bldP spid="58" grpId="0" animBg="1"/>
      <p:bldP spid="5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ямоугольник 178"/>
          <p:cNvSpPr/>
          <p:nvPr/>
        </p:nvSpPr>
        <p:spPr>
          <a:xfrm>
            <a:off x="3626343" y="246003"/>
            <a:ext cx="5004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Abzas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parametrlari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89153" y="1225625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tekislanish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12035" y="1869267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oralig‘i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12035" y="2416070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89153" y="2973706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2035" y="3565857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Markerlash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86536" y="4155114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Tartiblash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98466" y="4733398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Tabaqalashtirish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6281" y="5295643"/>
            <a:ext cx="5168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chekinishini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37065" y="1251124"/>
            <a:ext cx="6296674" cy="3802768"/>
            <a:chOff x="841829" y="1774344"/>
            <a:chExt cx="6296674" cy="38027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l="33805" t="37211" r="49349" b="-1219"/>
            <a:stretch/>
          </p:blipFill>
          <p:spPr>
            <a:xfrm>
              <a:off x="841829" y="2438397"/>
              <a:ext cx="6296674" cy="262708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1025624" y="1788858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038314" y="5076371"/>
              <a:ext cx="624115" cy="500741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ru-RU" sz="24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926942" y="1788857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6</a:t>
              </a:r>
              <a:endParaRPr lang="ru-RU" sz="24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93129" y="1788857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171400" y="1774344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370202" y="1805325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9</a:t>
              </a:r>
              <a:endParaRPr lang="ru-RU" sz="2400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97063" y="1805325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10</a:t>
              </a:r>
              <a:endParaRPr lang="ru-RU" sz="2400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949094" y="4575640"/>
              <a:ext cx="624115" cy="500740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ru-RU" sz="2400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859874" y="4575640"/>
              <a:ext cx="624115" cy="500740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4</a:t>
              </a:r>
              <a:endParaRPr lang="ru-RU" sz="2400" b="1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807016" y="4804227"/>
              <a:ext cx="624115" cy="522515"/>
            </a:xfrm>
            <a:prstGeom prst="round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ru-RU" sz="2400" b="1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37064" y="5726530"/>
            <a:ext cx="6574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Ko‘rinmas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18404" y="1773639"/>
            <a:ext cx="30171" cy="5624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86949" y="1773639"/>
            <a:ext cx="30171" cy="5624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88234" y="1773639"/>
            <a:ext cx="30171" cy="5624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969506" y="1796011"/>
            <a:ext cx="191415" cy="55459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>
            <a:off x="4278694" y="1773639"/>
            <a:ext cx="314927" cy="57696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462409" y="1826240"/>
            <a:ext cx="30171" cy="5624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320675" y="1811725"/>
            <a:ext cx="30171" cy="5624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28442" y="5134221"/>
            <a:ext cx="516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tartiblash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029746" y="3717404"/>
            <a:ext cx="966571" cy="59599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953778" y="3652485"/>
            <a:ext cx="392515" cy="6723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1743081" y="3663055"/>
            <a:ext cx="150734" cy="6441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1095764" y="3717404"/>
            <a:ext cx="682251" cy="58975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3953476" y="3652485"/>
            <a:ext cx="134203" cy="918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5926062" y="3591409"/>
            <a:ext cx="25776" cy="46101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4993982" y="3650628"/>
            <a:ext cx="25776" cy="46101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rase Mistakes Stock Illustrations – 59 Erase Mistakes Stock Illustrations, 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04668"/>
            <a:ext cx="5076659" cy="33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67" y="1367475"/>
            <a:ext cx="6781643" cy="2796344"/>
          </a:xfrm>
          <a:prstGeom prst="rect">
            <a:avLst/>
          </a:prstGeom>
        </p:spPr>
      </p:pic>
      <p:pic>
        <p:nvPicPr>
          <p:cNvPr id="10244" name="Picture 4" descr="Ecommerce Mistakes Clipart , Png Download - Mistakes Clipart , Transparent  Cartoon, Free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1" y="2995831"/>
            <a:ext cx="5157841" cy="36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Редактирование текста перевода - Компьютерное рабочее место переводч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Редактирование текста перевода - Компьютерное рабочее место переводч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Бизнес идея: открытие службы по редактированию текстов Money-Job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82" y="3645673"/>
            <a:ext cx="2853228" cy="28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9651" y="2908853"/>
            <a:ext cx="3219952" cy="46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r>
              <a:rPr lang="uz-Cyrl-UZ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470087" y="3174536"/>
            <a:ext cx="557203" cy="397546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Курс Microsoft Word | Учебный центр Трайт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141">
            <a:off x="6248995" y="2960781"/>
            <a:ext cx="3909030" cy="27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" y="0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1057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168686" y="64020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7565" y="2293627"/>
            <a:ext cx="7047388" cy="1691817"/>
          </a:xfrm>
          <a:prstGeom prst="rect">
            <a:avLst/>
          </a:prstGeom>
        </p:spPr>
        <p:txBody>
          <a:bodyPr vert="horz" wrap="square" lIns="0" tIns="29535" rIns="0" bIns="0" rtlCol="0">
            <a:spAutoFit/>
          </a:bodyPr>
          <a:lstStyle/>
          <a:p>
            <a:pPr marL="38933" defTabSz="871057">
              <a:spcBef>
                <a:spcPts val="232"/>
              </a:spcBef>
            </a:pPr>
            <a:r>
              <a:rPr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Hujjatlarni</a:t>
            </a:r>
            <a:r>
              <a:rPr lang="en-US" sz="5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tahrir</a:t>
            </a:r>
            <a:r>
              <a:rPr lang="en-US" sz="5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qilish</a:t>
            </a:r>
            <a:endParaRPr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3" y="2381244"/>
            <a:ext cx="693497" cy="1701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1057"/>
            <a:endParaRPr sz="24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2968" y="4762509"/>
            <a:ext cx="727760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871057"/>
            <a:endParaRPr sz="240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95543" y="117868"/>
            <a:ext cx="2281932" cy="1284316"/>
            <a:chOff x="9901419" y="579022"/>
            <a:chExt cx="1340489" cy="1349829"/>
          </a:xfrm>
        </p:grpSpPr>
        <p:grpSp>
          <p:nvGrpSpPr>
            <p:cNvPr id="7" name="object 7"/>
            <p:cNvGrpSpPr/>
            <p:nvPr/>
          </p:nvGrpSpPr>
          <p:grpSpPr>
            <a:xfrm>
              <a:off x="9901419" y="579022"/>
              <a:ext cx="1340489" cy="1349829"/>
              <a:chOff x="4656695" y="224817"/>
              <a:chExt cx="603885" cy="608391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656695" y="229323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5" y="0"/>
                    </a:moveTo>
                    <a:lnTo>
                      <a:pt x="0" y="0"/>
                    </a:lnTo>
                    <a:lnTo>
                      <a:pt x="0" y="603618"/>
                    </a:lnTo>
                    <a:lnTo>
                      <a:pt x="603605" y="603618"/>
                    </a:lnTo>
                    <a:lnTo>
                      <a:pt x="603605" y="0"/>
                    </a:lnTo>
                    <a:close/>
                  </a:path>
                </a:pathLst>
              </a:custGeom>
              <a:solidFill>
                <a:srgbClr val="00A859"/>
              </a:solidFill>
            </p:spPr>
            <p:txBody>
              <a:bodyPr wrap="square" lIns="0" tIns="0" rIns="0" bIns="0" rtlCol="0"/>
              <a:lstStyle/>
              <a:p>
                <a:pPr algn="ctr" defTabSz="871057"/>
                <a:endParaRPr sz="240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656695" y="224817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5" y="0"/>
                    </a:lnTo>
                    <a:lnTo>
                      <a:pt x="603605" y="603618"/>
                    </a:lnTo>
                    <a:lnTo>
                      <a:pt x="0" y="603618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EFEFE"/>
                </a:solidFill>
              </a:ln>
            </p:spPr>
            <p:txBody>
              <a:bodyPr wrap="square" lIns="0" tIns="0" rIns="0" bIns="0" rtlCol="0"/>
              <a:lstStyle/>
              <a:p>
                <a:pPr algn="ctr" defTabSz="871057"/>
                <a:endParaRPr sz="240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0042969" y="761050"/>
              <a:ext cx="1085680" cy="775098"/>
            </a:xfrm>
            <a:prstGeom prst="rect">
              <a:avLst/>
            </a:prstGeom>
          </p:spPr>
          <p:txBody>
            <a:bodyPr vert="horz" wrap="square" lIns="0" tIns="33561" rIns="0" bIns="0" rtlCol="0">
              <a:spAutoFit/>
            </a:bodyPr>
            <a:lstStyle/>
            <a:p>
              <a:pPr algn="ctr" defTabSz="871057">
                <a:spcBef>
                  <a:spcPts val="264"/>
                </a:spcBef>
              </a:pPr>
              <a:r>
                <a:rPr lang="ru-RU" sz="4572" b="1" spc="21" dirty="0" smtClean="0">
                  <a:solidFill>
                    <a:srgbClr val="FEFEFE"/>
                  </a:solidFill>
                  <a:latin typeface="Arial"/>
                  <a:cs typeface="Arial"/>
                </a:rPr>
                <a:t>6</a:t>
              </a:r>
              <a:r>
                <a:rPr lang="en-US" sz="4572" b="1" spc="21" dirty="0" smtClean="0">
                  <a:solidFill>
                    <a:srgbClr val="FEFEFE"/>
                  </a:solidFill>
                  <a:latin typeface="Arial"/>
                  <a:cs typeface="Arial"/>
                </a:rPr>
                <a:t>-</a:t>
              </a:r>
              <a:r>
                <a:rPr lang="en-US" sz="4572" b="1" spc="21" dirty="0" err="1" smtClean="0">
                  <a:solidFill>
                    <a:srgbClr val="FEFEFE"/>
                  </a:solidFill>
                  <a:latin typeface="Arial"/>
                  <a:cs typeface="Arial"/>
                </a:rPr>
                <a:t>sinf</a:t>
              </a:r>
              <a:endParaRPr sz="4572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26" name="Picture 2" descr="Корректура, редактура текста | Цена на услуги корректора, редакт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317911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8" y="221143"/>
            <a:ext cx="11870281" cy="63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154432" y="4572002"/>
            <a:ext cx="1756228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" y="0"/>
            <a:ext cx="6159271" cy="6857999"/>
          </a:xfrm>
          <a:prstGeom prst="rect">
            <a:avLst/>
          </a:prstGeom>
          <a:solidFill>
            <a:srgbClr val="2365C7"/>
          </a:solidFill>
          <a:ln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6 правил редактирования текста - ЖуркаМур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>
                        <a14:foregroundMark x1="65000" y1="48250" x2="72000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9" y="1282720"/>
            <a:ext cx="5602512" cy="56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авила редактирования текста не для профессионалов | Ваш Редакто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100000" l="9961" r="96484">
                        <a14:foregroundMark x1="37305" y1="52252" x2="34961" y2="95796"/>
                        <a14:foregroundMark x1="82617" y1="54655" x2="86133" y2="9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07" y="2391192"/>
            <a:ext cx="6867882" cy="44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9335" y="586342"/>
            <a:ext cx="4639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Tuzatish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kiritish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qiyin</a:t>
            </a:r>
            <a:endParaRPr lang="ru-RU" sz="4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0555" y="577598"/>
            <a:ext cx="4639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Tuzatish</a:t>
            </a:r>
            <a:r>
              <a:rPr lang="en-US" sz="4400" b="1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kiritish</a:t>
            </a:r>
            <a:r>
              <a:rPr lang="en-US" sz="4400" b="1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oson</a:t>
            </a:r>
            <a:endParaRPr lang="ru-RU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538</Words>
  <Application>Microsoft Office PowerPoint</Application>
  <PresentationFormat>Широкоэкранный</PresentationFormat>
  <Paragraphs>161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Courier New</vt:lpstr>
      <vt:lpstr>Helvetica</vt:lpstr>
      <vt:lpstr>Lucida Handwriting</vt:lpstr>
      <vt:lpstr>Open Sans</vt:lpstr>
      <vt:lpstr>方正正纤黑简体</vt:lpstr>
      <vt:lpstr>1_Office Theme</vt:lpstr>
      <vt:lpstr>Office Theme</vt:lpstr>
      <vt:lpstr>Template PresentationGO</vt:lpstr>
      <vt:lpstr>1_Template PresentationGo</vt:lpstr>
      <vt:lpstr>Ретро</vt:lpstr>
      <vt:lpstr>2_Template PresentationGO</vt:lpstr>
      <vt:lpstr>3_Template PresentationGo</vt:lpstr>
      <vt:lpstr>Informatika va axborot texnologiyalari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Informatika va axborot texnologiyalari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Feruza</dc:creator>
  <cp:lastModifiedBy>Пользователь</cp:lastModifiedBy>
  <cp:revision>551</cp:revision>
  <dcterms:created xsi:type="dcterms:W3CDTF">2020-04-30T17:20:46Z</dcterms:created>
  <dcterms:modified xsi:type="dcterms:W3CDTF">2020-10-09T11:47:01Z</dcterms:modified>
</cp:coreProperties>
</file>