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94" r:id="rId3"/>
    <p:sldId id="395" r:id="rId4"/>
    <p:sldId id="396" r:id="rId5"/>
    <p:sldId id="339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10" r:id="rId15"/>
    <p:sldId id="411" r:id="rId16"/>
    <p:sldId id="406" r:id="rId17"/>
    <p:sldId id="407" r:id="rId18"/>
    <p:sldId id="408" r:id="rId19"/>
    <p:sldId id="409" r:id="rId20"/>
    <p:sldId id="397" r:id="rId21"/>
    <p:sldId id="412" r:id="rId22"/>
    <p:sldId id="413" r:id="rId23"/>
    <p:sldId id="414" r:id="rId24"/>
    <p:sldId id="415" r:id="rId25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907" autoAdjust="0"/>
  </p:normalViewPr>
  <p:slideViewPr>
    <p:cSldViewPr>
      <p:cViewPr>
        <p:scale>
          <a:sx n="140" d="100"/>
          <a:sy n="140" d="100"/>
        </p:scale>
        <p:origin x="-882" y="-1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C3E04-8B06-4ADB-8713-5000C013B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E1D14-8EC3-4A55-93EB-2F368143421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“Qat’iy  probel</a:t>
          </a:r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Ctrl, Shift,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probel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FF55B-9978-4EF3-BB54-F9357ED7C9A4}" type="parTrans" cxnId="{1436FC06-C56B-498D-9D9C-895944768CE6}">
      <dgm:prSet/>
      <dgm:spPr/>
      <dgm:t>
        <a:bodyPr/>
        <a:lstStyle/>
        <a:p>
          <a:endParaRPr lang="ru-RU"/>
        </a:p>
      </dgm:t>
    </dgm:pt>
    <dgm:pt modelId="{58096FBA-78AF-430C-B330-5DC04AF1CC56}" type="sibTrans" cxnId="{1436FC06-C56B-498D-9D9C-895944768CE6}">
      <dgm:prSet/>
      <dgm:spPr/>
      <dgm:t>
        <a:bodyPr/>
        <a:lstStyle/>
        <a:p>
          <a:endParaRPr lang="ru-RU"/>
        </a:p>
      </dgm:t>
    </dgm:pt>
    <dgm:pt modelId="{EB52DB06-C387-402B-8AB4-6617279C908A}">
      <dgm:prSet phldrT="[Текст]" custT="1"/>
      <dgm:spPr/>
      <dgm:t>
        <a:bodyPr/>
        <a:lstStyle/>
        <a:p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Masalan:</a:t>
          </a:r>
          <a:r>
            <a:rPr lang="ms-MY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A. Fozilov </a:t>
          </a:r>
          <a:endParaRPr lang="ru-RU" sz="1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05314-B6AD-4CCB-B899-F2B6F661890F}" type="parTrans" cxnId="{1840DB60-5AC8-476D-9CA8-6842A1331720}">
      <dgm:prSet/>
      <dgm:spPr/>
      <dgm:t>
        <a:bodyPr/>
        <a:lstStyle/>
        <a:p>
          <a:endParaRPr lang="ru-RU"/>
        </a:p>
      </dgm:t>
    </dgm:pt>
    <dgm:pt modelId="{56BF62F9-2D78-4C80-8072-39A0DC407EE4}" type="sibTrans" cxnId="{1840DB60-5AC8-476D-9CA8-6842A1331720}">
      <dgm:prSet/>
      <dgm:spPr/>
      <dgm:t>
        <a:bodyPr/>
        <a:lstStyle/>
        <a:p>
          <a:endParaRPr lang="ru-RU"/>
        </a:p>
      </dgm:t>
    </dgm:pt>
    <dgm:pt modelId="{220FDF57-8E67-42CA-97B4-EC3D19D1206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“Defis</a:t>
          </a:r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(-) belgisi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F4656-7878-4A3F-B219-25DD0891C15C}" type="parTrans" cxnId="{CBE91249-C618-4011-914D-40A4C8CBBA0E}">
      <dgm:prSet/>
      <dgm:spPr/>
      <dgm:t>
        <a:bodyPr/>
        <a:lstStyle/>
        <a:p>
          <a:endParaRPr lang="ru-RU"/>
        </a:p>
      </dgm:t>
    </dgm:pt>
    <dgm:pt modelId="{F83E5307-FE74-4064-BB94-039F4C457733}" type="sibTrans" cxnId="{CBE91249-C618-4011-914D-40A4C8CBBA0E}">
      <dgm:prSet/>
      <dgm:spPr/>
      <dgm:t>
        <a:bodyPr/>
        <a:lstStyle/>
        <a:p>
          <a:endParaRPr lang="ru-RU"/>
        </a:p>
      </dgm:t>
    </dgm:pt>
    <dgm:pt modelId="{8170E2CD-2A77-497B-9490-269861ECE0A3}">
      <dgm:prSet phldrT="[Текст]" custT="1"/>
      <dgm:spPr/>
      <dgm:t>
        <a:bodyPr/>
        <a:lstStyle/>
        <a:p>
          <a:r>
            <a:rPr lang="ms-MY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ms-MY" sz="1400" dirty="0" smtClean="0">
              <a:latin typeface="Arial" panose="020B0604020202020204" pitchFamily="34" charset="0"/>
              <a:cs typeface="Arial" panose="020B0604020202020204" pitchFamily="34" charset="0"/>
            </a:rPr>
            <a:t>asalan</a:t>
          </a:r>
          <a:r>
            <a:rPr lang="ms-MY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ms-MY" sz="1800" i="1" dirty="0" smtClean="0">
              <a:latin typeface="Arial" panose="020B0604020202020204" pitchFamily="34" charset="0"/>
              <a:cs typeface="Arial" panose="020B0604020202020204" pitchFamily="34" charset="0"/>
            </a:rPr>
            <a:t>qovun-tarvuz</a:t>
          </a:r>
          <a:r>
            <a:rPr lang="ms-MY" sz="1800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ms-MY" sz="1800" i="1" dirty="0" smtClean="0">
              <a:latin typeface="Arial" panose="020B0604020202020204" pitchFamily="34" charset="0"/>
              <a:cs typeface="Arial" panose="020B0604020202020204" pitchFamily="34" charset="0"/>
            </a:rPr>
            <a:t>kiyim-kechak</a:t>
          </a:r>
          <a:endParaRPr lang="ru-RU" sz="23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3786-836E-48EE-B3FC-70950D19B527}" type="parTrans" cxnId="{357021FE-30F1-41C0-8B0B-566C328CF7C5}">
      <dgm:prSet/>
      <dgm:spPr/>
      <dgm:t>
        <a:bodyPr/>
        <a:lstStyle/>
        <a:p>
          <a:endParaRPr lang="ru-RU"/>
        </a:p>
      </dgm:t>
    </dgm:pt>
    <dgm:pt modelId="{166EAFE1-1EBA-4CB4-B65E-A01C20D31FC0}" type="sibTrans" cxnId="{357021FE-30F1-41C0-8B0B-566C328CF7C5}">
      <dgm:prSet/>
      <dgm:spPr/>
      <dgm:t>
        <a:bodyPr/>
        <a:lstStyle/>
        <a:p>
          <a:endParaRPr lang="ru-RU"/>
        </a:p>
      </dgm:t>
    </dgm:pt>
    <dgm:pt modelId="{AE51D04B-FD46-42D6-B882-208BAE66F40F}" type="pres">
      <dgm:prSet presAssocID="{36EC3E04-8B06-4ADB-8713-5000C013B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14A2B-5034-4C33-8724-CFACAEEA4667}" type="pres">
      <dgm:prSet presAssocID="{4A6E1D14-8EC3-4A55-93EB-2F36814342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DF56-2846-4E83-BF9A-469939588EA2}" type="pres">
      <dgm:prSet presAssocID="{4A6E1D14-8EC3-4A55-93EB-2F36814342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3A2A-C587-4B9D-BE05-3E1F8CD2CDAD}" type="pres">
      <dgm:prSet presAssocID="{220FDF57-8E67-42CA-97B4-EC3D19D120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1146D-04F4-4AA0-A4BA-C9C528C14BFE}" type="pres">
      <dgm:prSet presAssocID="{220FDF57-8E67-42CA-97B4-EC3D19D120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862F6-EC03-4F43-98E9-92784DD42567}" type="presOf" srcId="{4A6E1D14-8EC3-4A55-93EB-2F3681434219}" destId="{AA514A2B-5034-4C33-8724-CFACAEEA4667}" srcOrd="0" destOrd="0" presId="urn:microsoft.com/office/officeart/2005/8/layout/vList2"/>
    <dgm:cxn modelId="{1436FC06-C56B-498D-9D9C-895944768CE6}" srcId="{36EC3E04-8B06-4ADB-8713-5000C013BB7D}" destId="{4A6E1D14-8EC3-4A55-93EB-2F3681434219}" srcOrd="0" destOrd="0" parTransId="{D86FF55B-9978-4EF3-BB54-F9357ED7C9A4}" sibTransId="{58096FBA-78AF-430C-B330-5DC04AF1CC56}"/>
    <dgm:cxn modelId="{357021FE-30F1-41C0-8B0B-566C328CF7C5}" srcId="{220FDF57-8E67-42CA-97B4-EC3D19D12067}" destId="{8170E2CD-2A77-497B-9490-269861ECE0A3}" srcOrd="0" destOrd="0" parTransId="{FE443786-836E-48EE-B3FC-70950D19B527}" sibTransId="{166EAFE1-1EBA-4CB4-B65E-A01C20D31FC0}"/>
    <dgm:cxn modelId="{1164874A-CDF4-4E17-B061-82BCCDFC3F74}" type="presOf" srcId="{36EC3E04-8B06-4ADB-8713-5000C013BB7D}" destId="{AE51D04B-FD46-42D6-B882-208BAE66F40F}" srcOrd="0" destOrd="0" presId="urn:microsoft.com/office/officeart/2005/8/layout/vList2"/>
    <dgm:cxn modelId="{CBE91249-C618-4011-914D-40A4C8CBBA0E}" srcId="{36EC3E04-8B06-4ADB-8713-5000C013BB7D}" destId="{220FDF57-8E67-42CA-97B4-EC3D19D12067}" srcOrd="1" destOrd="0" parTransId="{204F4656-7878-4A3F-B219-25DD0891C15C}" sibTransId="{F83E5307-FE74-4064-BB94-039F4C457733}"/>
    <dgm:cxn modelId="{1840DB60-5AC8-476D-9CA8-6842A1331720}" srcId="{4A6E1D14-8EC3-4A55-93EB-2F3681434219}" destId="{EB52DB06-C387-402B-8AB4-6617279C908A}" srcOrd="0" destOrd="0" parTransId="{7BE05314-B6AD-4CCB-B899-F2B6F661890F}" sibTransId="{56BF62F9-2D78-4C80-8072-39A0DC407EE4}"/>
    <dgm:cxn modelId="{C0187C6A-5DB0-4287-B666-88AF6506E33A}" type="presOf" srcId="{EB52DB06-C387-402B-8AB4-6617279C908A}" destId="{910BDF56-2846-4E83-BF9A-469939588EA2}" srcOrd="0" destOrd="0" presId="urn:microsoft.com/office/officeart/2005/8/layout/vList2"/>
    <dgm:cxn modelId="{184FB402-81A8-4477-AC75-3DA2A7CFA475}" type="presOf" srcId="{8170E2CD-2A77-497B-9490-269861ECE0A3}" destId="{F781146D-04F4-4AA0-A4BA-C9C528C14BFE}" srcOrd="0" destOrd="0" presId="urn:microsoft.com/office/officeart/2005/8/layout/vList2"/>
    <dgm:cxn modelId="{9B46E34C-B72C-46AD-B834-BDD512584131}" type="presOf" srcId="{220FDF57-8E67-42CA-97B4-EC3D19D12067}" destId="{0DAB3A2A-C587-4B9D-BE05-3E1F8CD2CDAD}" srcOrd="0" destOrd="0" presId="urn:microsoft.com/office/officeart/2005/8/layout/vList2"/>
    <dgm:cxn modelId="{584C2A4F-F5BD-48C9-99D9-ED0079718B12}" type="presParOf" srcId="{AE51D04B-FD46-42D6-B882-208BAE66F40F}" destId="{AA514A2B-5034-4C33-8724-CFACAEEA4667}" srcOrd="0" destOrd="0" presId="urn:microsoft.com/office/officeart/2005/8/layout/vList2"/>
    <dgm:cxn modelId="{2201A914-561F-4F64-979E-5FC8A3DC7786}" type="presParOf" srcId="{AE51D04B-FD46-42D6-B882-208BAE66F40F}" destId="{910BDF56-2846-4E83-BF9A-469939588EA2}" srcOrd="1" destOrd="0" presId="urn:microsoft.com/office/officeart/2005/8/layout/vList2"/>
    <dgm:cxn modelId="{6150D76A-9372-405D-B58D-97F68FE88E23}" type="presParOf" srcId="{AE51D04B-FD46-42D6-B882-208BAE66F40F}" destId="{0DAB3A2A-C587-4B9D-BE05-3E1F8CD2CDAD}" srcOrd="2" destOrd="0" presId="urn:microsoft.com/office/officeart/2005/8/layout/vList2"/>
    <dgm:cxn modelId="{39EC6E80-A557-431E-80CF-1A1F3D578730}" type="presParOf" srcId="{AE51D04B-FD46-42D6-B882-208BAE66F40F}" destId="{F781146D-04F4-4AA0-A4BA-C9C528C14B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C3E04-8B06-4ADB-8713-5000C013B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E1D14-8EC3-4A55-93EB-2F368143421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“Tire”</a:t>
          </a: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 (–) uni Ctrl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FF55B-9978-4EF3-BB54-F9357ED7C9A4}" type="parTrans" cxnId="{1436FC06-C56B-498D-9D9C-895944768CE6}">
      <dgm:prSet/>
      <dgm:spPr/>
      <dgm:t>
        <a:bodyPr/>
        <a:lstStyle/>
        <a:p>
          <a:endParaRPr lang="ru-RU"/>
        </a:p>
      </dgm:t>
    </dgm:pt>
    <dgm:pt modelId="{58096FBA-78AF-430C-B330-5DC04AF1CC56}" type="sibTrans" cxnId="{1436FC06-C56B-498D-9D9C-895944768CE6}">
      <dgm:prSet/>
      <dgm:spPr/>
      <dgm:t>
        <a:bodyPr/>
        <a:lstStyle/>
        <a:p>
          <a:endParaRPr lang="ru-RU"/>
        </a:p>
      </dgm:t>
    </dgm:pt>
    <dgm:pt modelId="{EB52DB06-C387-402B-8AB4-6617279C908A}">
      <dgm:prSet phldrT="[Текст]" custT="1"/>
      <dgm:spPr/>
      <dgm:t>
        <a:bodyPr/>
        <a:lstStyle/>
        <a:p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Masalan: </a:t>
          </a:r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“Bahrom Mahkamov – sinfimizdagi eng a’lochi o‘quvchi”.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05314-B6AD-4CCB-B899-F2B6F661890F}" type="parTrans" cxnId="{1840DB60-5AC8-476D-9CA8-6842A1331720}">
      <dgm:prSet/>
      <dgm:spPr/>
      <dgm:t>
        <a:bodyPr/>
        <a:lstStyle/>
        <a:p>
          <a:endParaRPr lang="ru-RU"/>
        </a:p>
      </dgm:t>
    </dgm:pt>
    <dgm:pt modelId="{56BF62F9-2D78-4C80-8072-39A0DC407EE4}" type="sibTrans" cxnId="{1840DB60-5AC8-476D-9CA8-6842A1331720}">
      <dgm:prSet/>
      <dgm:spPr/>
      <dgm:t>
        <a:bodyPr/>
        <a:lstStyle/>
        <a:p>
          <a:endParaRPr lang="ru-RU"/>
        </a:p>
      </dgm:t>
    </dgm:pt>
    <dgm:pt modelId="{220FDF57-8E67-42CA-97B4-EC3D19D1206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“Uzun tire”</a:t>
          </a: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 (—) uni Ctrl, Alt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F4656-7878-4A3F-B219-25DD0891C15C}" type="parTrans" cxnId="{CBE91249-C618-4011-914D-40A4C8CBBA0E}">
      <dgm:prSet/>
      <dgm:spPr/>
      <dgm:t>
        <a:bodyPr/>
        <a:lstStyle/>
        <a:p>
          <a:endParaRPr lang="ru-RU"/>
        </a:p>
      </dgm:t>
    </dgm:pt>
    <dgm:pt modelId="{F83E5307-FE74-4064-BB94-039F4C457733}" type="sibTrans" cxnId="{CBE91249-C618-4011-914D-40A4C8CBBA0E}">
      <dgm:prSet/>
      <dgm:spPr/>
      <dgm:t>
        <a:bodyPr/>
        <a:lstStyle/>
        <a:p>
          <a:endParaRPr lang="ru-RU"/>
        </a:p>
      </dgm:t>
    </dgm:pt>
    <dgm:pt modelId="{8170E2CD-2A77-497B-9490-269861ECE0A3}">
      <dgm:prSet phldrT="[Текст]" custT="1"/>
      <dgm:spPr/>
      <dgm:t>
        <a:bodyPr/>
        <a:lstStyle/>
        <a:p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Masalan: </a:t>
          </a:r>
          <a:r>
            <a:rPr lang="ms-MY" sz="1800" dirty="0" smtClean="0">
              <a:latin typeface="Arial" panose="020B0604020202020204" pitchFamily="34" charset="0"/>
              <a:cs typeface="Arial" panose="020B0604020202020204" pitchFamily="34" charset="0"/>
            </a:rPr>
            <a:t>“Yuksak ma’naviyat — yengilmas kuch”.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3786-836E-48EE-B3FC-70950D19B527}" type="parTrans" cxnId="{357021FE-30F1-41C0-8B0B-566C328CF7C5}">
      <dgm:prSet/>
      <dgm:spPr/>
      <dgm:t>
        <a:bodyPr/>
        <a:lstStyle/>
        <a:p>
          <a:endParaRPr lang="ru-RU"/>
        </a:p>
      </dgm:t>
    </dgm:pt>
    <dgm:pt modelId="{166EAFE1-1EBA-4CB4-B65E-A01C20D31FC0}" type="sibTrans" cxnId="{357021FE-30F1-41C0-8B0B-566C328CF7C5}">
      <dgm:prSet/>
      <dgm:spPr/>
      <dgm:t>
        <a:bodyPr/>
        <a:lstStyle/>
        <a:p>
          <a:endParaRPr lang="ru-RU"/>
        </a:p>
      </dgm:t>
    </dgm:pt>
    <dgm:pt modelId="{AE51D04B-FD46-42D6-B882-208BAE66F40F}" type="pres">
      <dgm:prSet presAssocID="{36EC3E04-8B06-4ADB-8713-5000C013B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14A2B-5034-4C33-8724-CFACAEEA4667}" type="pres">
      <dgm:prSet presAssocID="{4A6E1D14-8EC3-4A55-93EB-2F3681434219}" presName="parentText" presStyleLbl="node1" presStyleIdx="0" presStyleCnt="2" custLinFactNeighborX="0" custLinFactNeighborY="-10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DF56-2846-4E83-BF9A-469939588EA2}" type="pres">
      <dgm:prSet presAssocID="{4A6E1D14-8EC3-4A55-93EB-2F36814342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3A2A-C587-4B9D-BE05-3E1F8CD2CDAD}" type="pres">
      <dgm:prSet presAssocID="{220FDF57-8E67-42CA-97B4-EC3D19D120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1146D-04F4-4AA0-A4BA-C9C528C14BFE}" type="pres">
      <dgm:prSet presAssocID="{220FDF57-8E67-42CA-97B4-EC3D19D120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A8B70-A0F8-418D-919A-669E4CD42990}" type="presOf" srcId="{8170E2CD-2A77-497B-9490-269861ECE0A3}" destId="{F781146D-04F4-4AA0-A4BA-C9C528C14BFE}" srcOrd="0" destOrd="0" presId="urn:microsoft.com/office/officeart/2005/8/layout/vList2"/>
    <dgm:cxn modelId="{1436FC06-C56B-498D-9D9C-895944768CE6}" srcId="{36EC3E04-8B06-4ADB-8713-5000C013BB7D}" destId="{4A6E1D14-8EC3-4A55-93EB-2F3681434219}" srcOrd="0" destOrd="0" parTransId="{D86FF55B-9978-4EF3-BB54-F9357ED7C9A4}" sibTransId="{58096FBA-78AF-430C-B330-5DC04AF1CC56}"/>
    <dgm:cxn modelId="{357021FE-30F1-41C0-8B0B-566C328CF7C5}" srcId="{220FDF57-8E67-42CA-97B4-EC3D19D12067}" destId="{8170E2CD-2A77-497B-9490-269861ECE0A3}" srcOrd="0" destOrd="0" parTransId="{FE443786-836E-48EE-B3FC-70950D19B527}" sibTransId="{166EAFE1-1EBA-4CB4-B65E-A01C20D31FC0}"/>
    <dgm:cxn modelId="{CBE91249-C618-4011-914D-40A4C8CBBA0E}" srcId="{36EC3E04-8B06-4ADB-8713-5000C013BB7D}" destId="{220FDF57-8E67-42CA-97B4-EC3D19D12067}" srcOrd="1" destOrd="0" parTransId="{204F4656-7878-4A3F-B219-25DD0891C15C}" sibTransId="{F83E5307-FE74-4064-BB94-039F4C457733}"/>
    <dgm:cxn modelId="{1840DB60-5AC8-476D-9CA8-6842A1331720}" srcId="{4A6E1D14-8EC3-4A55-93EB-2F3681434219}" destId="{EB52DB06-C387-402B-8AB4-6617279C908A}" srcOrd="0" destOrd="0" parTransId="{7BE05314-B6AD-4CCB-B899-F2B6F661890F}" sibTransId="{56BF62F9-2D78-4C80-8072-39A0DC407EE4}"/>
    <dgm:cxn modelId="{25401714-5A0F-4560-8554-F18551FE30FF}" type="presOf" srcId="{4A6E1D14-8EC3-4A55-93EB-2F3681434219}" destId="{AA514A2B-5034-4C33-8724-CFACAEEA4667}" srcOrd="0" destOrd="0" presId="urn:microsoft.com/office/officeart/2005/8/layout/vList2"/>
    <dgm:cxn modelId="{CE5301E8-811F-4165-8A63-2C4D088F3530}" type="presOf" srcId="{220FDF57-8E67-42CA-97B4-EC3D19D12067}" destId="{0DAB3A2A-C587-4B9D-BE05-3E1F8CD2CDAD}" srcOrd="0" destOrd="0" presId="urn:microsoft.com/office/officeart/2005/8/layout/vList2"/>
    <dgm:cxn modelId="{CDD615D6-9701-4D97-BEB1-5FE6A3DA0593}" type="presOf" srcId="{36EC3E04-8B06-4ADB-8713-5000C013BB7D}" destId="{AE51D04B-FD46-42D6-B882-208BAE66F40F}" srcOrd="0" destOrd="0" presId="urn:microsoft.com/office/officeart/2005/8/layout/vList2"/>
    <dgm:cxn modelId="{36533F3B-3527-4B8D-ACF8-A08E62F344C3}" type="presOf" srcId="{EB52DB06-C387-402B-8AB4-6617279C908A}" destId="{910BDF56-2846-4E83-BF9A-469939588EA2}" srcOrd="0" destOrd="0" presId="urn:microsoft.com/office/officeart/2005/8/layout/vList2"/>
    <dgm:cxn modelId="{04E5CCAF-121C-4812-8645-F0DEC3BBB76B}" type="presParOf" srcId="{AE51D04B-FD46-42D6-B882-208BAE66F40F}" destId="{AA514A2B-5034-4C33-8724-CFACAEEA4667}" srcOrd="0" destOrd="0" presId="urn:microsoft.com/office/officeart/2005/8/layout/vList2"/>
    <dgm:cxn modelId="{510BBE76-7364-4DC8-8C52-C3408EE1E4B7}" type="presParOf" srcId="{AE51D04B-FD46-42D6-B882-208BAE66F40F}" destId="{910BDF56-2846-4E83-BF9A-469939588EA2}" srcOrd="1" destOrd="0" presId="urn:microsoft.com/office/officeart/2005/8/layout/vList2"/>
    <dgm:cxn modelId="{5C4726A6-77DC-4A38-A07C-EEE6B076F96C}" type="presParOf" srcId="{AE51D04B-FD46-42D6-B882-208BAE66F40F}" destId="{0DAB3A2A-C587-4B9D-BE05-3E1F8CD2CDAD}" srcOrd="2" destOrd="0" presId="urn:microsoft.com/office/officeart/2005/8/layout/vList2"/>
    <dgm:cxn modelId="{31FCE5A7-2261-4CE1-A820-924807EBE83C}" type="presParOf" srcId="{AE51D04B-FD46-42D6-B882-208BAE66F40F}" destId="{F781146D-04F4-4AA0-A4BA-C9C528C14B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C3E04-8B06-4ADB-8713-5000C013B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E1D14-8EC3-4A55-93EB-2F3681434219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ms-MY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“Qat’iy  tire” Ctrl, Shift va -</a:t>
          </a:r>
          <a:r>
            <a:rPr lang="ms-MY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FF55B-9978-4EF3-BB54-F9357ED7C9A4}" type="parTrans" cxnId="{1436FC06-C56B-498D-9D9C-895944768CE6}">
      <dgm:prSet/>
      <dgm:spPr/>
      <dgm:t>
        <a:bodyPr/>
        <a:lstStyle/>
        <a:p>
          <a:endParaRPr lang="ru-RU"/>
        </a:p>
      </dgm:t>
    </dgm:pt>
    <dgm:pt modelId="{58096FBA-78AF-430C-B330-5DC04AF1CC56}" type="sibTrans" cxnId="{1436FC06-C56B-498D-9D9C-895944768CE6}">
      <dgm:prSet/>
      <dgm:spPr/>
      <dgm:t>
        <a:bodyPr/>
        <a:lstStyle/>
        <a:p>
          <a:endParaRPr lang="ru-RU"/>
        </a:p>
      </dgm:t>
    </dgm:pt>
    <dgm:pt modelId="{EB52DB06-C387-402B-8AB4-6617279C908A}">
      <dgm:prSet phldrT="[Текст]"/>
      <dgm:spPr/>
      <dgm:t>
        <a:bodyPr/>
        <a:lstStyle/>
        <a:p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masalan, 5-sinf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05314-B6AD-4CCB-B899-F2B6F661890F}" type="parTrans" cxnId="{1840DB60-5AC8-476D-9CA8-6842A1331720}">
      <dgm:prSet/>
      <dgm:spPr/>
      <dgm:t>
        <a:bodyPr/>
        <a:lstStyle/>
        <a:p>
          <a:endParaRPr lang="ru-RU"/>
        </a:p>
      </dgm:t>
    </dgm:pt>
    <dgm:pt modelId="{56BF62F9-2D78-4C80-8072-39A0DC407EE4}" type="sibTrans" cxnId="{1840DB60-5AC8-476D-9CA8-6842A1331720}">
      <dgm:prSet/>
      <dgm:spPr/>
      <dgm:t>
        <a:bodyPr/>
        <a:lstStyle/>
        <a:p>
          <a:endParaRPr lang="ru-RU"/>
        </a:p>
      </dgm:t>
    </dgm:pt>
    <dgm:pt modelId="{220FDF57-8E67-42CA-97B4-EC3D19D12067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algn="ctr"/>
          <a:r>
            <a:rPr lang="ms-MY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“Yumshoq  tire”</a:t>
          </a:r>
          <a:r>
            <a:rPr lang="ms-MY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F4656-7878-4A3F-B219-25DD0891C15C}" type="parTrans" cxnId="{CBE91249-C618-4011-914D-40A4C8CBBA0E}">
      <dgm:prSet/>
      <dgm:spPr/>
      <dgm:t>
        <a:bodyPr/>
        <a:lstStyle/>
        <a:p>
          <a:endParaRPr lang="ru-RU"/>
        </a:p>
      </dgm:t>
    </dgm:pt>
    <dgm:pt modelId="{F83E5307-FE74-4064-BB94-039F4C457733}" type="sibTrans" cxnId="{CBE91249-C618-4011-914D-40A4C8CBBA0E}">
      <dgm:prSet/>
      <dgm:spPr/>
      <dgm:t>
        <a:bodyPr/>
        <a:lstStyle/>
        <a:p>
          <a:endParaRPr lang="ru-RU"/>
        </a:p>
      </dgm:t>
    </dgm:pt>
    <dgm:pt modelId="{8170E2CD-2A77-497B-9490-269861ECE0A3}">
      <dgm:prSet phldrT="[Текст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Ctrl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0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raqami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yonidagi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klavishi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3786-836E-48EE-B3FC-70950D19B527}" type="parTrans" cxnId="{357021FE-30F1-41C0-8B0B-566C328CF7C5}">
      <dgm:prSet/>
      <dgm:spPr/>
      <dgm:t>
        <a:bodyPr/>
        <a:lstStyle/>
        <a:p>
          <a:endParaRPr lang="ru-RU"/>
        </a:p>
      </dgm:t>
    </dgm:pt>
    <dgm:pt modelId="{166EAFE1-1EBA-4CB4-B65E-A01C20D31FC0}" type="sibTrans" cxnId="{357021FE-30F1-41C0-8B0B-566C328CF7C5}">
      <dgm:prSet/>
      <dgm:spPr/>
      <dgm:t>
        <a:bodyPr/>
        <a:lstStyle/>
        <a:p>
          <a:endParaRPr lang="ru-RU"/>
        </a:p>
      </dgm:t>
    </dgm:pt>
    <dgm:pt modelId="{AE51D04B-FD46-42D6-B882-208BAE66F40F}" type="pres">
      <dgm:prSet presAssocID="{36EC3E04-8B06-4ADB-8713-5000C013B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14A2B-5034-4C33-8724-CFACAEEA4667}" type="pres">
      <dgm:prSet presAssocID="{4A6E1D14-8EC3-4A55-93EB-2F36814342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DF56-2846-4E83-BF9A-469939588EA2}" type="pres">
      <dgm:prSet presAssocID="{4A6E1D14-8EC3-4A55-93EB-2F36814342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3A2A-C587-4B9D-BE05-3E1F8CD2CDAD}" type="pres">
      <dgm:prSet presAssocID="{220FDF57-8E67-42CA-97B4-EC3D19D120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1146D-04F4-4AA0-A4BA-C9C528C14BFE}" type="pres">
      <dgm:prSet presAssocID="{220FDF57-8E67-42CA-97B4-EC3D19D120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63F94-92CB-401E-9B04-33F78CE92D38}" type="presOf" srcId="{220FDF57-8E67-42CA-97B4-EC3D19D12067}" destId="{0DAB3A2A-C587-4B9D-BE05-3E1F8CD2CDAD}" srcOrd="0" destOrd="0" presId="urn:microsoft.com/office/officeart/2005/8/layout/vList2"/>
    <dgm:cxn modelId="{1436FC06-C56B-498D-9D9C-895944768CE6}" srcId="{36EC3E04-8B06-4ADB-8713-5000C013BB7D}" destId="{4A6E1D14-8EC3-4A55-93EB-2F3681434219}" srcOrd="0" destOrd="0" parTransId="{D86FF55B-9978-4EF3-BB54-F9357ED7C9A4}" sibTransId="{58096FBA-78AF-430C-B330-5DC04AF1CC56}"/>
    <dgm:cxn modelId="{357021FE-30F1-41C0-8B0B-566C328CF7C5}" srcId="{220FDF57-8E67-42CA-97B4-EC3D19D12067}" destId="{8170E2CD-2A77-497B-9490-269861ECE0A3}" srcOrd="0" destOrd="0" parTransId="{FE443786-836E-48EE-B3FC-70950D19B527}" sibTransId="{166EAFE1-1EBA-4CB4-B65E-A01C20D31FC0}"/>
    <dgm:cxn modelId="{CBE91249-C618-4011-914D-40A4C8CBBA0E}" srcId="{36EC3E04-8B06-4ADB-8713-5000C013BB7D}" destId="{220FDF57-8E67-42CA-97B4-EC3D19D12067}" srcOrd="1" destOrd="0" parTransId="{204F4656-7878-4A3F-B219-25DD0891C15C}" sibTransId="{F83E5307-FE74-4064-BB94-039F4C457733}"/>
    <dgm:cxn modelId="{1840DB60-5AC8-476D-9CA8-6842A1331720}" srcId="{4A6E1D14-8EC3-4A55-93EB-2F3681434219}" destId="{EB52DB06-C387-402B-8AB4-6617279C908A}" srcOrd="0" destOrd="0" parTransId="{7BE05314-B6AD-4CCB-B899-F2B6F661890F}" sibTransId="{56BF62F9-2D78-4C80-8072-39A0DC407EE4}"/>
    <dgm:cxn modelId="{B9D6AB56-6C26-4D54-914A-9290A5915552}" type="presOf" srcId="{36EC3E04-8B06-4ADB-8713-5000C013BB7D}" destId="{AE51D04B-FD46-42D6-B882-208BAE66F40F}" srcOrd="0" destOrd="0" presId="urn:microsoft.com/office/officeart/2005/8/layout/vList2"/>
    <dgm:cxn modelId="{E2A2FEE4-9059-440C-BC6D-B7DC43824684}" type="presOf" srcId="{8170E2CD-2A77-497B-9490-269861ECE0A3}" destId="{F781146D-04F4-4AA0-A4BA-C9C528C14BFE}" srcOrd="0" destOrd="0" presId="urn:microsoft.com/office/officeart/2005/8/layout/vList2"/>
    <dgm:cxn modelId="{B17E829D-4A9C-4984-A729-B28356747907}" type="presOf" srcId="{EB52DB06-C387-402B-8AB4-6617279C908A}" destId="{910BDF56-2846-4E83-BF9A-469939588EA2}" srcOrd="0" destOrd="0" presId="urn:microsoft.com/office/officeart/2005/8/layout/vList2"/>
    <dgm:cxn modelId="{19A26B62-B84D-40F5-8C0F-17CD7E043E7F}" type="presOf" srcId="{4A6E1D14-8EC3-4A55-93EB-2F3681434219}" destId="{AA514A2B-5034-4C33-8724-CFACAEEA4667}" srcOrd="0" destOrd="0" presId="urn:microsoft.com/office/officeart/2005/8/layout/vList2"/>
    <dgm:cxn modelId="{8C9459CB-13E3-47B7-A05B-2A64C981B827}" type="presParOf" srcId="{AE51D04B-FD46-42D6-B882-208BAE66F40F}" destId="{AA514A2B-5034-4C33-8724-CFACAEEA4667}" srcOrd="0" destOrd="0" presId="urn:microsoft.com/office/officeart/2005/8/layout/vList2"/>
    <dgm:cxn modelId="{703E47D0-0702-47F8-83A7-081DCDB7FAD1}" type="presParOf" srcId="{AE51D04B-FD46-42D6-B882-208BAE66F40F}" destId="{910BDF56-2846-4E83-BF9A-469939588EA2}" srcOrd="1" destOrd="0" presId="urn:microsoft.com/office/officeart/2005/8/layout/vList2"/>
    <dgm:cxn modelId="{79FD318E-362F-401C-A3DB-741C98572FAE}" type="presParOf" srcId="{AE51D04B-FD46-42D6-B882-208BAE66F40F}" destId="{0DAB3A2A-C587-4B9D-BE05-3E1F8CD2CDAD}" srcOrd="2" destOrd="0" presId="urn:microsoft.com/office/officeart/2005/8/layout/vList2"/>
    <dgm:cxn modelId="{A36D9440-4B08-42ED-B134-41E064E03D73}" type="presParOf" srcId="{AE51D04B-FD46-42D6-B882-208BAE66F40F}" destId="{F781146D-04F4-4AA0-A4BA-C9C528C14B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C3E04-8B06-4ADB-8713-5000C013B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E1D14-8EC3-4A55-93EB-2F368143421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Qavslar: (), tirnoqlar: ‘ ’ </a:t>
          </a: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yoki </a:t>
          </a:r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qo‘shtirnoqlar: “”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FF55B-9978-4EF3-BB54-F9357ED7C9A4}" type="parTrans" cxnId="{1436FC06-C56B-498D-9D9C-895944768CE6}">
      <dgm:prSet/>
      <dgm:spPr/>
      <dgm:t>
        <a:bodyPr/>
        <a:lstStyle/>
        <a:p>
          <a:endParaRPr lang="ru-RU"/>
        </a:p>
      </dgm:t>
    </dgm:pt>
    <dgm:pt modelId="{58096FBA-78AF-430C-B330-5DC04AF1CC56}" type="sibTrans" cxnId="{1436FC06-C56B-498D-9D9C-895944768CE6}">
      <dgm:prSet/>
      <dgm:spPr/>
      <dgm:t>
        <a:bodyPr/>
        <a:lstStyle/>
        <a:p>
          <a:endParaRPr lang="ru-RU"/>
        </a:p>
      </dgm:t>
    </dgm:pt>
    <dgm:pt modelId="{EB52DB06-C387-402B-8AB4-6617279C908A}">
      <dgm:prSet phldrT="[Текст]"/>
      <dgm:spPr/>
      <dgm:t>
        <a:bodyPr/>
        <a:lstStyle/>
        <a:p>
          <a:pPr algn="ctr"/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“Windows XP”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05314-B6AD-4CCB-B899-F2B6F661890F}" type="parTrans" cxnId="{1840DB60-5AC8-476D-9CA8-6842A1331720}">
      <dgm:prSet/>
      <dgm:spPr/>
      <dgm:t>
        <a:bodyPr/>
        <a:lstStyle/>
        <a:p>
          <a:endParaRPr lang="ru-RU"/>
        </a:p>
      </dgm:t>
    </dgm:pt>
    <dgm:pt modelId="{56BF62F9-2D78-4C80-8072-39A0DC407EE4}" type="sibTrans" cxnId="{1840DB60-5AC8-476D-9CA8-6842A1331720}">
      <dgm:prSet/>
      <dgm:spPr/>
      <dgm:t>
        <a:bodyPr/>
        <a:lstStyle/>
        <a:p>
          <a:endParaRPr lang="ru-RU"/>
        </a:p>
      </dgm:t>
    </dgm:pt>
    <dgm:pt modelId="{220FDF57-8E67-42CA-97B4-EC3D19D1206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ms-MY" sz="3600" b="1" dirty="0" smtClean="0">
              <a:latin typeface="Arial" panose="020B0604020202020204" pitchFamily="34" charset="0"/>
              <a:cs typeface="Arial" panose="020B0604020202020204" pitchFamily="34" charset="0"/>
            </a:rPr>
            <a:t>“Rim raqamlari”</a:t>
          </a:r>
          <a:r>
            <a:rPr lang="ms-MY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4F4656-7878-4A3F-B219-25DD0891C15C}" type="parTrans" cxnId="{CBE91249-C618-4011-914D-40A4C8CBBA0E}">
      <dgm:prSet/>
      <dgm:spPr/>
      <dgm:t>
        <a:bodyPr/>
        <a:lstStyle/>
        <a:p>
          <a:endParaRPr lang="ru-RU"/>
        </a:p>
      </dgm:t>
    </dgm:pt>
    <dgm:pt modelId="{F83E5307-FE74-4064-BB94-039F4C457733}" type="sibTrans" cxnId="{CBE91249-C618-4011-914D-40A4C8CBBA0E}">
      <dgm:prSet/>
      <dgm:spPr/>
      <dgm:t>
        <a:bodyPr/>
        <a:lstStyle/>
        <a:p>
          <a:endParaRPr lang="ru-RU"/>
        </a:p>
      </dgm:t>
    </dgm:pt>
    <dgm:pt modelId="{8170E2CD-2A77-497B-9490-269861ECE0A3}">
      <dgm:prSet phldrT="[Текст]" custT="1"/>
      <dgm:spPr/>
      <dgm:t>
        <a:bodyPr/>
        <a:lstStyle/>
        <a:p>
          <a:pPr algn="ctr"/>
          <a:r>
            <a:rPr lang="ms-MY" sz="2400" dirty="0" smtClean="0">
              <a:latin typeface="Arial" panose="020B0604020202020204" pitchFamily="34" charset="0"/>
              <a:cs typeface="Arial" panose="020B0604020202020204" pitchFamily="34" charset="0"/>
            </a:rPr>
            <a:t>I, V, X, L, C, M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3786-836E-48EE-B3FC-70950D19B527}" type="parTrans" cxnId="{357021FE-30F1-41C0-8B0B-566C328CF7C5}">
      <dgm:prSet/>
      <dgm:spPr/>
      <dgm:t>
        <a:bodyPr/>
        <a:lstStyle/>
        <a:p>
          <a:endParaRPr lang="ru-RU"/>
        </a:p>
      </dgm:t>
    </dgm:pt>
    <dgm:pt modelId="{166EAFE1-1EBA-4CB4-B65E-A01C20D31FC0}" type="sibTrans" cxnId="{357021FE-30F1-41C0-8B0B-566C328CF7C5}">
      <dgm:prSet/>
      <dgm:spPr/>
      <dgm:t>
        <a:bodyPr/>
        <a:lstStyle/>
        <a:p>
          <a:endParaRPr lang="ru-RU"/>
        </a:p>
      </dgm:t>
    </dgm:pt>
    <dgm:pt modelId="{AE51D04B-FD46-42D6-B882-208BAE66F40F}" type="pres">
      <dgm:prSet presAssocID="{36EC3E04-8B06-4ADB-8713-5000C013B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14A2B-5034-4C33-8724-CFACAEEA4667}" type="pres">
      <dgm:prSet presAssocID="{4A6E1D14-8EC3-4A55-93EB-2F36814342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BDF56-2846-4E83-BF9A-469939588EA2}" type="pres">
      <dgm:prSet presAssocID="{4A6E1D14-8EC3-4A55-93EB-2F368143421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3A2A-C587-4B9D-BE05-3E1F8CD2CDAD}" type="pres">
      <dgm:prSet presAssocID="{220FDF57-8E67-42CA-97B4-EC3D19D120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1146D-04F4-4AA0-A4BA-C9C528C14BFE}" type="pres">
      <dgm:prSet presAssocID="{220FDF57-8E67-42CA-97B4-EC3D19D1206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6FC06-C56B-498D-9D9C-895944768CE6}" srcId="{36EC3E04-8B06-4ADB-8713-5000C013BB7D}" destId="{4A6E1D14-8EC3-4A55-93EB-2F3681434219}" srcOrd="0" destOrd="0" parTransId="{D86FF55B-9978-4EF3-BB54-F9357ED7C9A4}" sibTransId="{58096FBA-78AF-430C-B330-5DC04AF1CC56}"/>
    <dgm:cxn modelId="{6A843A5E-CB5A-4258-BDEF-3A961B9F8097}" type="presOf" srcId="{EB52DB06-C387-402B-8AB4-6617279C908A}" destId="{910BDF56-2846-4E83-BF9A-469939588EA2}" srcOrd="0" destOrd="0" presId="urn:microsoft.com/office/officeart/2005/8/layout/vList2"/>
    <dgm:cxn modelId="{357021FE-30F1-41C0-8B0B-566C328CF7C5}" srcId="{220FDF57-8E67-42CA-97B4-EC3D19D12067}" destId="{8170E2CD-2A77-497B-9490-269861ECE0A3}" srcOrd="0" destOrd="0" parTransId="{FE443786-836E-48EE-B3FC-70950D19B527}" sibTransId="{166EAFE1-1EBA-4CB4-B65E-A01C20D31FC0}"/>
    <dgm:cxn modelId="{CBE91249-C618-4011-914D-40A4C8CBBA0E}" srcId="{36EC3E04-8B06-4ADB-8713-5000C013BB7D}" destId="{220FDF57-8E67-42CA-97B4-EC3D19D12067}" srcOrd="1" destOrd="0" parTransId="{204F4656-7878-4A3F-B219-25DD0891C15C}" sibTransId="{F83E5307-FE74-4064-BB94-039F4C457733}"/>
    <dgm:cxn modelId="{1840DB60-5AC8-476D-9CA8-6842A1331720}" srcId="{4A6E1D14-8EC3-4A55-93EB-2F3681434219}" destId="{EB52DB06-C387-402B-8AB4-6617279C908A}" srcOrd="0" destOrd="0" parTransId="{7BE05314-B6AD-4CCB-B899-F2B6F661890F}" sibTransId="{56BF62F9-2D78-4C80-8072-39A0DC407EE4}"/>
    <dgm:cxn modelId="{6D30ED4D-136B-4B15-A928-8ABD58D524A1}" type="presOf" srcId="{4A6E1D14-8EC3-4A55-93EB-2F3681434219}" destId="{AA514A2B-5034-4C33-8724-CFACAEEA4667}" srcOrd="0" destOrd="0" presId="urn:microsoft.com/office/officeart/2005/8/layout/vList2"/>
    <dgm:cxn modelId="{8A544758-1437-4C1C-AABC-968FE76D5100}" type="presOf" srcId="{36EC3E04-8B06-4ADB-8713-5000C013BB7D}" destId="{AE51D04B-FD46-42D6-B882-208BAE66F40F}" srcOrd="0" destOrd="0" presId="urn:microsoft.com/office/officeart/2005/8/layout/vList2"/>
    <dgm:cxn modelId="{138CFB7C-DD00-4BA5-87F3-F65AD36DF2F4}" type="presOf" srcId="{220FDF57-8E67-42CA-97B4-EC3D19D12067}" destId="{0DAB3A2A-C587-4B9D-BE05-3E1F8CD2CDAD}" srcOrd="0" destOrd="0" presId="urn:microsoft.com/office/officeart/2005/8/layout/vList2"/>
    <dgm:cxn modelId="{A1AA577F-4D68-40DE-B675-4527901A9A4A}" type="presOf" srcId="{8170E2CD-2A77-497B-9490-269861ECE0A3}" destId="{F781146D-04F4-4AA0-A4BA-C9C528C14BFE}" srcOrd="0" destOrd="0" presId="urn:microsoft.com/office/officeart/2005/8/layout/vList2"/>
    <dgm:cxn modelId="{59CF0A99-8BF0-46A4-9F4D-4CF1CF795DE0}" type="presParOf" srcId="{AE51D04B-FD46-42D6-B882-208BAE66F40F}" destId="{AA514A2B-5034-4C33-8724-CFACAEEA4667}" srcOrd="0" destOrd="0" presId="urn:microsoft.com/office/officeart/2005/8/layout/vList2"/>
    <dgm:cxn modelId="{FACF5C7D-0129-4F92-9908-7F31DCB53714}" type="presParOf" srcId="{AE51D04B-FD46-42D6-B882-208BAE66F40F}" destId="{910BDF56-2846-4E83-BF9A-469939588EA2}" srcOrd="1" destOrd="0" presId="urn:microsoft.com/office/officeart/2005/8/layout/vList2"/>
    <dgm:cxn modelId="{42D5EA06-7038-4C00-9FD3-0ACE29FB0A53}" type="presParOf" srcId="{AE51D04B-FD46-42D6-B882-208BAE66F40F}" destId="{0DAB3A2A-C587-4B9D-BE05-3E1F8CD2CDAD}" srcOrd="2" destOrd="0" presId="urn:microsoft.com/office/officeart/2005/8/layout/vList2"/>
    <dgm:cxn modelId="{6EEAD7C0-C53F-4770-8D90-45B44C6A9CAA}" type="presParOf" srcId="{AE51D04B-FD46-42D6-B882-208BAE66F40F}" destId="{F781146D-04F4-4AA0-A4BA-C9C528C14B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FE0FD8-F89F-46CF-9681-2231CED852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2FD64-CA39-4B8F-B44C-CEDE3547DADD}">
      <dgm:prSet phldrT="[Текст]"/>
      <dgm:spPr/>
      <dgm:t>
        <a:bodyPr/>
        <a:lstStyle/>
        <a:p>
          <a:pPr algn="ctr"/>
          <a:r>
            <a:rPr lang="ms-MY" b="1" dirty="0" smtClean="0">
              <a:latin typeface="Arial" panose="020B0604020202020204" pitchFamily="34" charset="0"/>
              <a:cs typeface="Arial" panose="020B0604020202020204" pitchFamily="34" charset="0"/>
            </a:rPr>
            <a:t>Sahifani belgilash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03861-C42E-4ED2-8777-6DB13CF093B9}" type="parTrans" cxnId="{1310480A-7401-44BA-9FEA-ABE49CD5E52E}">
      <dgm:prSet/>
      <dgm:spPr/>
      <dgm:t>
        <a:bodyPr/>
        <a:lstStyle/>
        <a:p>
          <a:endParaRPr lang="ru-RU"/>
        </a:p>
      </dgm:t>
    </dgm:pt>
    <dgm:pt modelId="{6C5B9695-CB8F-4147-A8D0-F3BCA308BFAF}" type="sibTrans" cxnId="{1310480A-7401-44BA-9FEA-ABE49CD5E52E}">
      <dgm:prSet/>
      <dgm:spPr/>
      <dgm:t>
        <a:bodyPr/>
        <a:lstStyle/>
        <a:p>
          <a:endParaRPr lang="ru-RU"/>
        </a:p>
      </dgm:t>
    </dgm:pt>
    <dgm:pt modelId="{AC32DE3A-934B-4422-8B7B-312523D29FD0}">
      <dgm:prSet phldrT="[Текст]"/>
      <dgm:spPr/>
      <dgm:t>
        <a:bodyPr/>
        <a:lstStyle/>
        <a:p>
          <a:pPr algn="ctr"/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matn, hoshiyalar, rasmlar va boshqa qismlar qog‘ozga chop etishga mo‘ljallangan sahifadagi kabi ko‘rinishda aks etadi.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CC2A1-106F-4B38-8D31-FE4124961C59}" type="parTrans" cxnId="{2AC7DD77-D1B0-41A3-A2DB-8CB39883C9AF}">
      <dgm:prSet/>
      <dgm:spPr/>
      <dgm:t>
        <a:bodyPr/>
        <a:lstStyle/>
        <a:p>
          <a:endParaRPr lang="ru-RU"/>
        </a:p>
      </dgm:t>
    </dgm:pt>
    <dgm:pt modelId="{0D56ED08-5CB2-4C68-8EE9-3F69782C768A}" type="sibTrans" cxnId="{2AC7DD77-D1B0-41A3-A2DB-8CB39883C9AF}">
      <dgm:prSet/>
      <dgm:spPr/>
      <dgm:t>
        <a:bodyPr/>
        <a:lstStyle/>
        <a:p>
          <a:endParaRPr lang="ru-RU"/>
        </a:p>
      </dgm:t>
    </dgm:pt>
    <dgm:pt modelId="{F6BDDBB6-9B9C-444C-BE50-71995D8444BE}" type="pres">
      <dgm:prSet presAssocID="{65FE0FD8-F89F-46CF-9681-2231CED85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EF2AF-BB83-41F1-B480-C0060C375EE0}" type="pres">
      <dgm:prSet presAssocID="{4002FD64-CA39-4B8F-B44C-CEDE3547DA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6C4C2-9FEF-4F03-922F-F498CC0D6FF6}" type="pres">
      <dgm:prSet presAssocID="{4002FD64-CA39-4B8F-B44C-CEDE3547DAD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7DD77-D1B0-41A3-A2DB-8CB39883C9AF}" srcId="{4002FD64-CA39-4B8F-B44C-CEDE3547DADD}" destId="{AC32DE3A-934B-4422-8B7B-312523D29FD0}" srcOrd="0" destOrd="0" parTransId="{EC6CC2A1-106F-4B38-8D31-FE4124961C59}" sibTransId="{0D56ED08-5CB2-4C68-8EE9-3F69782C768A}"/>
    <dgm:cxn modelId="{545AC41A-D65F-498C-B430-527A80521319}" type="presOf" srcId="{65FE0FD8-F89F-46CF-9681-2231CED85270}" destId="{F6BDDBB6-9B9C-444C-BE50-71995D8444BE}" srcOrd="0" destOrd="0" presId="urn:microsoft.com/office/officeart/2005/8/layout/vList2"/>
    <dgm:cxn modelId="{CCC979C3-36A7-4EE1-9853-BF58CC25F0DD}" type="presOf" srcId="{4002FD64-CA39-4B8F-B44C-CEDE3547DADD}" destId="{CAEEF2AF-BB83-41F1-B480-C0060C375EE0}" srcOrd="0" destOrd="0" presId="urn:microsoft.com/office/officeart/2005/8/layout/vList2"/>
    <dgm:cxn modelId="{4A376F78-6423-4FFC-A5F0-F73CEDC81D6D}" type="presOf" srcId="{AC32DE3A-934B-4422-8B7B-312523D29FD0}" destId="{2CF6C4C2-9FEF-4F03-922F-F498CC0D6FF6}" srcOrd="0" destOrd="0" presId="urn:microsoft.com/office/officeart/2005/8/layout/vList2"/>
    <dgm:cxn modelId="{1310480A-7401-44BA-9FEA-ABE49CD5E52E}" srcId="{65FE0FD8-F89F-46CF-9681-2231CED85270}" destId="{4002FD64-CA39-4B8F-B44C-CEDE3547DADD}" srcOrd="0" destOrd="0" parTransId="{8CC03861-C42E-4ED2-8777-6DB13CF093B9}" sibTransId="{6C5B9695-CB8F-4147-A8D0-F3BCA308BFAF}"/>
    <dgm:cxn modelId="{19C1EA69-2DD0-4257-9C00-6E7669FEB5B6}" type="presParOf" srcId="{F6BDDBB6-9B9C-444C-BE50-71995D8444BE}" destId="{CAEEF2AF-BB83-41F1-B480-C0060C375EE0}" srcOrd="0" destOrd="0" presId="urn:microsoft.com/office/officeart/2005/8/layout/vList2"/>
    <dgm:cxn modelId="{FCDC6CB2-B0DD-4535-8401-CBF66D46D7C5}" type="presParOf" srcId="{F6BDDBB6-9B9C-444C-BE50-71995D8444BE}" destId="{2CF6C4C2-9FEF-4F03-922F-F498CC0D6FF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4A2B-5034-4C33-8724-CFACAEEA4667}">
      <dsp:nvSpPr>
        <dsp:cNvPr id="0" name=""/>
        <dsp:cNvSpPr/>
      </dsp:nvSpPr>
      <dsp:spPr>
        <a:xfrm>
          <a:off x="0" y="242328"/>
          <a:ext cx="5472608" cy="608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“Qat’iy  probel</a:t>
          </a:r>
          <a:r>
            <a:rPr lang="ms-MY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Ctrl, Shift, </a:t>
          </a:r>
          <a:r>
            <a:rPr lang="en-US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probel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00" y="272028"/>
        <a:ext cx="5413208" cy="549000"/>
      </dsp:txXfrm>
    </dsp:sp>
    <dsp:sp modelId="{910BDF56-2846-4E83-BF9A-469939588EA2}">
      <dsp:nvSpPr>
        <dsp:cNvPr id="0" name=""/>
        <dsp:cNvSpPr/>
      </dsp:nvSpPr>
      <dsp:spPr>
        <a:xfrm>
          <a:off x="0" y="850729"/>
          <a:ext cx="547260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Masalan:</a:t>
          </a:r>
          <a:r>
            <a:rPr lang="ms-MY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A. Fozilov 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50729"/>
        <a:ext cx="5472608" cy="430560"/>
      </dsp:txXfrm>
    </dsp:sp>
    <dsp:sp modelId="{0DAB3A2A-C587-4B9D-BE05-3E1F8CD2CDAD}">
      <dsp:nvSpPr>
        <dsp:cNvPr id="0" name=""/>
        <dsp:cNvSpPr/>
      </dsp:nvSpPr>
      <dsp:spPr>
        <a:xfrm>
          <a:off x="0" y="1281289"/>
          <a:ext cx="5472608" cy="6084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“Defis</a:t>
          </a:r>
          <a:r>
            <a:rPr lang="ms-MY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ms-MY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(-) belgisi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00" y="1310989"/>
        <a:ext cx="5413208" cy="549000"/>
      </dsp:txXfrm>
    </dsp:sp>
    <dsp:sp modelId="{F781146D-04F4-4AA0-A4BA-C9C528C14BFE}">
      <dsp:nvSpPr>
        <dsp:cNvPr id="0" name=""/>
        <dsp:cNvSpPr/>
      </dsp:nvSpPr>
      <dsp:spPr>
        <a:xfrm>
          <a:off x="0" y="1889689"/>
          <a:ext cx="547260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ms-MY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asalan</a:t>
          </a:r>
          <a:r>
            <a:rPr lang="ms-MY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ms-MY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qovun-tarvuz</a:t>
          </a:r>
          <a:r>
            <a:rPr lang="ms-MY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ms-MY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kiyim-kechak</a:t>
          </a:r>
          <a:endParaRPr lang="ru-RU" sz="23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89689"/>
        <a:ext cx="5472608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4A2B-5034-4C33-8724-CFACAEEA4667}">
      <dsp:nvSpPr>
        <dsp:cNvPr id="0" name=""/>
        <dsp:cNvSpPr/>
      </dsp:nvSpPr>
      <dsp:spPr>
        <a:xfrm>
          <a:off x="0" y="24969"/>
          <a:ext cx="5030434" cy="7020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“Tire”</a:t>
          </a:r>
          <a:r>
            <a:rPr lang="ms-MY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(–) uni Ctrl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9" y="59238"/>
        <a:ext cx="4961896" cy="633462"/>
      </dsp:txXfrm>
    </dsp:sp>
    <dsp:sp modelId="{910BDF56-2846-4E83-BF9A-469939588EA2}">
      <dsp:nvSpPr>
        <dsp:cNvPr id="0" name=""/>
        <dsp:cNvSpPr/>
      </dsp:nvSpPr>
      <dsp:spPr>
        <a:xfrm>
          <a:off x="0" y="732289"/>
          <a:ext cx="5030434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Masalan: </a:t>
          </a: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“Bahrom Mahkamov – sinfimizdagi eng a’lochi o‘quvchi”.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32289"/>
        <a:ext cx="5030434" cy="527850"/>
      </dsp:txXfrm>
    </dsp:sp>
    <dsp:sp modelId="{0DAB3A2A-C587-4B9D-BE05-3E1F8CD2CDAD}">
      <dsp:nvSpPr>
        <dsp:cNvPr id="0" name=""/>
        <dsp:cNvSpPr/>
      </dsp:nvSpPr>
      <dsp:spPr>
        <a:xfrm>
          <a:off x="0" y="1260140"/>
          <a:ext cx="5030434" cy="7020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“Uzun tire”</a:t>
          </a:r>
          <a:r>
            <a:rPr lang="ms-MY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(—) uni Ctrl, Alt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69" y="1294409"/>
        <a:ext cx="4961896" cy="633462"/>
      </dsp:txXfrm>
    </dsp:sp>
    <dsp:sp modelId="{F781146D-04F4-4AA0-A4BA-C9C528C14BFE}">
      <dsp:nvSpPr>
        <dsp:cNvPr id="0" name=""/>
        <dsp:cNvSpPr/>
      </dsp:nvSpPr>
      <dsp:spPr>
        <a:xfrm>
          <a:off x="0" y="1962140"/>
          <a:ext cx="5030434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Masalan: </a:t>
          </a: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“Yuksak ma’naviyat — yengilmas kuch”.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62140"/>
        <a:ext cx="5030434" cy="527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4A2B-5034-4C33-8724-CFACAEEA4667}">
      <dsp:nvSpPr>
        <dsp:cNvPr id="0" name=""/>
        <dsp:cNvSpPr/>
      </dsp:nvSpPr>
      <dsp:spPr>
        <a:xfrm>
          <a:off x="0" y="202369"/>
          <a:ext cx="4752528" cy="631800"/>
        </a:xfrm>
        <a:prstGeom prst="round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“Qat’iy  tire” Ctrl, Shift va -</a:t>
          </a:r>
          <a:r>
            <a:rPr lang="ms-MY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42" y="233211"/>
        <a:ext cx="4690844" cy="570116"/>
      </dsp:txXfrm>
    </dsp:sp>
    <dsp:sp modelId="{910BDF56-2846-4E83-BF9A-469939588EA2}">
      <dsp:nvSpPr>
        <dsp:cNvPr id="0" name=""/>
        <dsp:cNvSpPr/>
      </dsp:nvSpPr>
      <dsp:spPr>
        <a:xfrm>
          <a:off x="0" y="834169"/>
          <a:ext cx="475252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masalan, 5-sinf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34169"/>
        <a:ext cx="4752528" cy="447120"/>
      </dsp:txXfrm>
    </dsp:sp>
    <dsp:sp modelId="{0DAB3A2A-C587-4B9D-BE05-3E1F8CD2CDAD}">
      <dsp:nvSpPr>
        <dsp:cNvPr id="0" name=""/>
        <dsp:cNvSpPr/>
      </dsp:nvSpPr>
      <dsp:spPr>
        <a:xfrm>
          <a:off x="0" y="1281289"/>
          <a:ext cx="4752528" cy="631800"/>
        </a:xfrm>
        <a:prstGeom prst="round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“Yumshoq  tire”</a:t>
          </a:r>
          <a:r>
            <a:rPr lang="ms-MY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42" y="1312131"/>
        <a:ext cx="4690844" cy="570116"/>
      </dsp:txXfrm>
    </dsp:sp>
    <dsp:sp modelId="{F781146D-04F4-4AA0-A4BA-C9C528C14BFE}">
      <dsp:nvSpPr>
        <dsp:cNvPr id="0" name=""/>
        <dsp:cNvSpPr/>
      </dsp:nvSpPr>
      <dsp:spPr>
        <a:xfrm>
          <a:off x="0" y="1913089"/>
          <a:ext cx="475252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Ctrl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0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raqami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yonidagi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klavishi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13089"/>
        <a:ext cx="4752528" cy="44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4A2B-5034-4C33-8724-CFACAEEA4667}">
      <dsp:nvSpPr>
        <dsp:cNvPr id="0" name=""/>
        <dsp:cNvSpPr/>
      </dsp:nvSpPr>
      <dsp:spPr>
        <a:xfrm>
          <a:off x="0" y="48382"/>
          <a:ext cx="4680520" cy="8880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Qavslar: (), tirnoqlar: ‘ ’ </a:t>
          </a:r>
          <a:r>
            <a:rPr lang="ms-MY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yoki </a:t>
          </a:r>
          <a:r>
            <a:rPr lang="ms-MY" sz="2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qo‘shtirnoqlar: “” 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50" y="91732"/>
        <a:ext cx="4593820" cy="801330"/>
      </dsp:txXfrm>
    </dsp:sp>
    <dsp:sp modelId="{910BDF56-2846-4E83-BF9A-469939588EA2}">
      <dsp:nvSpPr>
        <dsp:cNvPr id="0" name=""/>
        <dsp:cNvSpPr/>
      </dsp:nvSpPr>
      <dsp:spPr>
        <a:xfrm>
          <a:off x="0" y="936413"/>
          <a:ext cx="468052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29210" rIns="163576" bIns="2921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“Windows XP”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36413"/>
        <a:ext cx="4680520" cy="380880"/>
      </dsp:txXfrm>
    </dsp:sp>
    <dsp:sp modelId="{0DAB3A2A-C587-4B9D-BE05-3E1F8CD2CDAD}">
      <dsp:nvSpPr>
        <dsp:cNvPr id="0" name=""/>
        <dsp:cNvSpPr/>
      </dsp:nvSpPr>
      <dsp:spPr>
        <a:xfrm>
          <a:off x="0" y="1317293"/>
          <a:ext cx="4680520" cy="88803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“Rim raqamlari”</a:t>
          </a:r>
          <a:r>
            <a:rPr lang="ms-MY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50" y="1360643"/>
        <a:ext cx="4593820" cy="801330"/>
      </dsp:txXfrm>
    </dsp:sp>
    <dsp:sp modelId="{F781146D-04F4-4AA0-A4BA-C9C528C14BFE}">
      <dsp:nvSpPr>
        <dsp:cNvPr id="0" name=""/>
        <dsp:cNvSpPr/>
      </dsp:nvSpPr>
      <dsp:spPr>
        <a:xfrm>
          <a:off x="0" y="2205323"/>
          <a:ext cx="468052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I, V, X, L, C, M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05323"/>
        <a:ext cx="4680520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F2AF-BB83-41F1-B480-C0060C375EE0}">
      <dsp:nvSpPr>
        <dsp:cNvPr id="0" name=""/>
        <dsp:cNvSpPr/>
      </dsp:nvSpPr>
      <dsp:spPr>
        <a:xfrm>
          <a:off x="0" y="76111"/>
          <a:ext cx="180020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Sahifani belgilash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26" y="110037"/>
        <a:ext cx="1732348" cy="627128"/>
      </dsp:txXfrm>
    </dsp:sp>
    <dsp:sp modelId="{2CF6C4C2-9FEF-4F03-922F-F498CC0D6FF6}">
      <dsp:nvSpPr>
        <dsp:cNvPr id="0" name=""/>
        <dsp:cNvSpPr/>
      </dsp:nvSpPr>
      <dsp:spPr>
        <a:xfrm>
          <a:off x="0" y="771091"/>
          <a:ext cx="1800200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6" tIns="22860" rIns="128016" bIns="2286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ms-MY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matn, hoshiyalar, rasmlar va boshqa qismlar qog‘ozga chop etishga mo‘ljallangan sahifadagi kabi ko‘rinishda aks etadi.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71091"/>
        <a:ext cx="1800200" cy="152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90" y="333138"/>
            <a:ext cx="5237268" cy="54080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2E8C-9B0C-488D-9F57-CE93B069D4C8}" type="datetimeFigureOut">
              <a:rPr lang="ru-RU"/>
              <a:pPr>
                <a:defRPr/>
              </a:pPr>
              <a:t>21.09.2020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970F-C36A-4BD1-904A-657F11990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lus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" y="0"/>
            <a:ext cx="5763220" cy="9023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96" y="120363"/>
            <a:ext cx="4450947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dirty="0" err="1" smtClean="0"/>
              <a:t>Informatika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axborot</a:t>
            </a:r>
            <a:r>
              <a:rPr lang="en-US" sz="2400" dirty="0" smtClean="0"/>
              <a:t> </a:t>
            </a:r>
            <a:r>
              <a:rPr lang="en-US" sz="2400" dirty="0" err="1" smtClean="0"/>
              <a:t>texnologiyalari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78644" y="1186836"/>
            <a:ext cx="3624808" cy="14285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spcBef>
                <a:spcPts val="340"/>
              </a:spcBef>
            </a:pPr>
            <a:r>
              <a:rPr lang="en-US" sz="2000" b="1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WORDDA MATN    YOZISH QOIDALARI</a:t>
            </a:r>
            <a:endParaRPr lang="en-US" sz="20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604" y="118288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35500" y="254272"/>
            <a:ext cx="846299" cy="5760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 flipH="1">
            <a:off x="4764041" y="398289"/>
            <a:ext cx="279097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000" b="1" spc="10" dirty="0" smtClean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1132" y="452506"/>
            <a:ext cx="432048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 SINF</a:t>
            </a:r>
            <a:endParaRPr sz="13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45" y="1326133"/>
            <a:ext cx="1008112" cy="1088380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215082" y="2126481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64" y="542305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46596" y="1317313"/>
            <a:ext cx="2520281" cy="1313223"/>
          </a:xfrm>
          <a:prstGeom prst="wedgeRectCallout">
            <a:avLst>
              <a:gd name="adj1" fmla="val 69395"/>
              <a:gd name="adj2" fmla="val -8933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O‘qish holati </a:t>
            </a:r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s-MY" sz="1200" b="1" dirty="0">
                <a:latin typeface="Arial" panose="020B0604020202020204" pitchFamily="34" charset="0"/>
                <a:cs typeface="Arial" panose="020B0604020202020204" pitchFamily="34" charset="0"/>
              </a:rPr>
              <a:t>Режим чтения</a:t>
            </a:r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holatida hujjat o‘lchamlari ekran o‘lchamlariga mos ravishda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o‘zgaradi.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0527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4" b="21161"/>
          <a:stretch/>
        </p:blipFill>
        <p:spPr bwMode="auto">
          <a:xfrm>
            <a:off x="1586756" y="542305"/>
            <a:ext cx="3456384" cy="256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46596" y="985777"/>
            <a:ext cx="1728192" cy="1673264"/>
          </a:xfrm>
          <a:prstGeom prst="wedgeRectCallout">
            <a:avLst>
              <a:gd name="adj1" fmla="val 93355"/>
              <a:gd name="adj2" fmla="val -26781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Web-hujjat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(Веб-документ) holati hujjatni brauzer oynasidagi kabi aks ettiradi.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0239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1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796" y="542305"/>
            <a:ext cx="3672408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604" y="758329"/>
            <a:ext cx="172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(Структура)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holatida</a:t>
            </a:r>
          </a:p>
          <a:p>
            <a:pPr algn="ctr"/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(B-rasm) hujjat sarlavhalari hujjat strukturasidagi pog‘onasiga mos ravishda siljiydi.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804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9"/>
          <a:stretch/>
        </p:blipFill>
        <p:spPr bwMode="auto">
          <a:xfrm>
            <a:off x="74588" y="542305"/>
            <a:ext cx="56166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450852" y="1226381"/>
            <a:ext cx="2373685" cy="1224136"/>
          </a:xfrm>
          <a:prstGeom prst="wedgeRectCallout">
            <a:avLst>
              <a:gd name="adj1" fmla="val -101751"/>
              <a:gd name="adj2" fmla="val -7805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Qoralama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(Черновик) holati matnni kiritish, tahrirlash va 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formatlash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ko‘zda tutilgan.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807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pPr algn="ctr"/>
            <a:r>
              <a:rPr lang="ms-MY" dirty="0"/>
              <a:t>MATN YOZISH QOIDALARI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3" b="5241"/>
          <a:stretch/>
        </p:blipFill>
        <p:spPr bwMode="auto">
          <a:xfrm>
            <a:off x="2450852" y="542305"/>
            <a:ext cx="295650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4703" y="1118369"/>
            <a:ext cx="792088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Enter</a:t>
            </a:r>
            <a:endParaRPr kumimoji="0" lang="ms-MY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588" y="277332"/>
            <a:ext cx="2232248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ru-RU" sz="13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alt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Yangi  abzas</a:t>
            </a:r>
            <a:r>
              <a:rPr kumimoji="0" lang="ms-MY" alt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cs typeface="Arial" pitchFamily="34" charset="0"/>
              </a:rPr>
              <a:t>ga o‘tish uchun	klavishini bosish shart.</a:t>
            </a:r>
            <a:endParaRPr kumimoji="0" lang="ms-MY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8" y="1698331"/>
            <a:ext cx="2636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Har qanday tinish belgisidan keyin probel klavishi bosilishi shart, tinish belgilaridan oldin probel bosilmaydi.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4647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621492722"/>
              </p:ext>
            </p:extLst>
          </p:nvPr>
        </p:nvGraphicFramePr>
        <p:xfrm>
          <a:off x="74588" y="614313"/>
          <a:ext cx="547260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ms-MY" dirty="0"/>
              <a:t>MATN YOZISH QOIDALARI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612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s-MY" dirty="0"/>
              <a:t>MATN YOZISH QOIDALARI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4365591"/>
              </p:ext>
            </p:extLst>
          </p:nvPr>
        </p:nvGraphicFramePr>
        <p:xfrm>
          <a:off x="300738" y="614313"/>
          <a:ext cx="503043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49922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439881"/>
          </a:xfrm>
        </p:spPr>
        <p:txBody>
          <a:bodyPr/>
          <a:lstStyle/>
          <a:p>
            <a:pPr algn="ctr"/>
            <a:r>
              <a:rPr lang="ms-MY" dirty="0"/>
              <a:t>MATN YOZISH QOIDALARI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76039672"/>
              </p:ext>
            </p:extLst>
          </p:nvPr>
        </p:nvGraphicFramePr>
        <p:xfrm>
          <a:off x="362620" y="614313"/>
          <a:ext cx="4752528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6843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2212344"/>
              </p:ext>
            </p:extLst>
          </p:nvPr>
        </p:nvGraphicFramePr>
        <p:xfrm>
          <a:off x="290612" y="542305"/>
          <a:ext cx="4680520" cy="263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ms-MY" dirty="0"/>
              <a:t>MATN YOZISH QOIDALARI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215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7873"/>
          </a:xfrm>
        </p:spPr>
        <p:txBody>
          <a:bodyPr/>
          <a:lstStyle/>
          <a:p>
            <a:pPr algn="ctr"/>
            <a:r>
              <a:rPr lang="ms-MY" dirty="0"/>
              <a:t>HUJJATDA HARAKATLANISH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13" t="23872" r="23557" b="34950"/>
          <a:stretch/>
        </p:blipFill>
        <p:spPr bwMode="auto">
          <a:xfrm>
            <a:off x="146596" y="614313"/>
            <a:ext cx="482453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838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604" y="542305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Блокнот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matn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muharririda quyidagi matnni kiriting. </a:t>
            </a:r>
          </a:p>
          <a:p>
            <a:pPr marL="0" lvl="2" algn="ctr"/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Yangi saqlanayotgan hujjatga joriy papkada avval saqlab qo‘yilgan hujjat nomi berilganda dasturning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“Заменить”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Almashtirilsin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) taklifi qabul qilinsa, avvalgi hujjat o‘chib ketadi va o‘rniga yangi hujjat </a:t>
            </a: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yoziladi.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ctr"/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Matnni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ishim</a:t>
            </a:r>
            <a:r>
              <a:rPr lang="ms-MY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nomi bilan saqlang. Shrift turini </a:t>
            </a:r>
            <a:r>
              <a:rPr lang="ms-MY" sz="1600" b="1" dirty="0">
                <a:latin typeface="Arial" panose="020B0604020202020204" pitchFamily="34" charset="0"/>
                <a:cs typeface="Arial" panose="020B0604020202020204" pitchFamily="34" charset="0"/>
              </a:rPr>
              <a:t>“Broadway”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va shrift o‘lchamini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o‘lcham birligida tanlang.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588" y="103188"/>
            <a:ext cx="5391175" cy="430887"/>
          </a:xfrm>
        </p:spPr>
        <p:txBody>
          <a:bodyPr/>
          <a:lstStyle/>
          <a:p>
            <a:pPr algn="ctr"/>
            <a:r>
              <a:rPr lang="en-US" sz="2800" dirty="0" smtClean="0"/>
              <a:t>TAKRORLASH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24411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7" t="37803" r="26195" b="27101"/>
          <a:stretch/>
        </p:blipFill>
        <p:spPr bwMode="auto">
          <a:xfrm>
            <a:off x="146596" y="602740"/>
            <a:ext cx="5040560" cy="25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ms-MY" dirty="0"/>
              <a:t>HUJJATDA HARAKATLANISH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392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42305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1950 va 1963 sonlarini Rim raqamlarida yozing va izohlang.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8" y="1118369"/>
            <a:ext cx="561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1950 soni – bir mimg M, to‘qqiz yuz  CM, ellik L. Birgalikda yozilsa  MCML.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595" y="1908109"/>
            <a:ext cx="55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1963 soni – bir ming M, to‘qqiz yuz CM, oltmish uch LXIII. Birgalikda yozilsa  MCMLXIII.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37404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0455823"/>
              </p:ext>
            </p:extLst>
          </p:nvPr>
        </p:nvGraphicFramePr>
        <p:xfrm>
          <a:off x="127655" y="551109"/>
          <a:ext cx="1800200" cy="237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951033" y="639450"/>
            <a:ext cx="1872208" cy="755820"/>
            <a:chOff x="-107120" y="42489"/>
            <a:chExt cx="1872208" cy="7558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107120" y="42489"/>
              <a:ext cx="1872208" cy="755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784" y="52873"/>
              <a:ext cx="1654400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ms-MY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O‘qish</a:t>
              </a:r>
              <a:endPara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864809" y="650827"/>
            <a:ext cx="1801984" cy="755820"/>
            <a:chOff x="0" y="16970"/>
            <a:chExt cx="1872208" cy="7558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6970"/>
              <a:ext cx="1872208" cy="7558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6896" y="53866"/>
              <a:ext cx="1798416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/>
              <a:r>
                <a:rPr lang="ms-MY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Struktura</a:t>
              </a:r>
              <a:endPara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37001" y="1369751"/>
            <a:ext cx="1886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hujjat o‘lchamlari ekran o‘lchamlariga mos </a:t>
            </a:r>
            <a:r>
              <a:rPr lang="ms-MY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ravishda </a:t>
            </a:r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o‘zgaradi.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23240" y="1406647"/>
            <a:ext cx="1938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600" dirty="0">
                <a:latin typeface="Arial" panose="020B0604020202020204" pitchFamily="34" charset="0"/>
                <a:cs typeface="Arial" panose="020B0604020202020204" pitchFamily="34" charset="0"/>
              </a:rPr>
              <a:t>hujjat sarlavhalari hujjat strukturasidagi pog‘onasiga mos ravishda siljiydi.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744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207" y="1910457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“Betakrorimsan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, yagonasan, ona Vatanim – O‘zbekistonim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!”, “Elim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deb, 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yurtim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deb yonib yashash kerak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!”, “Ilmgohim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– iftixorim</a:t>
            </a:r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3444" y="505137"/>
            <a:ext cx="5846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ms-MY" dirty="0" smtClean="0">
                <a:latin typeface="Arial" panose="020B0604020202020204" pitchFamily="34" charset="0"/>
                <a:cs typeface="Arial" panose="020B0604020202020204" pitchFamily="34" charset="0"/>
              </a:rPr>
              <a:t>1. Word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dasturida quyidagi matnni yozish jarayonida har bir so‘zdan keyin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“qat’iy probel”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kiriting. Hujjatni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“Qat’iy </a:t>
            </a: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yumshoq”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nomi bilan saqlang. Har bir so‘zni </a:t>
            </a:r>
            <a:r>
              <a:rPr lang="ms-MY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“yumshoq tire”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yordamida bo‘g‘inga ajrating.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092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2936" y="542305"/>
            <a:ext cx="5714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Daftaringizga “Mening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vatanim –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ms-MY" sz="240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ms-MY" sz="2400" smtClean="0">
                <a:latin typeface="Arial" panose="020B0604020202020204" pitchFamily="34" charset="0"/>
                <a:cs typeface="Arial" panose="020B0604020202020204" pitchFamily="34" charset="0"/>
              </a:rPr>
              <a:t>mavzusida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besh abzasli matn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yozing (matn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15 ta gapdan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iborat bo‘lsin).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t="44130" r="6041" b="14043"/>
          <a:stretch/>
        </p:blipFill>
        <p:spPr>
          <a:xfrm>
            <a:off x="1658763" y="2414513"/>
            <a:ext cx="23762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62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BAJARILISH TARTIBI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"/>
          <a:stretch/>
        </p:blipFill>
        <p:spPr bwMode="auto">
          <a:xfrm>
            <a:off x="300739" y="628673"/>
            <a:ext cx="5165790" cy="24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34628" y="1846895"/>
            <a:ext cx="1752601" cy="639626"/>
          </a:xfrm>
          <a:prstGeom prst="wedgeRectCallout">
            <a:avLst>
              <a:gd name="adj1" fmla="val 2755"/>
              <a:gd name="adj2" fmla="val -13959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muharririni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tushiramiz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450852" y="1846894"/>
            <a:ext cx="1752601" cy="535361"/>
          </a:xfrm>
          <a:prstGeom prst="wedgeRectCallout">
            <a:avLst>
              <a:gd name="adj1" fmla="val -68123"/>
              <a:gd name="adj2" fmla="val -19115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326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BAJARILISH TARTIBI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"/>
          <a:stretch/>
        </p:blipFill>
        <p:spPr bwMode="auto">
          <a:xfrm>
            <a:off x="149058" y="581397"/>
            <a:ext cx="2589826" cy="25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49058" y="1406401"/>
            <a:ext cx="2013762" cy="864096"/>
          </a:xfrm>
          <a:prstGeom prst="wedgeRectCallout">
            <a:avLst>
              <a:gd name="adj1" fmla="val -31780"/>
              <a:gd name="adj2" fmla="val -11928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z-Cyrl-U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Формат)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menyusining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Shrift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(Шрифт)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buyrug‘i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tanlanadi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"/>
          <a:stretch/>
        </p:blipFill>
        <p:spPr bwMode="auto">
          <a:xfrm>
            <a:off x="2783404" y="581397"/>
            <a:ext cx="2907808" cy="25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2234828" y="2283628"/>
            <a:ext cx="2013762" cy="850964"/>
          </a:xfrm>
          <a:prstGeom prst="wedgeRectCallout">
            <a:avLst>
              <a:gd name="adj1" fmla="val 34760"/>
              <a:gd name="adj2" fmla="val -12128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Shrift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shrift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o‘lchami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tanlanadi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813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102424"/>
            <a:ext cx="5638800" cy="430887"/>
          </a:xfrm>
        </p:spPr>
        <p:txBody>
          <a:bodyPr/>
          <a:lstStyle/>
          <a:p>
            <a:pPr algn="ctr"/>
            <a:r>
              <a:rPr lang="en-US" sz="2800" dirty="0" smtClean="0"/>
              <a:t>TAKRORLASH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555625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Microsoft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Word dasturini ishga tushiring.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“Mening oilam”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nomli besh abzasli matn yozing. Hujjatni </a:t>
            </a:r>
            <a:endParaRPr lang="ms-MY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“Mening oilam” 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nomi bilan </a:t>
            </a:r>
            <a:r>
              <a:rPr lang="ms-MY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saqlang</a:t>
            </a:r>
            <a:r>
              <a:rPr lang="ms-MY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1640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11" b="5777"/>
          <a:stretch/>
        </p:blipFill>
        <p:spPr bwMode="auto">
          <a:xfrm>
            <a:off x="146596" y="614313"/>
            <a:ext cx="2877595" cy="25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3024190" y="1190377"/>
            <a:ext cx="2162965" cy="1008112"/>
          </a:xfrm>
          <a:prstGeom prst="wedgeRectCallout">
            <a:avLst>
              <a:gd name="adj1" fmla="val -96542"/>
              <a:gd name="adj2" fmla="val -10440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 Word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dasturini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tushuramiz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matnni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yozib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olamiz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BAJARILISH TARTIBI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9908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/>
              <a:t>BAJARILISH TARTIBI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7"/>
          <a:stretch/>
        </p:blipFill>
        <p:spPr bwMode="auto">
          <a:xfrm>
            <a:off x="74588" y="542305"/>
            <a:ext cx="2664296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722660" y="2126481"/>
            <a:ext cx="1872208" cy="864096"/>
          </a:xfrm>
          <a:prstGeom prst="wedgeRectCallout">
            <a:avLst>
              <a:gd name="adj1" fmla="val -50403"/>
              <a:gd name="adj2" fmla="val -90000"/>
            </a:avLst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Hujjatga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kerakli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berib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saqlaymiz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8884" y="542304"/>
            <a:ext cx="2952328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3026916" y="1406400"/>
            <a:ext cx="2160240" cy="864096"/>
          </a:xfrm>
          <a:prstGeom prst="wedgeRectCallout">
            <a:avLst>
              <a:gd name="adj1" fmla="val -50403"/>
              <a:gd name="adj2" fmla="val -90000"/>
            </a:avLst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oilam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nomli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hujjat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ko‘rsatilgan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manzilda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saqlanadi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894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9" t="6635" r="77527" b="81422"/>
          <a:stretch/>
        </p:blipFill>
        <p:spPr bwMode="auto">
          <a:xfrm>
            <a:off x="362620" y="542305"/>
            <a:ext cx="49685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06636" y="1668693"/>
            <a:ext cx="4320480" cy="129614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Microsoft Word </a:t>
            </a:r>
            <a:r>
              <a:rPr lang="ms-MY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dasturi </a:t>
            </a:r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Ko‘rinish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(Вид) tasmasi orqali hujjatni aks ettirishning bir necha </a:t>
            </a:r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ko‘rish </a:t>
            </a:r>
            <a:r>
              <a:rPr lang="ms-MY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holatlari mavjud.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18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788" y="557219"/>
            <a:ext cx="3250828" cy="2577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588" y="614313"/>
            <a:ext cx="1800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1400" b="1" dirty="0">
                <a:latin typeface="Arial" panose="020B0604020202020204" pitchFamily="34" charset="0"/>
                <a:cs typeface="Arial" panose="020B0604020202020204" pitchFamily="34" charset="0"/>
              </a:rPr>
              <a:t>Sahifani belgilash </a:t>
            </a:r>
            <a:r>
              <a:rPr lang="ms-MY" sz="1400" dirty="0">
                <a:latin typeface="Arial" panose="020B0604020202020204" pitchFamily="34" charset="0"/>
                <a:cs typeface="Arial" panose="020B0604020202020204" pitchFamily="34" charset="0"/>
              </a:rPr>
              <a:t>(Разметка страницы) holatida (A-rasm) matn, ho- shiyalar, rasmlar va boshqa qismlar qog‘ozga chop etishga mo‘ljallan-  gan sahifadagi kabi ko‘rinishda aks etadi.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8" y="103188"/>
            <a:ext cx="5165725" cy="366712"/>
          </a:xfrm>
        </p:spPr>
        <p:txBody>
          <a:bodyPr/>
          <a:lstStyle/>
          <a:p>
            <a:pPr algn="ctr"/>
            <a:r>
              <a:rPr lang="en-US" dirty="0" smtClean="0"/>
              <a:t>HUJJATNING KO‘RINISH HOLATLARI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21182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8061</TotalTime>
  <Words>628</Words>
  <Application>Microsoft Office PowerPoint</Application>
  <PresentationFormat>Произвольный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Informatika va axborot texnologiyalari</vt:lpstr>
      <vt:lpstr>TAKRORLASH</vt:lpstr>
      <vt:lpstr>BAJARILISH TARTIBI</vt:lpstr>
      <vt:lpstr>BAJARILISH TARTIBI</vt:lpstr>
      <vt:lpstr>TAKRORLASH</vt:lpstr>
      <vt:lpstr>BAJARILISH TARTIBI</vt:lpstr>
      <vt:lpstr>BAJARILISH TARTIBI</vt:lpstr>
      <vt:lpstr>HUJJATNING KO‘RINISH HOLATLARI</vt:lpstr>
      <vt:lpstr>HUJJATNING KO‘RINISH HOLATLARI</vt:lpstr>
      <vt:lpstr>HUJJATNING KO‘RINISH HOLATLARI</vt:lpstr>
      <vt:lpstr>HUJJATNING KO‘RINISH HOLATLARI</vt:lpstr>
      <vt:lpstr>HUJJATNING KO‘RINISH HOLATLARI</vt:lpstr>
      <vt:lpstr>HUJJATNING KO‘RINISH HOLATLARI</vt:lpstr>
      <vt:lpstr>MATN YOZISH QOIDALARI </vt:lpstr>
      <vt:lpstr>MATN YOZISH QOIDALARI </vt:lpstr>
      <vt:lpstr>MATN YOZISH QOIDALARI </vt:lpstr>
      <vt:lpstr>MATN YOZISH QOIDALARI </vt:lpstr>
      <vt:lpstr>MATN YOZISH QOIDALARI </vt:lpstr>
      <vt:lpstr>HUJJATDA HARAKATLANISH </vt:lpstr>
      <vt:lpstr>HUJJATDA HARAKATLANISH </vt:lpstr>
      <vt:lpstr>MUSTAHKAMLASH</vt:lpstr>
      <vt:lpstr>MUSTAHKAMLASH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user1</cp:lastModifiedBy>
  <cp:revision>450</cp:revision>
  <dcterms:created xsi:type="dcterms:W3CDTF">2020-04-13T08:05:16Z</dcterms:created>
  <dcterms:modified xsi:type="dcterms:W3CDTF">2020-09-21T12:27:53Z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