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355" r:id="rId3"/>
    <p:sldId id="362" r:id="rId4"/>
    <p:sldId id="353" r:id="rId5"/>
    <p:sldId id="364" r:id="rId6"/>
    <p:sldId id="370" r:id="rId7"/>
    <p:sldId id="369" r:id="rId8"/>
    <p:sldId id="371" r:id="rId9"/>
    <p:sldId id="365" r:id="rId10"/>
    <p:sldId id="372" r:id="rId11"/>
    <p:sldId id="373" r:id="rId12"/>
    <p:sldId id="374" r:id="rId13"/>
    <p:sldId id="375" r:id="rId14"/>
    <p:sldId id="376" r:id="rId15"/>
    <p:sldId id="382" r:id="rId16"/>
    <p:sldId id="383" r:id="rId17"/>
    <p:sldId id="380" r:id="rId18"/>
    <p:sldId id="390" r:id="rId19"/>
    <p:sldId id="391" r:id="rId20"/>
    <p:sldId id="392" r:id="rId21"/>
    <p:sldId id="384" r:id="rId22"/>
    <p:sldId id="393" r:id="rId23"/>
    <p:sldId id="385" r:id="rId24"/>
    <p:sldId id="387" r:id="rId25"/>
    <p:sldId id="378" r:id="rId26"/>
    <p:sldId id="388" r:id="rId27"/>
    <p:sldId id="389" r:id="rId28"/>
    <p:sldId id="394" r:id="rId29"/>
    <p:sldId id="339" r:id="rId3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6797" autoAdjust="0"/>
  </p:normalViewPr>
  <p:slideViewPr>
    <p:cSldViewPr>
      <p:cViewPr varScale="1">
        <p:scale>
          <a:sx n="127" d="100"/>
          <a:sy n="127" d="100"/>
        </p:scale>
        <p:origin x="532" y="7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83CD5-805B-4A48-B883-82EFBD8FDF8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41B7E-6EE8-4B0E-B162-4C7B383F6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6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0" y="333138"/>
            <a:ext cx="5237268" cy="540808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8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72E8C-9B0C-488D-9F57-CE93B069D4C8}" type="datetimeFigureOut">
              <a:rPr lang="ru-RU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E970F-C36A-4BD1-904A-657F11990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94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plus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16" y="1951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845" y="120363"/>
            <a:ext cx="4080510" cy="87652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800" dirty="0" err="1" smtClean="0"/>
              <a:t>Informatika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axborot</a:t>
            </a:r>
            <a:r>
              <a:rPr lang="en-US" sz="2800" dirty="0" smtClean="0"/>
              <a:t> </a:t>
            </a:r>
            <a:r>
              <a:rPr lang="en-US" sz="2800" dirty="0" err="1" smtClean="0"/>
              <a:t>texnologiyalari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632455" y="1232376"/>
            <a:ext cx="4023451" cy="163378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Bef>
                <a:spcPts val="340"/>
              </a:spcBef>
            </a:pP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AMALIY MASHG‘ULOT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i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Oʻqituvchi</a:t>
            </a:r>
            <a:r>
              <a:rPr lang="en-US" sz="1600" i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Qurbonova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Nozima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8604" y="1232376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4629" y="227520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559300" y="212867"/>
            <a:ext cx="769366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35500" y="372252"/>
            <a:ext cx="253746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 smtClean="0">
                <a:solidFill>
                  <a:srgbClr val="FFFFFF"/>
                </a:solidFill>
                <a:latin typeface="Arial"/>
                <a:cs typeface="Arial"/>
              </a:rPr>
              <a:t>6-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89246" y="452506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b="1" dirty="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72" y="1317626"/>
            <a:ext cx="904347" cy="1183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AMALIY MASHG‘ULOT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42305"/>
            <a:ext cx="561662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2-mashq.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uyidagi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matnni yozing va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“Matn”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nomi bilan saqlang: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Matn – bu mazmunan va grammatik bog‘langan mulohazaning yozma ko‘rinishidir. Matnga kiritilgan gaplar ma’lum bir tartibda joylashadi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364"/>
          <a:stretch/>
        </p:blipFill>
        <p:spPr bwMode="auto">
          <a:xfrm>
            <a:off x="1658764" y="1982465"/>
            <a:ext cx="2088232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3561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>
            <a:off x="218604" y="974353"/>
            <a:ext cx="1512168" cy="648072"/>
          </a:xfrm>
          <a:prstGeom prst="wedgeRectCallout">
            <a:avLst>
              <a:gd name="adj1" fmla="val 77555"/>
              <a:gd name="adj2" fmla="val -113756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Блокнот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tushuriladi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090812" y="736992"/>
            <a:ext cx="3465441" cy="1677521"/>
            <a:chOff x="2090812" y="736992"/>
            <a:chExt cx="3465441" cy="167752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901"/>
            <a:stretch/>
          </p:blipFill>
          <p:spPr bwMode="auto">
            <a:xfrm>
              <a:off x="2090812" y="736992"/>
              <a:ext cx="3465441" cy="1677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Прямоугольная выноска 5"/>
            <p:cNvSpPr/>
            <p:nvPr/>
          </p:nvSpPr>
          <p:spPr>
            <a:xfrm>
              <a:off x="3314948" y="1382800"/>
              <a:ext cx="1512168" cy="648072"/>
            </a:xfrm>
            <a:prstGeom prst="wedgeRectCallout">
              <a:avLst>
                <a:gd name="adj1" fmla="val 42029"/>
                <a:gd name="adj2" fmla="val -13594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Berilgan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matn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kiritiladi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1124648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296"/>
          <a:stretch/>
        </p:blipFill>
        <p:spPr bwMode="auto">
          <a:xfrm>
            <a:off x="33412" y="542305"/>
            <a:ext cx="256521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794668" y="758329"/>
            <a:ext cx="1512168" cy="648072"/>
          </a:xfrm>
          <a:prstGeom prst="wedgeRectCallout">
            <a:avLst>
              <a:gd name="adj1" fmla="val -70483"/>
              <a:gd name="adj2" fmla="val -27685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buyrug‘i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297"/>
          <a:stretch/>
        </p:blipFill>
        <p:spPr bwMode="auto">
          <a:xfrm>
            <a:off x="2639807" y="546664"/>
            <a:ext cx="3051405" cy="258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4035028" y="1617333"/>
            <a:ext cx="1512168" cy="648072"/>
          </a:xfrm>
          <a:prstGeom prst="wedgeRectCallout">
            <a:avLst>
              <a:gd name="adj1" fmla="val 2149"/>
              <a:gd name="adj2" fmla="val -215818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7873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0563088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400600" cy="307777"/>
          </a:xfrm>
        </p:spPr>
        <p:txBody>
          <a:bodyPr/>
          <a:lstStyle/>
          <a:p>
            <a:pPr algn="ctr"/>
            <a:r>
              <a:rPr lang="en-US" sz="2000" dirty="0" smtClean="0"/>
              <a:t>AMALIY MASHG‘ULOT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018" y="542305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3-mashq.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atnni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quyidagi ko‘rinishga keltirish uchun Shrift xususiyatlarini o‘zgartiring: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815" y="1206927"/>
            <a:ext cx="56166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2000" i="1" dirty="0">
                <a:latin typeface="Adobe Caslon Pro Bold" pitchFamily="18" charset="0"/>
              </a:rPr>
              <a:t>Matn – bu mazmunan va grammatik bog‘langan mulohazaning yozma ko‘rinishidir. Matnga kiritilgan gaplar ma’lum bir tartibda joylashadi.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5698510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943"/>
          <a:stretch/>
        </p:blipFill>
        <p:spPr bwMode="auto">
          <a:xfrm>
            <a:off x="1946796" y="583461"/>
            <a:ext cx="30812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146596" y="1334393"/>
            <a:ext cx="1512168" cy="936104"/>
          </a:xfrm>
          <a:prstGeom prst="wedgeRectCallout">
            <a:avLst>
              <a:gd name="adj1" fmla="val 103812"/>
              <a:gd name="adj2" fmla="val -61774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Блокнот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muharririda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8673828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018"/>
          <a:stretch/>
        </p:blipFill>
        <p:spPr bwMode="auto">
          <a:xfrm>
            <a:off x="146596" y="614312"/>
            <a:ext cx="2599977" cy="238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1154708" y="1118369"/>
            <a:ext cx="1512168" cy="576064"/>
          </a:xfrm>
          <a:prstGeom prst="wedgeRectCallout">
            <a:avLst>
              <a:gd name="adj1" fmla="val 7936"/>
              <a:gd name="adj2" fmla="val -108044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belgilaymiz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46596" y="1802445"/>
            <a:ext cx="1512168" cy="936104"/>
          </a:xfrm>
          <a:prstGeom prst="wedgeRectCallout">
            <a:avLst>
              <a:gd name="adj1" fmla="val -23492"/>
              <a:gd name="adj2" fmla="val -154314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bo‘limidan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buyrug‘I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67"/>
          <a:stretch/>
        </p:blipFill>
        <p:spPr bwMode="auto">
          <a:xfrm>
            <a:off x="2765050" y="614311"/>
            <a:ext cx="2869539" cy="239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>
            <a:off x="4035028" y="1388339"/>
            <a:ext cx="1430735" cy="666134"/>
          </a:xfrm>
          <a:prstGeom prst="wedgeRectCallout">
            <a:avLst>
              <a:gd name="adj1" fmla="val -96294"/>
              <a:gd name="adj2" fmla="val -16146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441848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405"/>
          <a:stretch/>
        </p:blipFill>
        <p:spPr bwMode="auto">
          <a:xfrm>
            <a:off x="506636" y="571091"/>
            <a:ext cx="4525315" cy="240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1273759" y="1703719"/>
            <a:ext cx="2849911" cy="936104"/>
          </a:xfrm>
          <a:prstGeom prst="wedgeRectCallout">
            <a:avLst>
              <a:gd name="adj1" fmla="val -44455"/>
              <a:gd name="adj2" fmla="val -120415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o‘zgartirilgandan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1376568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AMALIY MASHG‘ULOT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542305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4-mashq. Microsoft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Word dasturini ishga tushiring. Hujjatga «Microsoft Word» matnini yozing. Hujjatni «Birinchi nomda saqlash» nomi bilan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. Dasturni yoping.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20" y="1550417"/>
            <a:ext cx="1622425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1973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46596" y="552946"/>
            <a:ext cx="2592288" cy="2581647"/>
            <a:chOff x="146596" y="552946"/>
            <a:chExt cx="2592288" cy="2581647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575"/>
            <a:stretch/>
          </p:blipFill>
          <p:spPr bwMode="auto">
            <a:xfrm>
              <a:off x="146596" y="552946"/>
              <a:ext cx="2592288" cy="258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Выноска-облако 5"/>
            <p:cNvSpPr/>
            <p:nvPr/>
          </p:nvSpPr>
          <p:spPr>
            <a:xfrm>
              <a:off x="578644" y="1334393"/>
              <a:ext cx="1800200" cy="1584176"/>
            </a:xfrm>
            <a:prstGeom prst="cloudCallou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MS Word </a:t>
              </a:r>
              <a:r>
                <a:rPr lang="en-US" sz="1600" dirty="0" err="1" smtClean="0"/>
                <a:t>dasturini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ishga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tushurib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olamiz</a:t>
              </a:r>
              <a:r>
                <a:rPr lang="ru-RU" sz="1600" dirty="0" smtClean="0"/>
                <a:t>.</a:t>
              </a:r>
              <a:endParaRPr lang="ru-RU" sz="1600" dirty="0"/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84" y="552945"/>
            <a:ext cx="2376264" cy="258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>
            <a:off x="3170932" y="2171771"/>
            <a:ext cx="1296144" cy="468052"/>
          </a:xfrm>
          <a:prstGeom prst="wedgeRectCallout">
            <a:avLst>
              <a:gd name="adj1" fmla="val 13891"/>
              <a:gd name="adj2" fmla="val -149333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07777"/>
          </a:xfrm>
        </p:spPr>
        <p:txBody>
          <a:bodyPr/>
          <a:lstStyle/>
          <a:p>
            <a:pPr algn="ctr"/>
            <a:r>
              <a:rPr lang="en-US" sz="2000" dirty="0" smtClean="0"/>
              <a:t>BAJARILISH TARTIBI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6508162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49"/>
          <a:stretch/>
        </p:blipFill>
        <p:spPr bwMode="auto">
          <a:xfrm>
            <a:off x="74588" y="566525"/>
            <a:ext cx="2953134" cy="256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506636" y="1046361"/>
            <a:ext cx="1512168" cy="468052"/>
          </a:xfrm>
          <a:prstGeom prst="wedgeRectCallout">
            <a:avLst>
              <a:gd name="adj1" fmla="val -63619"/>
              <a:gd name="adj2" fmla="val -106919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buyrug‘i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7"/>
          <a:stretch/>
        </p:blipFill>
        <p:spPr bwMode="auto">
          <a:xfrm>
            <a:off x="3009378" y="566526"/>
            <a:ext cx="2596930" cy="260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3458964" y="1190377"/>
            <a:ext cx="1512168" cy="468052"/>
          </a:xfrm>
          <a:prstGeom prst="wedgeRectCallout">
            <a:avLst>
              <a:gd name="adj1" fmla="val -13096"/>
              <a:gd name="adj2" fmla="val -167328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Hujjatning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023370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TAKRORLASH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190377"/>
            <a:ext cx="3197696" cy="193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149058" y="1449116"/>
            <a:ext cx="1752601" cy="500980"/>
          </a:xfrm>
          <a:prstGeom prst="wedgeRectCallout">
            <a:avLst>
              <a:gd name="adj1" fmla="val 83149"/>
              <a:gd name="adj2" fmla="val 3765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papka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z-Cyrl-UZ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Папка)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tanlanadi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49058" y="2018798"/>
            <a:ext cx="1752601" cy="504056"/>
          </a:xfrm>
          <a:prstGeom prst="wedgeRectCallout">
            <a:avLst>
              <a:gd name="adj1" fmla="val 111265"/>
              <a:gd name="adj2" fmla="val 43425"/>
            </a:avLst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Faylga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nom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beriladi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149058" y="2591556"/>
            <a:ext cx="1752601" cy="471030"/>
          </a:xfrm>
          <a:prstGeom prst="wedgeRectCallout">
            <a:avLst>
              <a:gd name="adj1" fmla="val 201807"/>
              <a:gd name="adj2" fmla="val 33155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Saqlash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Сохранить) 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326" y="542305"/>
            <a:ext cx="4738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MS Word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dasturida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hujjatlarni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90710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866676" y="552657"/>
            <a:ext cx="3672408" cy="2592288"/>
            <a:chOff x="866676" y="552657"/>
            <a:chExt cx="3672408" cy="2592288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0" t="52000" r="65966" b="5512"/>
            <a:stretch/>
          </p:blipFill>
          <p:spPr bwMode="auto">
            <a:xfrm>
              <a:off x="866676" y="552657"/>
              <a:ext cx="3672408" cy="259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рямоугольная выноска 4"/>
            <p:cNvSpPr/>
            <p:nvPr/>
          </p:nvSpPr>
          <p:spPr>
            <a:xfrm>
              <a:off x="1010692" y="1560769"/>
              <a:ext cx="2232248" cy="576064"/>
            </a:xfrm>
            <a:prstGeom prst="wedgeRectCallout">
              <a:avLst>
                <a:gd name="adj1" fmla="val -43010"/>
                <a:gd name="adj2" fmla="val -63943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Hujjat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ko‘rsatilgan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manzilda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saqlandi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34448328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AMALIY MASHG‘ULOT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542305"/>
            <a:ext cx="5544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4-mashq.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uyidagi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matnni </a:t>
            </a:r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Microsoft </a:t>
            </a:r>
            <a:r>
              <a:rPr lang="ms-MY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matn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protsessorida </a:t>
            </a:r>
            <a:r>
              <a:rPr lang="ms-MY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yozing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va «Abzas» nomi bilan saqlang: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588" y="1406401"/>
            <a:ext cx="5616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“Gaplar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faqat mavzu bilangina emas, balki asosiy  g‘oyasi  bilan  ham birlashtiriladi. Bitta fikr haqidagi bir nechta gap alohida abzas ko‘rinishida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ifodalanadi”.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04" y="2342505"/>
            <a:ext cx="792088" cy="73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6603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46596" y="552946"/>
            <a:ext cx="2592288" cy="2581647"/>
            <a:chOff x="146596" y="552946"/>
            <a:chExt cx="2592288" cy="2581647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575"/>
            <a:stretch/>
          </p:blipFill>
          <p:spPr bwMode="auto">
            <a:xfrm>
              <a:off x="146596" y="552946"/>
              <a:ext cx="2592288" cy="258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Выноска-облако 5"/>
            <p:cNvSpPr/>
            <p:nvPr/>
          </p:nvSpPr>
          <p:spPr>
            <a:xfrm>
              <a:off x="578644" y="1334393"/>
              <a:ext cx="1800200" cy="1584176"/>
            </a:xfrm>
            <a:prstGeom prst="cloudCallou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MS Word </a:t>
              </a:r>
              <a:r>
                <a:rPr lang="en-US" sz="1600" dirty="0" err="1" smtClean="0"/>
                <a:t>dasturini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ishga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tushurib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olamiz</a:t>
              </a:r>
              <a:r>
                <a:rPr lang="en-US" sz="1600" dirty="0"/>
                <a:t>.</a:t>
              </a:r>
              <a:endParaRPr lang="ru-RU" sz="1600" dirty="0"/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6"/>
          <a:stretch/>
        </p:blipFill>
        <p:spPr bwMode="auto">
          <a:xfrm>
            <a:off x="2738884" y="552945"/>
            <a:ext cx="2232248" cy="258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>
            <a:off x="3431882" y="2342505"/>
            <a:ext cx="1296144" cy="468052"/>
          </a:xfrm>
          <a:prstGeom prst="wedgeRectCallout">
            <a:avLst>
              <a:gd name="adj1" fmla="val 13891"/>
              <a:gd name="adj2" fmla="val -149333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4360889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4588" y="570727"/>
            <a:ext cx="2952328" cy="2563866"/>
            <a:chOff x="74588" y="570727"/>
            <a:chExt cx="2952328" cy="2563866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1"/>
            <a:stretch/>
          </p:blipFill>
          <p:spPr bwMode="auto">
            <a:xfrm>
              <a:off x="74588" y="570727"/>
              <a:ext cx="2952328" cy="2563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рямоугольная выноска 4"/>
            <p:cNvSpPr/>
            <p:nvPr/>
          </p:nvSpPr>
          <p:spPr>
            <a:xfrm>
              <a:off x="434628" y="1046361"/>
              <a:ext cx="1584176" cy="468052"/>
            </a:xfrm>
            <a:prstGeom prst="wedgeRectCallout">
              <a:avLst>
                <a:gd name="adj1" fmla="val -66319"/>
                <a:gd name="adj2" fmla="val -139051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Saqlash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buyrug‘i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tanlanadi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5"/>
          <a:stretch/>
        </p:blipFill>
        <p:spPr bwMode="auto">
          <a:xfrm>
            <a:off x="3005669" y="556676"/>
            <a:ext cx="2475479" cy="257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2234828" y="2414513"/>
            <a:ext cx="1584176" cy="468052"/>
          </a:xfrm>
          <a:prstGeom prst="wedgeRectCallout">
            <a:avLst>
              <a:gd name="adj1" fmla="val 36211"/>
              <a:gd name="adj2" fmla="val -184036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530972" y="1198761"/>
            <a:ext cx="1584176" cy="468052"/>
          </a:xfrm>
          <a:prstGeom prst="wedgeRectCallout">
            <a:avLst>
              <a:gd name="adj1" fmla="val -68977"/>
              <a:gd name="adj2" fmla="val -29802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papka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963021" y="2644142"/>
            <a:ext cx="1584176" cy="468052"/>
          </a:xfrm>
          <a:prstGeom prst="wedgeRectCallout">
            <a:avLst>
              <a:gd name="adj1" fmla="val -53028"/>
              <a:gd name="adj2" fmla="val -12876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buyrug‘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4216123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4"/>
          <a:stretch/>
        </p:blipFill>
        <p:spPr bwMode="auto">
          <a:xfrm>
            <a:off x="74588" y="542305"/>
            <a:ext cx="2592288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506636" y="1046361"/>
            <a:ext cx="1296144" cy="468052"/>
          </a:xfrm>
          <a:prstGeom prst="wedgeRectCallout">
            <a:avLst>
              <a:gd name="adj1" fmla="val -8851"/>
              <a:gd name="adj2" fmla="val -140336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6"/>
          <a:stretch/>
        </p:blipFill>
        <p:spPr bwMode="auto">
          <a:xfrm>
            <a:off x="2666876" y="542305"/>
            <a:ext cx="3024336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2664738" y="1910457"/>
            <a:ext cx="1946354" cy="468052"/>
          </a:xfrm>
          <a:prstGeom prst="wedgeRectCallout">
            <a:avLst>
              <a:gd name="adj1" fmla="val -28180"/>
              <a:gd name="adj2" fmla="val -204600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3621325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AMALIY MASHG‘ULOT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42305"/>
            <a:ext cx="5544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5-mashq. Microsoft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Word dasturini ishga tushiring. Hujjatga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“Klaviatura ishi”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nomini bering. </a:t>
            </a:r>
            <a:endParaRPr lang="ms-MY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Quyidagi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matnni hosil qiling va dasturni yoping.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№1: Hujjatlar = ҲУЖжатлар = DOCUMENTS = ДокуМЕНТЫ;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2: Yuqori ReGiStR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&lt;&gt;Bo‘G‘In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KO‘CHIRISH = БЎҒин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КЎЧириш.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544966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" b="5357"/>
          <a:stretch/>
        </p:blipFill>
        <p:spPr bwMode="auto">
          <a:xfrm>
            <a:off x="74588" y="576766"/>
            <a:ext cx="2520280" cy="254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686656" y="1849289"/>
            <a:ext cx="1548172" cy="468052"/>
          </a:xfrm>
          <a:prstGeom prst="wedgeRectCallout">
            <a:avLst>
              <a:gd name="adj1" fmla="val -8851"/>
              <a:gd name="adj2" fmla="val -140336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Word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tushuriladi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" b="5513"/>
          <a:stretch/>
        </p:blipFill>
        <p:spPr bwMode="auto">
          <a:xfrm>
            <a:off x="2594868" y="571271"/>
            <a:ext cx="3096344" cy="2550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2543722" y="2486521"/>
            <a:ext cx="2211385" cy="504056"/>
          </a:xfrm>
          <a:prstGeom prst="wedgeRectCallout">
            <a:avLst>
              <a:gd name="adj1" fmla="val -8851"/>
              <a:gd name="adj2" fmla="val -140336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tartibiga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4148449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0536" y="542305"/>
            <a:ext cx="2648348" cy="2592288"/>
            <a:chOff x="90536" y="542305"/>
            <a:chExt cx="2648348" cy="25922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08" b="4761"/>
            <a:stretch/>
          </p:blipFill>
          <p:spPr bwMode="auto">
            <a:xfrm>
              <a:off x="90536" y="542305"/>
              <a:ext cx="2648348" cy="259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рямоугольная выноска 4"/>
            <p:cNvSpPr/>
            <p:nvPr/>
          </p:nvSpPr>
          <p:spPr>
            <a:xfrm>
              <a:off x="506636" y="902345"/>
              <a:ext cx="1548172" cy="468052"/>
            </a:xfrm>
            <a:prstGeom prst="wedgeRectCallout">
              <a:avLst>
                <a:gd name="adj1" fmla="val -59366"/>
                <a:gd name="adj2" fmla="val -91495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Saqlash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buyrug‘i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tanlanadi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738884" y="542305"/>
            <a:ext cx="2592288" cy="2592288"/>
            <a:chOff x="2738884" y="542305"/>
            <a:chExt cx="2592288" cy="259228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23" b="5509"/>
            <a:stretch/>
          </p:blipFill>
          <p:spPr bwMode="auto">
            <a:xfrm>
              <a:off x="2738884" y="542305"/>
              <a:ext cx="2592288" cy="259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Прямоугольная выноска 6"/>
            <p:cNvSpPr/>
            <p:nvPr/>
          </p:nvSpPr>
          <p:spPr>
            <a:xfrm>
              <a:off x="3170932" y="2558529"/>
              <a:ext cx="1548172" cy="468052"/>
            </a:xfrm>
            <a:prstGeom prst="wedgeRectCallout">
              <a:avLst>
                <a:gd name="adj1" fmla="val -20120"/>
                <a:gd name="adj2" fmla="val -12362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Saqlash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buyrug‘i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tanlanadi</a:t>
              </a:r>
              <a:endPara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6671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1924291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8604" y="542305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algn="ctr">
              <a:buFont typeface="Wingdings" panose="05000000000000000000" pitchFamily="2" charset="2"/>
              <a:buChar char="ü"/>
            </a:pPr>
            <a:r>
              <a:rPr lang="ms-MY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Блокнот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matn 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muharririda quyidagi matnni kiriting. </a:t>
            </a:r>
          </a:p>
          <a:p>
            <a:pPr marL="0" lvl="2" algn="ctr"/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Yangi saqlanayotgan hujjatga joriy papkada avval saqlab qo‘yilgan hujjat nomi berilganda dasturning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“Заменить”</a:t>
            </a:r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ms-MY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Almashtirilsin</a:t>
            </a:r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) taklifi qabul qilinsa, avvalgi hujjat o‘chib ketadi va o‘rniga yangi hujjat yoziladi!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ctr"/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Matnni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ishim</a:t>
            </a:r>
            <a:r>
              <a:rPr lang="ms-MY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nomi bilan saqlang. Shrift turini </a:t>
            </a:r>
            <a:r>
              <a:rPr lang="ms-MY" sz="1600" b="1" dirty="0">
                <a:latin typeface="Arial" panose="020B0604020202020204" pitchFamily="34" charset="0"/>
                <a:cs typeface="Arial" panose="020B0604020202020204" pitchFamily="34" charset="0"/>
              </a:rPr>
              <a:t>“Broadway”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va shrift o‘lchamini </a:t>
            </a:r>
            <a:r>
              <a:rPr lang="ms-MY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ms-MY" sz="1600" dirty="0">
                <a:latin typeface="Arial" panose="020B0604020202020204" pitchFamily="34" charset="0"/>
                <a:cs typeface="Arial" panose="020B0604020202020204" pitchFamily="34" charset="0"/>
              </a:rPr>
              <a:t>o‘lcham birligida tanlang.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4588" y="103188"/>
            <a:ext cx="5391175" cy="439737"/>
          </a:xfrm>
        </p:spPr>
        <p:txBody>
          <a:bodyPr/>
          <a:lstStyle/>
          <a:p>
            <a:pPr algn="ctr"/>
            <a:r>
              <a:rPr lang="en-US" sz="1800" dirty="0" smtClean="0"/>
              <a:t>MUSTAQIL BAJARISH UCHUN TOPSHIRIQLAR: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4244117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" y="102424"/>
            <a:ext cx="5638800" cy="276999"/>
          </a:xfrm>
        </p:spPr>
        <p:txBody>
          <a:bodyPr/>
          <a:lstStyle/>
          <a:p>
            <a:pPr algn="ctr"/>
            <a:r>
              <a:rPr lang="en-US" sz="1800" dirty="0" smtClean="0"/>
              <a:t>MUSTAQIL BAJARISH UCHUN TOPSHIRIQLAR: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88900" y="555625"/>
            <a:ext cx="563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Microsoft Word dasturini ishga tushiring. 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“Mening oilam”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nomli besh abzasli matn yozing. Hujjatni </a:t>
            </a:r>
            <a:endParaRPr lang="ms-MY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“Mening oilam”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nomi bilan 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828" y="2486521"/>
            <a:ext cx="1056102" cy="49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1640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0612" y="1462013"/>
            <a:ext cx="172354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964" y="542305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registr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klavish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5"/>
          <a:stretch/>
        </p:blipFill>
        <p:spPr bwMode="auto">
          <a:xfrm>
            <a:off x="2234828" y="1322199"/>
            <a:ext cx="2808312" cy="168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smtClean="0"/>
              <a:t>TAKRORLASH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39133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519" y="542305"/>
            <a:ext cx="546668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klavishidan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0478" y="1986820"/>
            <a:ext cx="309634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Caps Lock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9881"/>
          </a:xfrm>
        </p:spPr>
        <p:txBody>
          <a:bodyPr/>
          <a:lstStyle/>
          <a:p>
            <a:pPr algn="ctr"/>
            <a:r>
              <a:rPr lang="en-US" sz="2400" dirty="0" smtClean="0"/>
              <a:t>TAKRORLASH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501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Amaliy</a:t>
            </a:r>
            <a:r>
              <a:rPr lang="en-US" dirty="0" smtClean="0"/>
              <a:t> </a:t>
            </a:r>
            <a:r>
              <a:rPr lang="en-US" dirty="0" err="1" smtClean="0"/>
              <a:t>mashg‘ulot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4588" y="542305"/>
            <a:ext cx="56166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ctr"/>
            <a:r>
              <a:rPr lang="ms-MY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s-MY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Блокнот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matn muharririda vatanimiz madhiyasining birinchi to‘rtligini yozing. Matnni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ms-MY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Vatanim Madhiyasi”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nomi bilan saqlang. Shrift turini </a:t>
            </a:r>
            <a:r>
              <a:rPr lang="ms-MY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“Cooper”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va shrift o‘lchamini </a:t>
            </a:r>
            <a:endParaRPr lang="ms-MY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ctr"/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o‘lcham birligida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. Faylni joriy saqlang.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58869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8" t="24973" r="18574" b="13781"/>
          <a:stretch/>
        </p:blipFill>
        <p:spPr bwMode="auto">
          <a:xfrm>
            <a:off x="2306836" y="596787"/>
            <a:ext cx="266429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146596" y="1766441"/>
            <a:ext cx="1656184" cy="504056"/>
          </a:xfrm>
          <a:prstGeom prst="wedgeRectCallout">
            <a:avLst>
              <a:gd name="adj1" fmla="val 101390"/>
              <a:gd name="adj2" fmla="val -145108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Блокнот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muhhari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9717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4" t="24806" r="18486" b="13847"/>
          <a:stretch/>
        </p:blipFill>
        <p:spPr bwMode="auto">
          <a:xfrm>
            <a:off x="2594868" y="542305"/>
            <a:ext cx="309634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146596" y="1118369"/>
            <a:ext cx="1656184" cy="381000"/>
          </a:xfrm>
          <a:prstGeom prst="wedgeRectCallout">
            <a:avLst>
              <a:gd name="adj1" fmla="val 101390"/>
              <a:gd name="adj2" fmla="val -145108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Menyular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satridan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218604" y="2054473"/>
            <a:ext cx="1872208" cy="648072"/>
          </a:xfrm>
          <a:prstGeom prst="wedgeRectCallout">
            <a:avLst>
              <a:gd name="adj1" fmla="val 106447"/>
              <a:gd name="adj2" fmla="val -213162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menyusidan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buyrug‘i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269402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1" t="24850" r="18755" b="13331"/>
          <a:stretch/>
        </p:blipFill>
        <p:spPr bwMode="auto">
          <a:xfrm>
            <a:off x="2378844" y="577748"/>
            <a:ext cx="2676117" cy="252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0329221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7" t="25157" r="19241" b="13152"/>
          <a:stretch/>
        </p:blipFill>
        <p:spPr bwMode="auto">
          <a:xfrm>
            <a:off x="146596" y="578739"/>
            <a:ext cx="273630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3" t="24748" r="18596" b="13020"/>
          <a:stretch/>
        </p:blipFill>
        <p:spPr bwMode="auto">
          <a:xfrm>
            <a:off x="2898019" y="578739"/>
            <a:ext cx="273630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290612" y="2414513"/>
            <a:ext cx="1656184" cy="504056"/>
          </a:xfrm>
          <a:prstGeom prst="wedgeRectCallout">
            <a:avLst>
              <a:gd name="adj1" fmla="val -15207"/>
              <a:gd name="adj2" fmla="val -3008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3674988" y="1766441"/>
            <a:ext cx="1800200" cy="648072"/>
          </a:xfrm>
          <a:prstGeom prst="wedgeRectCallout">
            <a:avLst>
              <a:gd name="adj1" fmla="val -21382"/>
              <a:gd name="adj2" fmla="val -22104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Sarlavhalar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satrida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saqlangan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12837" y="110257"/>
            <a:ext cx="5165725" cy="369332"/>
          </a:xfrm>
        </p:spPr>
        <p:txBody>
          <a:bodyPr/>
          <a:lstStyle/>
          <a:p>
            <a:pPr algn="ctr"/>
            <a:r>
              <a:rPr lang="en-US" sz="2400" dirty="0" smtClean="0"/>
              <a:t>BAJARILISH TARTIBI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0782798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7549</TotalTime>
  <Words>584</Words>
  <Application>Microsoft Office PowerPoint</Application>
  <PresentationFormat>Произвольный</PresentationFormat>
  <Paragraphs>94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Adobe Caslon Pro Bold</vt:lpstr>
      <vt:lpstr>Arial</vt:lpstr>
      <vt:lpstr>Calibri</vt:lpstr>
      <vt:lpstr>Wingdings</vt:lpstr>
      <vt:lpstr>Office Theme</vt:lpstr>
      <vt:lpstr>Informatika va axborot texnologiyalari</vt:lpstr>
      <vt:lpstr>TAKRORLASH</vt:lpstr>
      <vt:lpstr>TAKRORLASH</vt:lpstr>
      <vt:lpstr>TAKRORLASH</vt:lpstr>
      <vt:lpstr>Amaliy mashg‘ulot</vt:lpstr>
      <vt:lpstr>BAJARILISH TARTIBI</vt:lpstr>
      <vt:lpstr>BAJARILISH TARTIBI</vt:lpstr>
      <vt:lpstr>BAJARILISH TARTIBI</vt:lpstr>
      <vt:lpstr>BAJARILISH TARTIBI</vt:lpstr>
      <vt:lpstr>AMALIY MASHG‘ULOT</vt:lpstr>
      <vt:lpstr>BAJARILISH TARTIBI</vt:lpstr>
      <vt:lpstr>BAJARILISH TARTIBI</vt:lpstr>
      <vt:lpstr>AMALIY MASHG‘ULOT</vt:lpstr>
      <vt:lpstr>BAJARILISH TARTIBI</vt:lpstr>
      <vt:lpstr>BAJARILISH TARTIBI</vt:lpstr>
      <vt:lpstr>BAJARILISH TARTIBI</vt:lpstr>
      <vt:lpstr>AMALIY MASHG‘ULOT</vt:lpstr>
      <vt:lpstr>BAJARILISH TARTIBI</vt:lpstr>
      <vt:lpstr>BAJARILISH TARTIBI</vt:lpstr>
      <vt:lpstr>BAJARILISH TARTIBI</vt:lpstr>
      <vt:lpstr>AMALIY MASHG‘ULOT</vt:lpstr>
      <vt:lpstr>BAJARILISH TARTIBI</vt:lpstr>
      <vt:lpstr>BAJARILISH TARTIBI</vt:lpstr>
      <vt:lpstr>BAJARILISH TARTIBI</vt:lpstr>
      <vt:lpstr>AMALIY MASHG‘ULOT</vt:lpstr>
      <vt:lpstr>BAJARILISH TARTIBI</vt:lpstr>
      <vt:lpstr>BAJARILISH TARTIBI</vt:lpstr>
      <vt:lpstr>MUSTAQIL BAJARISH UCHUN TOPSHIRIQLAR: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AT</dc:title>
  <dc:creator>user1</dc:creator>
  <cp:lastModifiedBy>Пользователь</cp:lastModifiedBy>
  <cp:revision>308</cp:revision>
  <dcterms:created xsi:type="dcterms:W3CDTF">2020-04-13T08:05:16Z</dcterms:created>
  <dcterms:modified xsi:type="dcterms:W3CDTF">2020-09-15T10:27:02Z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