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25"/>
  </p:notesMasterIdLst>
  <p:sldIdLst>
    <p:sldId id="270" r:id="rId4"/>
    <p:sldId id="1670" r:id="rId5"/>
    <p:sldId id="1671" r:id="rId6"/>
    <p:sldId id="1654" r:id="rId7"/>
    <p:sldId id="1644" r:id="rId8"/>
    <p:sldId id="1653" r:id="rId9"/>
    <p:sldId id="1655" r:id="rId10"/>
    <p:sldId id="1656" r:id="rId11"/>
    <p:sldId id="1657" r:id="rId12"/>
    <p:sldId id="1658" r:id="rId13"/>
    <p:sldId id="1662" r:id="rId14"/>
    <p:sldId id="1663" r:id="rId15"/>
    <p:sldId id="1665" r:id="rId16"/>
    <p:sldId id="1666" r:id="rId17"/>
    <p:sldId id="1659" r:id="rId18"/>
    <p:sldId id="1667" r:id="rId19"/>
    <p:sldId id="1628" r:id="rId20"/>
    <p:sldId id="1668" r:id="rId21"/>
    <p:sldId id="1669" r:id="rId22"/>
    <p:sldId id="1612" r:id="rId23"/>
    <p:sldId id="66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4DC"/>
    <a:srgbClr val="AADBE0"/>
    <a:srgbClr val="70D2C2"/>
    <a:srgbClr val="6C9C90"/>
    <a:srgbClr val="D64646"/>
    <a:srgbClr val="D02023"/>
    <a:srgbClr val="D94D4C"/>
    <a:srgbClr val="D84A49"/>
    <a:srgbClr val="990100"/>
    <a:srgbClr val="E9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0"/>
            <a:ext cx="12191999" cy="1866629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573072" y="410251"/>
            <a:ext cx="6656332" cy="1138459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72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572604" y="2276880"/>
            <a:ext cx="6499341" cy="27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 JISMLARNING O‘ZARO TA’SIRI HAQIDA MA’LUMOT.</a:t>
            </a:r>
          </a:p>
          <a:p>
            <a:pPr algn="ctr" eaLnBrk="1" hangingPunct="1">
              <a:spcBef>
                <a:spcPts val="233"/>
              </a:spcBef>
            </a:pP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 KUCH 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616895" y="413481"/>
            <a:ext cx="2058233" cy="962697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722908" y="523152"/>
            <a:ext cx="1846206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0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E418E96-8D0E-4CF2-BB71-0FCCC8070997}"/>
              </a:ext>
            </a:extLst>
          </p:cNvPr>
          <p:cNvSpPr/>
          <p:nvPr/>
        </p:nvSpPr>
        <p:spPr>
          <a:xfrm>
            <a:off x="639052" y="2050042"/>
            <a:ext cx="727075" cy="16036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D6D6AB68-E550-4BB9-930A-2091774EF330}"/>
              </a:ext>
            </a:extLst>
          </p:cNvPr>
          <p:cNvSpPr/>
          <p:nvPr/>
        </p:nvSpPr>
        <p:spPr>
          <a:xfrm>
            <a:off x="637465" y="4237036"/>
            <a:ext cx="728662" cy="16036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22B2BF1-2D3B-48C0-8AEE-EE5C76C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1" y="334762"/>
            <a:ext cx="1539329" cy="13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82154B-BF6A-4BBF-8EB5-A67D39FD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260" y="1804669"/>
            <a:ext cx="2563097" cy="32981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F61BA4-7BC0-482B-9296-006DD0D438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3" r="19714"/>
          <a:stretch/>
        </p:blipFill>
        <p:spPr>
          <a:xfrm rot="182282">
            <a:off x="9864530" y="2141595"/>
            <a:ext cx="2264977" cy="24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OG‘IRLIK KUCHI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FED08B-AC0F-4F47-948B-9BD676A98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7" t="24731" r="10889" b="59570"/>
          <a:stretch/>
        </p:blipFill>
        <p:spPr>
          <a:xfrm>
            <a:off x="1489587" y="1047135"/>
            <a:ext cx="7670475" cy="31635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5F2EB4-E965-4936-A97E-DD30BD7F4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995" y="4077929"/>
            <a:ext cx="2551515" cy="24953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B52841-9653-42A3-B5B1-7B3A7C942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538" y="4077929"/>
            <a:ext cx="2978090" cy="24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5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ISHQALANISH KUCHI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5F861D-A6D5-426F-BD0D-FE3F662C8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67" t="39211" r="10889" b="49176"/>
          <a:stretch/>
        </p:blipFill>
        <p:spPr>
          <a:xfrm>
            <a:off x="388374" y="914400"/>
            <a:ext cx="9835461" cy="30234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9C2F5A-BBE0-4404-8D02-CFDDDAF3D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71" y="4031840"/>
            <a:ext cx="4739148" cy="28261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C2C1C79-4C06-46DD-8CA0-60DDBB0A5FE2}"/>
              </a:ext>
            </a:extLst>
          </p:cNvPr>
          <p:cNvSpPr/>
          <p:nvPr/>
        </p:nvSpPr>
        <p:spPr>
          <a:xfrm>
            <a:off x="3524864" y="3937821"/>
            <a:ext cx="4572001" cy="781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5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ELASTIK KUCHI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B7A086-424E-4C66-9EAD-447BA5BCA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93" t="50358" r="10888" b="39428"/>
          <a:stretch/>
        </p:blipFill>
        <p:spPr>
          <a:xfrm>
            <a:off x="0" y="914400"/>
            <a:ext cx="8214851" cy="28390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B6DCA3-DC9B-4B14-8689-72FC93D6F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6" y="3753466"/>
            <a:ext cx="3628103" cy="31045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2755DA-004B-47B2-8050-6B80C1AFA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39" y="3753465"/>
            <a:ext cx="2544835" cy="31045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C90B67-5229-44C4-8E5B-65424E637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19" y="914399"/>
            <a:ext cx="2867025" cy="37909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58CD95-279A-4E29-87E0-A950F4900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73" y="3753464"/>
            <a:ext cx="1746945" cy="31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6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TORTISHISH KUCHI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E24683-DBE6-4BD6-A679-2431EDF79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27" t="59570" r="21708" b="30215"/>
          <a:stretch/>
        </p:blipFill>
        <p:spPr>
          <a:xfrm>
            <a:off x="179097" y="914400"/>
            <a:ext cx="6819816" cy="28460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BFEBEC-4FF6-482B-B09E-720041545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2" y="3760477"/>
            <a:ext cx="3583858" cy="24084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25A04E-B2A5-4E3C-9633-F0040A847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92" y="3500222"/>
            <a:ext cx="3784497" cy="29289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01AC27-D385-470B-9CA0-4F535B792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631" y="914400"/>
            <a:ext cx="4325272" cy="314565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82B5FE-3079-4FE8-8578-5C5439B05EEE}"/>
              </a:ext>
            </a:extLst>
          </p:cNvPr>
          <p:cNvSpPr/>
          <p:nvPr/>
        </p:nvSpPr>
        <p:spPr>
          <a:xfrm>
            <a:off x="179097" y="5943600"/>
            <a:ext cx="3618613" cy="29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751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 VA MAGNIT KUCHLARI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D42E0B-993B-4524-A802-8A2D1DDBA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22" t="68961" r="10889" b="19570"/>
          <a:stretch/>
        </p:blipFill>
        <p:spPr>
          <a:xfrm>
            <a:off x="766746" y="1008905"/>
            <a:ext cx="10055794" cy="30357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D7BF2-DF29-4D62-8E93-915AB3724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36" y="3918494"/>
            <a:ext cx="4795107" cy="273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8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B5052-FEDF-4B68-8C91-23B6FE18B5B8}"/>
              </a:ext>
            </a:extLst>
          </p:cNvPr>
          <p:cNvSpPr txBox="1"/>
          <p:nvPr/>
        </p:nvSpPr>
        <p:spPr>
          <a:xfrm>
            <a:off x="345527" y="914400"/>
            <a:ext cx="115009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Kuchni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dinamometr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nomlanuvchi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asbobdan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44E85-00FE-4BF5-BCF1-9B14F5DE6F72}"/>
              </a:ext>
            </a:extLst>
          </p:cNvPr>
          <p:cNvSpPr txBox="1"/>
          <p:nvPr/>
        </p:nvSpPr>
        <p:spPr>
          <a:xfrm>
            <a:off x="212791" y="2373393"/>
            <a:ext cx="115009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Dinamometr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grekchadan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dinamis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metreo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o‘lchayman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Динамометр 0.5/1/5/10Н купить цена в Уфе - Компания Базис">
            <a:extLst>
              <a:ext uri="{FF2B5EF4-FFF2-40B4-BE49-F238E27FC236}">
                <a16:creationId xmlns:a16="http://schemas.microsoft.com/office/drawing/2014/main" id="{CC47B4A2-4F20-4D5A-946B-1CC7FDEBE3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95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DINAMOMETR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Динамометр 0.5/1/5/10Н купить цена в Уфе - Компания Базис">
            <a:extLst>
              <a:ext uri="{FF2B5EF4-FFF2-40B4-BE49-F238E27FC236}">
                <a16:creationId xmlns:a16="http://schemas.microsoft.com/office/drawing/2014/main" id="{CC47B4A2-4F20-4D5A-946B-1CC7FDEBE3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131751-6102-4A84-A162-433C07BA7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25" t="4903" r="29125"/>
          <a:stretch/>
        </p:blipFill>
        <p:spPr>
          <a:xfrm>
            <a:off x="766916" y="914400"/>
            <a:ext cx="2816941" cy="5714999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C9DA3F2-065A-4C9B-BD68-32C96F13B8CC}"/>
              </a:ext>
            </a:extLst>
          </p:cNvPr>
          <p:cNvCxnSpPr>
            <a:cxnSpLocks/>
          </p:cNvCxnSpPr>
          <p:nvPr/>
        </p:nvCxnSpPr>
        <p:spPr>
          <a:xfrm flipH="1" flipV="1">
            <a:off x="2433461" y="1683334"/>
            <a:ext cx="3937842" cy="35194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1BCFE7-41C0-4F64-9F12-DF9C21BC9D7A}"/>
              </a:ext>
            </a:extLst>
          </p:cNvPr>
          <p:cNvSpPr txBox="1"/>
          <p:nvPr/>
        </p:nvSpPr>
        <p:spPr>
          <a:xfrm>
            <a:off x="6490417" y="909276"/>
            <a:ext cx="42354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Taxtachaga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o‘rnatilgan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prujina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9EC5BA3-55D2-40DD-89F7-C3661691BE61}"/>
              </a:ext>
            </a:extLst>
          </p:cNvPr>
          <p:cNvCxnSpPr>
            <a:cxnSpLocks/>
          </p:cNvCxnSpPr>
          <p:nvPr/>
        </p:nvCxnSpPr>
        <p:spPr>
          <a:xfrm flipH="1" flipV="1">
            <a:off x="2310558" y="3035490"/>
            <a:ext cx="2718642" cy="24111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23E756-9C47-4417-8A3B-1B67D497F876}"/>
              </a:ext>
            </a:extLst>
          </p:cNvPr>
          <p:cNvSpPr txBox="1"/>
          <p:nvPr/>
        </p:nvSpPr>
        <p:spPr>
          <a:xfrm>
            <a:off x="5127499" y="2494325"/>
            <a:ext cx="6404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Prujina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ko‘rsatkichli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mahkamlangan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3430C8B-E35F-404F-A2A7-8F9CED7851BD}"/>
              </a:ext>
            </a:extLst>
          </p:cNvPr>
          <p:cNvCxnSpPr>
            <a:cxnSpLocks/>
          </p:cNvCxnSpPr>
          <p:nvPr/>
        </p:nvCxnSpPr>
        <p:spPr>
          <a:xfrm flipH="1" flipV="1">
            <a:off x="1991009" y="4190999"/>
            <a:ext cx="2718642" cy="24111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A978684-393E-406B-B2A6-CC9B0A2FA9AB}"/>
              </a:ext>
            </a:extLst>
          </p:cNvPr>
          <p:cNvSpPr txBox="1"/>
          <p:nvPr/>
        </p:nvSpPr>
        <p:spPr>
          <a:xfrm>
            <a:off x="4906260" y="3852435"/>
            <a:ext cx="2054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Sterjen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07EBDB-8CA5-4082-B07A-F0AD74B2372B}"/>
              </a:ext>
            </a:extLst>
          </p:cNvPr>
          <p:cNvSpPr txBox="1"/>
          <p:nvPr/>
        </p:nvSpPr>
        <p:spPr>
          <a:xfrm>
            <a:off x="4070555" y="4739815"/>
            <a:ext cx="3079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Ilmoqcha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97463F9A-4E49-44C6-AD38-05C20E9DD418}"/>
              </a:ext>
            </a:extLst>
          </p:cNvPr>
          <p:cNvCxnSpPr>
            <a:cxnSpLocks/>
          </p:cNvCxnSpPr>
          <p:nvPr/>
        </p:nvCxnSpPr>
        <p:spPr>
          <a:xfrm flipH="1">
            <a:off x="2175386" y="5346508"/>
            <a:ext cx="1895169" cy="80531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28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DINAMOMETR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6E6E5A-C0D7-4F24-AC75-3752B85DA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9" y="972403"/>
            <a:ext cx="4280105" cy="52793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6A8F08-8234-4D12-A7DC-4B98C3610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723" y="972403"/>
            <a:ext cx="3032942" cy="58855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12E80D-E3F7-4BC3-A197-F3878E065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467" y="972404"/>
            <a:ext cx="3032942" cy="38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3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DINAMOMETR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85DB78-FAFE-4436-ABE1-35E2EA126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118" y="914400"/>
            <a:ext cx="3255399" cy="57719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2D59E4-BF1A-4C83-B3CF-7E7BD8D01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45"/>
          <a:stretch/>
        </p:blipFill>
        <p:spPr>
          <a:xfrm>
            <a:off x="181897" y="914400"/>
            <a:ext cx="4449096" cy="323873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6F069DA-6C96-48C1-94F6-1A391437D1A6}"/>
              </a:ext>
            </a:extLst>
          </p:cNvPr>
          <p:cNvSpPr/>
          <p:nvPr/>
        </p:nvSpPr>
        <p:spPr>
          <a:xfrm>
            <a:off x="6489290" y="5515895"/>
            <a:ext cx="235974" cy="72267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62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 FORMULASI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B3907C-7CDC-4053-A8FF-378DA0C2AEB9}"/>
                  </a:ext>
                </a:extLst>
              </p:cNvPr>
              <p:cNvSpPr txBox="1"/>
              <p:nvPr/>
            </p:nvSpPr>
            <p:spPr>
              <a:xfrm>
                <a:off x="2153266" y="1337485"/>
                <a:ext cx="7034980" cy="1236108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6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sSup>
                          <m:sSupPr>
                            <m:ctrlP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𝑖𝑟</m:t>
                        </m:r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𝑘𝑢𝑐h</m:t>
                        </m:r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sz="6600" dirty="0"/>
                  <a:t>= m </a:t>
                </a:r>
                <a14:m>
                  <m:oMath xmlns:m="http://schemas.openxmlformats.org/officeDocument/2006/math">
                    <m:r>
                      <a:rPr lang="en-US" sz="6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6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ru-RU" sz="6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B3907C-7CDC-4053-A8FF-378DA0C2A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266" y="1337485"/>
                <a:ext cx="7034980" cy="1236108"/>
              </a:xfrm>
              <a:prstGeom prst="rect">
                <a:avLst/>
              </a:prstGeom>
              <a:blipFill>
                <a:blip r:embed="rId2"/>
                <a:stretch>
                  <a:fillRect t="-13208" b="-24057"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4B981A-141D-416F-BAD2-C5A5E7993B7E}"/>
                  </a:ext>
                </a:extLst>
              </p:cNvPr>
              <p:cNvSpPr txBox="1"/>
              <p:nvPr/>
            </p:nvSpPr>
            <p:spPr>
              <a:xfrm>
                <a:off x="3028338" y="2996678"/>
                <a:ext cx="5009533" cy="1478738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=9.81 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4B981A-141D-416F-BAD2-C5A5E7993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338" y="2996678"/>
                <a:ext cx="5009533" cy="14787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2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90203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25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820537" y="54452"/>
            <a:ext cx="5615540" cy="9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52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7116" y="3280116"/>
            <a:ext cx="297769" cy="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E3972-8A17-4CC8-A44C-694259F283C3}"/>
              </a:ext>
            </a:extLst>
          </p:cNvPr>
          <p:cNvSpPr txBox="1"/>
          <p:nvPr/>
        </p:nvSpPr>
        <p:spPr>
          <a:xfrm>
            <a:off x="270800" y="824322"/>
            <a:ext cx="11413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mahsulotlar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hodisasini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5D1598-9883-4681-BBEA-129D8FEF934F}"/>
              </a:ext>
            </a:extLst>
          </p:cNvPr>
          <p:cNvSpPr/>
          <p:nvPr/>
        </p:nvSpPr>
        <p:spPr>
          <a:xfrm>
            <a:off x="1927229" y="6108924"/>
            <a:ext cx="1786616" cy="446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9535F59-E673-4181-8364-F0A13D96AA5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00" y="2336193"/>
            <a:ext cx="1437588" cy="12076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B3F249-0707-4033-B7C4-E82F6D720866}"/>
              </a:ext>
            </a:extLst>
          </p:cNvPr>
          <p:cNvPicPr/>
          <p:nvPr/>
        </p:nvPicPr>
        <p:blipFill rotWithShape="1">
          <a:blip r:embed="rId3"/>
          <a:srcRect t="16819" r="34260"/>
          <a:stretch/>
        </p:blipFill>
        <p:spPr bwMode="auto">
          <a:xfrm>
            <a:off x="1708388" y="2370208"/>
            <a:ext cx="1723092" cy="1207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C28F55-4BCB-4F25-8B92-D34FABADA480}"/>
              </a:ext>
            </a:extLst>
          </p:cNvPr>
          <p:cNvPicPr/>
          <p:nvPr/>
        </p:nvPicPr>
        <p:blipFill rotWithShape="1">
          <a:blip r:embed="rId4"/>
          <a:srcRect l="8107" t="4129" r="16538"/>
          <a:stretch/>
        </p:blipFill>
        <p:spPr>
          <a:xfrm>
            <a:off x="7804892" y="2450370"/>
            <a:ext cx="1935862" cy="11670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6F43F83-A954-4F67-B2B6-64569E1E26A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08388" y="4104195"/>
            <a:ext cx="3728548" cy="24695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9B780D-3F70-4B5F-8B23-843970E4935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49292" y="4085981"/>
            <a:ext cx="3848691" cy="24695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BC52EBE-C0B3-4800-81C8-B13F22C621CA}"/>
              </a:ext>
            </a:extLst>
          </p:cNvPr>
          <p:cNvPicPr/>
          <p:nvPr/>
        </p:nvPicPr>
        <p:blipFill rotWithShape="1">
          <a:blip r:embed="rId6"/>
          <a:srcRect l="27497" t="16664" r="39007" b="17509"/>
          <a:stretch/>
        </p:blipFill>
        <p:spPr bwMode="auto">
          <a:xfrm>
            <a:off x="10097983" y="2502671"/>
            <a:ext cx="1125059" cy="1153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A3872B-0E30-4DEC-9CC0-448AB08C8C82}"/>
              </a:ext>
            </a:extLst>
          </p:cNvPr>
          <p:cNvPicPr/>
          <p:nvPr/>
        </p:nvPicPr>
        <p:blipFill rotWithShape="1">
          <a:blip r:embed="rId7"/>
          <a:srcRect t="12987" r="7963" b="7648"/>
          <a:stretch/>
        </p:blipFill>
        <p:spPr bwMode="auto">
          <a:xfrm>
            <a:off x="3713845" y="2390642"/>
            <a:ext cx="1723092" cy="1207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44DDB4-26C3-4ED5-AC38-4C9BBD73E4BA}"/>
              </a:ext>
            </a:extLst>
          </p:cNvPr>
          <p:cNvPicPr/>
          <p:nvPr/>
        </p:nvPicPr>
        <p:blipFill rotWithShape="1">
          <a:blip r:embed="rId8"/>
          <a:srcRect l="12916" t="17083" r="15833" b="13750"/>
          <a:stretch/>
        </p:blipFill>
        <p:spPr bwMode="auto">
          <a:xfrm>
            <a:off x="5724571" y="2345801"/>
            <a:ext cx="1723092" cy="1376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A23A9B-2A3F-4259-82F8-8F22C478143D}"/>
              </a:ext>
            </a:extLst>
          </p:cNvPr>
          <p:cNvPicPr/>
          <p:nvPr/>
        </p:nvPicPr>
        <p:blipFill rotWithShape="1">
          <a:blip r:embed="rId6"/>
          <a:srcRect l="27497" t="16664" r="39007" b="17509"/>
          <a:stretch/>
        </p:blipFill>
        <p:spPr bwMode="auto">
          <a:xfrm>
            <a:off x="10097983" y="2464174"/>
            <a:ext cx="1125059" cy="1153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274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0579 L -0.12305 0.271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5168 0.25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46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08907 0.256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14128 0.26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9965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MASHQ (1)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F0537-C782-41F0-87CC-BF11991D12D2}"/>
              </a:ext>
            </a:extLst>
          </p:cNvPr>
          <p:cNvSpPr txBox="1"/>
          <p:nvPr/>
        </p:nvSpPr>
        <p:spPr>
          <a:xfrm>
            <a:off x="343207" y="1305342"/>
            <a:ext cx="115055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1.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O‘quvchining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massasini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tarozida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tortishganda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32 kg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chiqdi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qanchaga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54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249493" y="983684"/>
            <a:ext cx="11693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Prujina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ilmoqli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sim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millimetrli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qog‘oz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dinamometr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yasang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933BC1-9A5C-4FA2-91DE-1B84243A8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755550">
            <a:off x="4382819" y="2798012"/>
            <a:ext cx="2385649" cy="462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90203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25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820537" y="54452"/>
            <a:ext cx="5615540" cy="9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52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7116" y="3280116"/>
            <a:ext cx="297769" cy="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E3972-8A17-4CC8-A44C-694259F283C3}"/>
              </a:ext>
            </a:extLst>
          </p:cNvPr>
          <p:cNvSpPr txBox="1"/>
          <p:nvPr/>
        </p:nvSpPr>
        <p:spPr>
          <a:xfrm>
            <a:off x="728851" y="842393"/>
            <a:ext cx="104365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hodisasiga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olmaydi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5D1598-9883-4681-BBEA-129D8FEF934F}"/>
              </a:ext>
            </a:extLst>
          </p:cNvPr>
          <p:cNvSpPr/>
          <p:nvPr/>
        </p:nvSpPr>
        <p:spPr>
          <a:xfrm>
            <a:off x="1927229" y="6108924"/>
            <a:ext cx="1786616" cy="446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489307-36B4-4971-80F2-A1A7D52C86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93483" y="2311028"/>
            <a:ext cx="1886335" cy="15316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EF48415-FBB2-4B53-8CB6-F7D0F916BC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91" y="2412153"/>
            <a:ext cx="2039263" cy="1344929"/>
          </a:xfrm>
          <a:prstGeom prst="rect">
            <a:avLst/>
          </a:prstGeom>
          <a:noFill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34D4F2D-C09F-4EF1-B111-89CCCFC0CE1E}"/>
              </a:ext>
            </a:extLst>
          </p:cNvPr>
          <p:cNvPicPr/>
          <p:nvPr/>
        </p:nvPicPr>
        <p:blipFill rotWithShape="1">
          <a:blip r:embed="rId4"/>
          <a:srcRect l="1" r="395" b="9940"/>
          <a:stretch/>
        </p:blipFill>
        <p:spPr bwMode="auto">
          <a:xfrm>
            <a:off x="7495215" y="2397314"/>
            <a:ext cx="2245843" cy="1344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0384DB-0F1D-492F-AF4F-BF3FE326EE25}"/>
              </a:ext>
            </a:extLst>
          </p:cNvPr>
          <p:cNvPicPr/>
          <p:nvPr/>
        </p:nvPicPr>
        <p:blipFill rotWithShape="1">
          <a:blip r:embed="rId5"/>
          <a:srcRect l="66384" t="35827" r="17143" b="53775"/>
          <a:stretch/>
        </p:blipFill>
        <p:spPr bwMode="auto">
          <a:xfrm>
            <a:off x="1293483" y="3812786"/>
            <a:ext cx="1560058" cy="1531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0BC54F-C4DA-4678-8351-FCC2C32822C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247817" y="3894463"/>
            <a:ext cx="1560058" cy="17875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E6EEBB9-95DA-4735-AF64-86876564B422}"/>
              </a:ext>
            </a:extLst>
          </p:cNvPr>
          <p:cNvPicPr/>
          <p:nvPr/>
        </p:nvPicPr>
        <p:blipFill rotWithShape="1">
          <a:blip r:embed="rId5"/>
          <a:srcRect l="69020" t="12561" r="9071" b="76526"/>
          <a:stretch/>
        </p:blipFill>
        <p:spPr bwMode="auto">
          <a:xfrm>
            <a:off x="5307346" y="3941847"/>
            <a:ext cx="1786616" cy="1787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388E56C-2B56-4C7E-BE2C-25DDB8144F3F}"/>
              </a:ext>
            </a:extLst>
          </p:cNvPr>
          <p:cNvPicPr/>
          <p:nvPr/>
        </p:nvPicPr>
        <p:blipFill rotWithShape="1">
          <a:blip r:embed="rId7"/>
          <a:srcRect l="6895" r="8605" b="10350"/>
          <a:stretch/>
        </p:blipFill>
        <p:spPr bwMode="auto">
          <a:xfrm>
            <a:off x="7495215" y="3997079"/>
            <a:ext cx="2240820" cy="1787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1745702-8E4D-4B59-8E66-64E0E2E3B303}"/>
              </a:ext>
            </a:extLst>
          </p:cNvPr>
          <p:cNvSpPr/>
          <p:nvPr/>
        </p:nvSpPr>
        <p:spPr>
          <a:xfrm rot="3715302">
            <a:off x="5199521" y="5854590"/>
            <a:ext cx="1104636" cy="33868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0061C0D-CFA3-4192-B2AA-402AE100BB2F}"/>
              </a:ext>
            </a:extLst>
          </p:cNvPr>
          <p:cNvSpPr/>
          <p:nvPr/>
        </p:nvSpPr>
        <p:spPr>
          <a:xfrm rot="20150148">
            <a:off x="5720494" y="5947570"/>
            <a:ext cx="1929408" cy="25986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20733C2-E9C1-4AA6-BEDB-5CA4934BBF2B}"/>
              </a:ext>
            </a:extLst>
          </p:cNvPr>
          <p:cNvSpPr/>
          <p:nvPr/>
        </p:nvSpPr>
        <p:spPr>
          <a:xfrm rot="3715302">
            <a:off x="750421" y="5859505"/>
            <a:ext cx="1104636" cy="33868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701D48F-5C3B-4F55-8871-F62C853B7EA5}"/>
              </a:ext>
            </a:extLst>
          </p:cNvPr>
          <p:cNvSpPr/>
          <p:nvPr/>
        </p:nvSpPr>
        <p:spPr>
          <a:xfrm rot="20150148">
            <a:off x="1271394" y="5952485"/>
            <a:ext cx="1929408" cy="25986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5216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F3C030-282C-42F4-B9FD-E0BD2765B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09" b="7988"/>
          <a:stretch/>
        </p:blipFill>
        <p:spPr>
          <a:xfrm>
            <a:off x="1596556" y="5411652"/>
            <a:ext cx="1302774" cy="12347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0B0123-F2AD-40E8-96A7-A841D9DCB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09" b="7988"/>
          <a:stretch/>
        </p:blipFill>
        <p:spPr>
          <a:xfrm>
            <a:off x="3881283" y="5411651"/>
            <a:ext cx="1302774" cy="12347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E6461A-4C36-4E5A-894E-673B2B11B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18" y="627007"/>
            <a:ext cx="3584028" cy="49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7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3.33333E-6 L -0.00547 -0.49074 C -0.00495 -0.60093 -0.00455 -0.66019 -0.00377 -0.66019 C -0.00299 -0.66019 -0.00247 -0.60093 -0.00208 -0.49074 L -2.70833E-6 3.33333E-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3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07448 -0.50186 C 0.08998 -0.61459 0.11329 -0.67523 0.13777 -0.67523 C 0.16563 -0.67523 0.1879 -0.61459 0.20339 -0.50186 L 0.27813 3.33333E-6 " pathEditMode="relative" rAng="0" ptsTypes="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-3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2C6C24-2834-4D92-920B-C408D733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229" y="1281259"/>
            <a:ext cx="3282020" cy="33615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4D1E25-12BB-4962-95E5-8AA947CC3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03" r="19714"/>
          <a:stretch/>
        </p:blipFill>
        <p:spPr>
          <a:xfrm>
            <a:off x="4687616" y="1346015"/>
            <a:ext cx="3405352" cy="36358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ED77AF-B761-41E1-8539-6A37ACA74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71" y="1281259"/>
            <a:ext cx="4264412" cy="37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8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4EAFF8-3D7F-41FA-B56D-A23AAC61F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53" t="55604" r="20318"/>
          <a:stretch/>
        </p:blipFill>
        <p:spPr>
          <a:xfrm>
            <a:off x="7630878" y="914400"/>
            <a:ext cx="4561121" cy="54619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2DE13D-15A3-406B-B2DC-BEC2B5EAD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90" y="2955889"/>
            <a:ext cx="1816503" cy="182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24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0.49584 -0.07963 C 0.60638 -0.09861 0.66628 -0.11111 0.66667 -0.11875 C 0.6655 -0.12639 0.60534 -0.12408 0.4944 -0.11528 L -0.00299 -0.07361 " pathEditMode="relative" rAng="516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68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75299F-323E-4C85-9D89-E90FE4610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" y="914400"/>
            <a:ext cx="11792607" cy="575638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42C4CD-F5AF-4626-88A8-F35E97B7F9E7}"/>
              </a:ext>
            </a:extLst>
          </p:cNvPr>
          <p:cNvSpPr/>
          <p:nvPr/>
        </p:nvSpPr>
        <p:spPr>
          <a:xfrm>
            <a:off x="110358" y="969579"/>
            <a:ext cx="7662042" cy="1237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Yurib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kelayotgan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motori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o‘chirilsa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yurib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to‘xtaydi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g‘ildiragi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kamayadi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6F92CBA-E792-4E39-ACE7-F0BF180BB2BE}"/>
              </a:ext>
            </a:extLst>
          </p:cNvPr>
          <p:cNvSpPr/>
          <p:nvPr/>
        </p:nvSpPr>
        <p:spPr>
          <a:xfrm>
            <a:off x="289035" y="5226269"/>
            <a:ext cx="1303282" cy="1237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DCCCE4-455A-451D-823D-524320745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0" y="3429000"/>
            <a:ext cx="6206017" cy="3493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DB5052-FEDF-4B68-8C91-23B6FE18B5B8}"/>
              </a:ext>
            </a:extLst>
          </p:cNvPr>
          <p:cNvSpPr txBox="1"/>
          <p:nvPr/>
        </p:nvSpPr>
        <p:spPr>
          <a:xfrm>
            <a:off x="165536" y="914400"/>
            <a:ext cx="115009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Harakatlanib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kelayotgan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velosiped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tarzda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to‘xtaydi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g‘ildiragi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kamayadi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48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ESLAB QOLING!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B5052-FEDF-4B68-8C91-23B6FE18B5B8}"/>
              </a:ext>
            </a:extLst>
          </p:cNvPr>
          <p:cNvSpPr txBox="1"/>
          <p:nvPr/>
        </p:nvSpPr>
        <p:spPr>
          <a:xfrm>
            <a:off x="219403" y="1431466"/>
            <a:ext cx="11500946" cy="2308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jismning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jismga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o‘zgarishiga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kattalik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393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5579</TotalTime>
  <Words>231</Words>
  <Application>Microsoft Office PowerPoint</Application>
  <PresentationFormat>Широкоэкранный</PresentationFormat>
  <Paragraphs>45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Пользователь</cp:lastModifiedBy>
  <cp:revision>633</cp:revision>
  <dcterms:created xsi:type="dcterms:W3CDTF">2020-03-24T02:20:14Z</dcterms:created>
  <dcterms:modified xsi:type="dcterms:W3CDTF">2020-11-02T10:21:59Z</dcterms:modified>
</cp:coreProperties>
</file>