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3"/>
  </p:notesMasterIdLst>
  <p:sldIdLst>
    <p:sldId id="270" r:id="rId4"/>
    <p:sldId id="624" r:id="rId5"/>
    <p:sldId id="1658" r:id="rId6"/>
    <p:sldId id="1659" r:id="rId7"/>
    <p:sldId id="1660" r:id="rId8"/>
    <p:sldId id="1663" r:id="rId9"/>
    <p:sldId id="1664" r:id="rId10"/>
    <p:sldId id="664" r:id="rId11"/>
    <p:sldId id="16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50042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046126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66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61096" y="2530756"/>
            <a:ext cx="9650918" cy="7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MASALALAR YECHISH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7465" y="2341715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2" y="334761"/>
            <a:ext cx="1419638" cy="144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F6113C-F851-423D-9EED-94C83973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365" y="3647090"/>
            <a:ext cx="4894915" cy="30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8C603B7B-3719-49AF-92E8-B9C64D107513}"/>
                  </a:ext>
                </a:extLst>
              </p:cNvPr>
              <p:cNvSpPr/>
              <p:nvPr/>
            </p:nvSpPr>
            <p:spPr>
              <a:xfrm>
                <a:off x="7652559" y="4318459"/>
                <a:ext cx="3842586" cy="2021066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98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98" b="1" dirty="0">
                        <a:solidFill>
                          <a:schemeClr val="tx1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4298" b="1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4298" b="1" i="0" dirty="0" smtClean="0">
                        <a:solidFill>
                          <a:schemeClr val="tx1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4298" b="1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4298" b="1" i="0" dirty="0" smtClean="0">
                        <a:solidFill>
                          <a:schemeClr val="tx1"/>
                        </a:solidFill>
                      </a:rPr>
                      <m:t>S</m:t>
                    </m:r>
                  </m:oMath>
                </a14:m>
                <a:endParaRPr lang="ru-RU" sz="3908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8C603B7B-3719-49AF-92E8-B9C64D107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559" y="4318459"/>
                <a:ext cx="3842586" cy="202106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id="{23777DE2-C8C7-4146-B088-A7E9A4F04783}"/>
              </a:ext>
            </a:extLst>
          </p:cNvPr>
          <p:cNvSpPr/>
          <p:nvPr/>
        </p:nvSpPr>
        <p:spPr>
          <a:xfrm>
            <a:off x="4194767" y="2279179"/>
            <a:ext cx="3624857" cy="1949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61F867E-8319-4218-85B7-971D830B389C}"/>
              </a:ext>
            </a:extLst>
          </p:cNvPr>
          <p:cNvCxnSpPr>
            <a:cxnSpLocks/>
          </p:cNvCxnSpPr>
          <p:nvPr/>
        </p:nvCxnSpPr>
        <p:spPr>
          <a:xfrm flipV="1">
            <a:off x="7117146" y="1707590"/>
            <a:ext cx="850718" cy="8417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61EF8A77-1045-4DF1-8010-40CAE667F6D4}"/>
                  </a:ext>
                </a:extLst>
              </p:cNvPr>
              <p:cNvSpPr/>
              <p:nvPr/>
            </p:nvSpPr>
            <p:spPr>
              <a:xfrm>
                <a:off x="7517944" y="296921"/>
                <a:ext cx="3842586" cy="1796097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275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5275" b="1" dirty="0">
                    <a:solidFill>
                      <a:schemeClr val="tx1"/>
                    </a:solidFill>
                  </a:rPr>
                  <a:t>P = </a:t>
                </a:r>
                <a14:m>
                  <m:oMath xmlns:m="http://schemas.openxmlformats.org/officeDocument/2006/math">
                    <m:r>
                      <a:rPr lang="en-US" sz="5275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5275" b="1" dirty="0" err="1">
                    <a:solidFill>
                      <a:schemeClr val="tx1"/>
                    </a:solidFill>
                  </a:rPr>
                  <a:t>gh</a:t>
                </a:r>
                <a:endParaRPr lang="ru-RU" sz="5275" b="1" dirty="0">
                  <a:solidFill>
                    <a:schemeClr val="tx1"/>
                  </a:solidFill>
                </a:endParaRPr>
              </a:p>
              <a:p>
                <a:pPr algn="just"/>
                <a:endParaRPr lang="ru-RU" sz="3908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61EF8A77-1045-4DF1-8010-40CAE667F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44" y="296921"/>
                <a:ext cx="3842586" cy="1796097"/>
              </a:xfrm>
              <a:prstGeom prst="ellipse">
                <a:avLst/>
              </a:prstGeom>
              <a:blipFill>
                <a:blip r:embed="rId3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9180DB5F-54A5-4E6F-B855-6A231DE32F22}"/>
                  </a:ext>
                </a:extLst>
              </p:cNvPr>
              <p:cNvSpPr/>
              <p:nvPr/>
            </p:nvSpPr>
            <p:spPr>
              <a:xfrm>
                <a:off x="717535" y="4482935"/>
                <a:ext cx="3597458" cy="1629938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𝐦𝐠𝐡</m:t>
                    </m:r>
                  </m:oMath>
                </a14:m>
                <a:endParaRPr lang="ru-RU" sz="4298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9180DB5F-54A5-4E6F-B855-6A231DE32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35" y="4482935"/>
                <a:ext cx="3597458" cy="162993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EE3AD33-02A8-4555-AB2E-C610547E3910}"/>
                  </a:ext>
                </a:extLst>
              </p:cNvPr>
              <p:cNvSpPr/>
              <p:nvPr/>
            </p:nvSpPr>
            <p:spPr>
              <a:xfrm>
                <a:off x="4311930" y="5127626"/>
                <a:ext cx="3445830" cy="1653052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298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EE3AD33-02A8-4555-AB2E-C610547E3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930" y="5127626"/>
                <a:ext cx="3445830" cy="16530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87CEE0D7-A652-454D-AE5B-74C0D5CC23C4}"/>
                  </a:ext>
                </a:extLst>
              </p:cNvPr>
              <p:cNvSpPr/>
              <p:nvPr/>
            </p:nvSpPr>
            <p:spPr>
              <a:xfrm>
                <a:off x="4029589" y="58736"/>
                <a:ext cx="3314235" cy="1462693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>
                        <a:solidFill>
                          <a:schemeClr val="tx1"/>
                        </a:solidFill>
                      </a:rPr>
                      <m:t> = </m:t>
                    </m:r>
                    <m:f>
                      <m:fPr>
                        <m:ctrlP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87CEE0D7-A652-454D-AE5B-74C0D5CC2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89" y="58736"/>
                <a:ext cx="3314235" cy="146269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13C516AF-E55D-408B-8B72-27F3CBB69992}"/>
                  </a:ext>
                </a:extLst>
              </p:cNvPr>
              <p:cNvSpPr/>
              <p:nvPr/>
            </p:nvSpPr>
            <p:spPr>
              <a:xfrm>
                <a:off x="8122282" y="2188960"/>
                <a:ext cx="3842586" cy="2021066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m:rPr>
                        <m:nor/>
                      </m:rPr>
                      <a:rPr lang="en-US" sz="4000" b="1" dirty="0">
                        <a:solidFill>
                          <a:schemeClr val="tx1"/>
                        </a:solidFill>
                      </a:rPr>
                      <m:t> =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chemeClr val="tx1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tx1"/>
                        </a:solidFill>
                      </a:rPr>
                      <m:t>g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ru-RU" sz="3908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13C516AF-E55D-408B-8B72-27F3CBB69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282" y="2188960"/>
                <a:ext cx="3842586" cy="202106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8E14A9F4-993D-4A4B-A305-8252D68D4299}"/>
              </a:ext>
            </a:extLst>
          </p:cNvPr>
          <p:cNvSpPr/>
          <p:nvPr/>
        </p:nvSpPr>
        <p:spPr>
          <a:xfrm>
            <a:off x="291588" y="629614"/>
            <a:ext cx="3754939" cy="1760589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89" b="1" dirty="0">
                <a:solidFill>
                  <a:schemeClr val="tx1"/>
                </a:solidFill>
              </a:rPr>
              <a:t>F = mg</a:t>
            </a:r>
            <a:endParaRPr lang="ru-RU" sz="42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25BA5B-2966-41B6-94E2-DC5B694738C1}"/>
              </a:ext>
            </a:extLst>
          </p:cNvPr>
          <p:cNvCxnSpPr>
            <a:cxnSpLocks/>
          </p:cNvCxnSpPr>
          <p:nvPr/>
        </p:nvCxnSpPr>
        <p:spPr>
          <a:xfrm>
            <a:off x="7773873" y="3236529"/>
            <a:ext cx="403259" cy="173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E1EEAD0-50E1-456F-A5C9-9785F2E8D349}"/>
              </a:ext>
            </a:extLst>
          </p:cNvPr>
          <p:cNvCxnSpPr>
            <a:cxnSpLocks/>
          </p:cNvCxnSpPr>
          <p:nvPr/>
        </p:nvCxnSpPr>
        <p:spPr>
          <a:xfrm flipH="1" flipV="1">
            <a:off x="5891733" y="1512818"/>
            <a:ext cx="1" cy="7798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B30CB0-1560-44E3-8A11-BB69A426432B}"/>
              </a:ext>
            </a:extLst>
          </p:cNvPr>
          <p:cNvCxnSpPr>
            <a:cxnSpLocks/>
          </p:cNvCxnSpPr>
          <p:nvPr/>
        </p:nvCxnSpPr>
        <p:spPr>
          <a:xfrm flipH="1">
            <a:off x="3680646" y="3426105"/>
            <a:ext cx="507995" cy="494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9DC711-8F04-43A9-8E04-73303916D1F7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852135" y="1874308"/>
            <a:ext cx="873480" cy="6903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F0BDFD-D3EF-4B37-A38F-9840ECDDE136}"/>
              </a:ext>
            </a:extLst>
          </p:cNvPr>
          <p:cNvCxnSpPr>
            <a:cxnSpLocks/>
          </p:cNvCxnSpPr>
          <p:nvPr/>
        </p:nvCxnSpPr>
        <p:spPr>
          <a:xfrm>
            <a:off x="5989583" y="4247436"/>
            <a:ext cx="0" cy="9459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82BC0B91-3656-4024-85E0-0BAE719BC34A}"/>
              </a:ext>
            </a:extLst>
          </p:cNvPr>
          <p:cNvSpPr/>
          <p:nvPr/>
        </p:nvSpPr>
        <p:spPr>
          <a:xfrm>
            <a:off x="291587" y="593247"/>
            <a:ext cx="3754939" cy="18504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8510826-8E31-4575-BBB6-86EC4FD6FACB}"/>
              </a:ext>
            </a:extLst>
          </p:cNvPr>
          <p:cNvSpPr/>
          <p:nvPr/>
        </p:nvSpPr>
        <p:spPr>
          <a:xfrm>
            <a:off x="713977" y="4440573"/>
            <a:ext cx="3628864" cy="1684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9DF73C-553C-4ABF-B115-8F299BA42262}"/>
              </a:ext>
            </a:extLst>
          </p:cNvPr>
          <p:cNvSpPr/>
          <p:nvPr/>
        </p:nvSpPr>
        <p:spPr>
          <a:xfrm>
            <a:off x="4046527" y="-15030"/>
            <a:ext cx="3314235" cy="161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074000F-11C6-476C-9557-B37BE6A61D59}"/>
              </a:ext>
            </a:extLst>
          </p:cNvPr>
          <p:cNvSpPr/>
          <p:nvPr/>
        </p:nvSpPr>
        <p:spPr>
          <a:xfrm>
            <a:off x="7531224" y="296549"/>
            <a:ext cx="3842586" cy="17960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9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65B251C-96C2-4B40-84ED-9F9988979669}"/>
              </a:ext>
            </a:extLst>
          </p:cNvPr>
          <p:cNvSpPr/>
          <p:nvPr/>
        </p:nvSpPr>
        <p:spPr>
          <a:xfrm>
            <a:off x="8094857" y="2180950"/>
            <a:ext cx="3870011" cy="2021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58BBE4C-F867-4D23-B27E-3F4CCA58AA91}"/>
              </a:ext>
            </a:extLst>
          </p:cNvPr>
          <p:cNvSpPr/>
          <p:nvPr/>
        </p:nvSpPr>
        <p:spPr>
          <a:xfrm>
            <a:off x="4313287" y="5111492"/>
            <a:ext cx="3445830" cy="17465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E9F9769-10BD-4E3F-BDB7-A5D342188B97}"/>
              </a:ext>
            </a:extLst>
          </p:cNvPr>
          <p:cNvSpPr/>
          <p:nvPr/>
        </p:nvSpPr>
        <p:spPr>
          <a:xfrm>
            <a:off x="7656118" y="4299884"/>
            <a:ext cx="3842586" cy="2021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C64C97C2-275B-4194-A13E-F98042E2482C}"/>
                  </a:ext>
                </a:extLst>
              </p:cNvPr>
              <p:cNvSpPr/>
              <p:nvPr/>
            </p:nvSpPr>
            <p:spPr>
              <a:xfrm>
                <a:off x="136965" y="2516827"/>
                <a:ext cx="3597458" cy="1797122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</a:t>
                </a:r>
                <a:r>
                  <a:rPr lang="en-US" sz="44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C64C97C2-275B-4194-A13E-F98042E24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5" y="2516827"/>
                <a:ext cx="3597458" cy="179712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>
            <a:extLst>
              <a:ext uri="{FF2B5EF4-FFF2-40B4-BE49-F238E27FC236}">
                <a16:creationId xmlns:a16="http://schemas.microsoft.com/office/drawing/2014/main" id="{A7E6D112-02A6-466E-A93D-E2B8BD29AA83}"/>
              </a:ext>
            </a:extLst>
          </p:cNvPr>
          <p:cNvSpPr/>
          <p:nvPr/>
        </p:nvSpPr>
        <p:spPr>
          <a:xfrm>
            <a:off x="130839" y="2518198"/>
            <a:ext cx="3591332" cy="179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0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0B149-4656-41B2-9D06-E19EEDFD7B38}"/>
              </a:ext>
            </a:extLst>
          </p:cNvPr>
          <p:cNvSpPr txBox="1"/>
          <p:nvPr/>
        </p:nvSpPr>
        <p:spPr>
          <a:xfrm>
            <a:off x="4369084" y="2835401"/>
            <a:ext cx="3102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C218C53-2AB8-467F-B01C-272FD1AB3653}"/>
              </a:ext>
            </a:extLst>
          </p:cNvPr>
          <p:cNvCxnSpPr>
            <a:cxnSpLocks/>
          </p:cNvCxnSpPr>
          <p:nvPr/>
        </p:nvCxnSpPr>
        <p:spPr>
          <a:xfrm>
            <a:off x="7319051" y="3907500"/>
            <a:ext cx="707928" cy="8128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7C27C0BD-3A39-4465-94D6-0F111F406FCD}"/>
              </a:ext>
            </a:extLst>
          </p:cNvPr>
          <p:cNvCxnSpPr>
            <a:cxnSpLocks/>
          </p:cNvCxnSpPr>
          <p:nvPr/>
        </p:nvCxnSpPr>
        <p:spPr>
          <a:xfrm flipH="1">
            <a:off x="3986182" y="4028854"/>
            <a:ext cx="765271" cy="771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D422864-93CC-4692-AFBE-8F9CCC10CA91}"/>
              </a:ext>
            </a:extLst>
          </p:cNvPr>
          <p:cNvSpPr/>
          <p:nvPr/>
        </p:nvSpPr>
        <p:spPr>
          <a:xfrm>
            <a:off x="6641695" y="3552324"/>
            <a:ext cx="2816942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29495"/>
            <a:ext cx="12192000" cy="7079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MASHQ (5)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2D782-4567-4C71-8F3E-CD69B90D24D9}"/>
              </a:ext>
            </a:extLst>
          </p:cNvPr>
          <p:cNvSpPr txBox="1"/>
          <p:nvPr/>
        </p:nvSpPr>
        <p:spPr>
          <a:xfrm>
            <a:off x="186082" y="678426"/>
            <a:ext cx="11633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850 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kerosindagi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950 N.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zichligini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471E00-1DCF-4F25-B888-C4DAF105B275}"/>
              </a:ext>
            </a:extLst>
          </p:cNvPr>
          <p:cNvSpPr/>
          <p:nvPr/>
        </p:nvSpPr>
        <p:spPr>
          <a:xfrm>
            <a:off x="2271253" y="3399924"/>
            <a:ext cx="2816942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7FF744C-9FE8-4501-9567-678B8A7559EF}"/>
              </a:ext>
            </a:extLst>
          </p:cNvPr>
          <p:cNvCxnSpPr/>
          <p:nvPr/>
        </p:nvCxnSpPr>
        <p:spPr>
          <a:xfrm>
            <a:off x="2271253" y="2617418"/>
            <a:ext cx="0" cy="2721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CCCC9CF-A994-4E8F-8F52-954644F304B8}"/>
              </a:ext>
            </a:extLst>
          </p:cNvPr>
          <p:cNvCxnSpPr/>
          <p:nvPr/>
        </p:nvCxnSpPr>
        <p:spPr>
          <a:xfrm>
            <a:off x="5088195" y="2617418"/>
            <a:ext cx="0" cy="2721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92ECA1B-DF0E-44D1-977E-F35DEA378C83}"/>
              </a:ext>
            </a:extLst>
          </p:cNvPr>
          <p:cNvCxnSpPr>
            <a:cxnSpLocks/>
          </p:cNvCxnSpPr>
          <p:nvPr/>
        </p:nvCxnSpPr>
        <p:spPr>
          <a:xfrm>
            <a:off x="2271253" y="5338916"/>
            <a:ext cx="28169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E4D4B5-5804-4E82-9943-E8D87212BFCC}"/>
              </a:ext>
            </a:extLst>
          </p:cNvPr>
          <p:cNvSpPr/>
          <p:nvPr/>
        </p:nvSpPr>
        <p:spPr>
          <a:xfrm>
            <a:off x="3138591" y="3606401"/>
            <a:ext cx="1082267" cy="7079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F487D57-C0E0-48FB-A81F-7A720FBEF3C5}"/>
              </a:ext>
            </a:extLst>
          </p:cNvPr>
          <p:cNvCxnSpPr>
            <a:cxnSpLocks/>
          </p:cNvCxnSpPr>
          <p:nvPr/>
        </p:nvCxnSpPr>
        <p:spPr>
          <a:xfrm>
            <a:off x="3704311" y="3751024"/>
            <a:ext cx="71276" cy="23105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7D6EC84-380F-4BDF-9961-FBFEBF2EF405}"/>
              </a:ext>
            </a:extLst>
          </p:cNvPr>
          <p:cNvCxnSpPr>
            <a:cxnSpLocks/>
          </p:cNvCxnSpPr>
          <p:nvPr/>
        </p:nvCxnSpPr>
        <p:spPr>
          <a:xfrm flipH="1" flipV="1">
            <a:off x="3653916" y="2138238"/>
            <a:ext cx="50394" cy="173346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72806FA-E9AB-4F9E-838A-BCA97F74B92B}"/>
              </a:ext>
            </a:extLst>
          </p:cNvPr>
          <p:cNvCxnSpPr>
            <a:cxnSpLocks/>
          </p:cNvCxnSpPr>
          <p:nvPr/>
        </p:nvCxnSpPr>
        <p:spPr>
          <a:xfrm flipV="1">
            <a:off x="3704311" y="2938037"/>
            <a:ext cx="0" cy="981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498275-DEF8-4F4B-A29B-2EECDDD99980}"/>
                  </a:ext>
                </a:extLst>
              </p:cNvPr>
              <p:cNvSpPr txBox="1"/>
              <p:nvPr/>
            </p:nvSpPr>
            <p:spPr>
              <a:xfrm>
                <a:off x="3739949" y="2941111"/>
                <a:ext cx="893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498275-DEF8-4F4B-A29B-2EECDDD99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949" y="2941111"/>
                <a:ext cx="89358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16D073-71E6-4A63-B214-3A268487B382}"/>
                  </a:ext>
                </a:extLst>
              </p:cNvPr>
              <p:cNvSpPr txBox="1"/>
              <p:nvPr/>
            </p:nvSpPr>
            <p:spPr>
              <a:xfrm>
                <a:off x="3760945" y="1924014"/>
                <a:ext cx="893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𝒔𝒖𝒗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16D073-71E6-4A63-B214-3A268487B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945" y="1924014"/>
                <a:ext cx="893582" cy="707886"/>
              </a:xfrm>
              <a:prstGeom prst="rect">
                <a:avLst/>
              </a:prstGeom>
              <a:blipFill>
                <a:blip r:embed="rId3"/>
                <a:stretch>
                  <a:fillRect r="-18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5E9A822-7A5C-4689-A449-E503AA1F1BCE}"/>
              </a:ext>
            </a:extLst>
          </p:cNvPr>
          <p:cNvSpPr txBox="1"/>
          <p:nvPr/>
        </p:nvSpPr>
        <p:spPr>
          <a:xfrm>
            <a:off x="2831099" y="5293386"/>
            <a:ext cx="89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mg</a:t>
            </a:r>
            <a:endParaRPr lang="ru-RU" sz="4000" b="1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E8BD04B-0112-46F5-A9E6-26F39743409C}"/>
              </a:ext>
            </a:extLst>
          </p:cNvPr>
          <p:cNvCxnSpPr/>
          <p:nvPr/>
        </p:nvCxnSpPr>
        <p:spPr>
          <a:xfrm>
            <a:off x="6641692" y="2769818"/>
            <a:ext cx="0" cy="2721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2715AEA-F05C-4E01-8076-72DBAE9B3C65}"/>
              </a:ext>
            </a:extLst>
          </p:cNvPr>
          <p:cNvCxnSpPr/>
          <p:nvPr/>
        </p:nvCxnSpPr>
        <p:spPr>
          <a:xfrm>
            <a:off x="9458634" y="2769818"/>
            <a:ext cx="0" cy="2721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F2CDF4E-76DB-44AD-A146-B32569EC53F6}"/>
              </a:ext>
            </a:extLst>
          </p:cNvPr>
          <p:cNvCxnSpPr>
            <a:cxnSpLocks/>
          </p:cNvCxnSpPr>
          <p:nvPr/>
        </p:nvCxnSpPr>
        <p:spPr>
          <a:xfrm>
            <a:off x="6641692" y="5491316"/>
            <a:ext cx="281694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1121BD5-CC84-42A3-AB33-980B8076C866}"/>
              </a:ext>
            </a:extLst>
          </p:cNvPr>
          <p:cNvSpPr/>
          <p:nvPr/>
        </p:nvSpPr>
        <p:spPr>
          <a:xfrm>
            <a:off x="7509030" y="3758801"/>
            <a:ext cx="1082267" cy="7079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251D842-221E-4405-8249-B419DA638216}"/>
              </a:ext>
            </a:extLst>
          </p:cNvPr>
          <p:cNvCxnSpPr>
            <a:cxnSpLocks/>
          </p:cNvCxnSpPr>
          <p:nvPr/>
        </p:nvCxnSpPr>
        <p:spPr>
          <a:xfrm>
            <a:off x="8074750" y="3903424"/>
            <a:ext cx="71276" cy="23105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0862BC2-E219-4820-8BF3-84F6A890D207}"/>
              </a:ext>
            </a:extLst>
          </p:cNvPr>
          <p:cNvCxnSpPr>
            <a:cxnSpLocks/>
          </p:cNvCxnSpPr>
          <p:nvPr/>
        </p:nvCxnSpPr>
        <p:spPr>
          <a:xfrm flipH="1" flipV="1">
            <a:off x="8024355" y="2290638"/>
            <a:ext cx="50394" cy="173346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2700C80-ED19-4917-AD4C-789247405C4C}"/>
              </a:ext>
            </a:extLst>
          </p:cNvPr>
          <p:cNvCxnSpPr>
            <a:cxnSpLocks/>
          </p:cNvCxnSpPr>
          <p:nvPr/>
        </p:nvCxnSpPr>
        <p:spPr>
          <a:xfrm flipV="1">
            <a:off x="8074750" y="3090437"/>
            <a:ext cx="0" cy="981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F880CE-DB9A-45BF-A625-ED8B2BFCB0BC}"/>
                  </a:ext>
                </a:extLst>
              </p:cNvPr>
              <p:cNvSpPr txBox="1"/>
              <p:nvPr/>
            </p:nvSpPr>
            <p:spPr>
              <a:xfrm>
                <a:off x="8110388" y="3093511"/>
                <a:ext cx="893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F880CE-DB9A-45BF-A625-ED8B2BFCB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388" y="3093511"/>
                <a:ext cx="89358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D66AA8-BF7F-4969-95AE-A3D4600F067F}"/>
                  </a:ext>
                </a:extLst>
              </p:cNvPr>
              <p:cNvSpPr txBox="1"/>
              <p:nvPr/>
            </p:nvSpPr>
            <p:spPr>
              <a:xfrm>
                <a:off x="8131384" y="2076414"/>
                <a:ext cx="893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D66AA8-BF7F-4969-95AE-A3D4600F0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384" y="2076414"/>
                <a:ext cx="89358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E89BA914-97C7-4216-86C9-1BF6909C6722}"/>
              </a:ext>
            </a:extLst>
          </p:cNvPr>
          <p:cNvSpPr txBox="1"/>
          <p:nvPr/>
        </p:nvSpPr>
        <p:spPr>
          <a:xfrm>
            <a:off x="7201538" y="5445786"/>
            <a:ext cx="89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mg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0AE335-3EB6-49C6-AF87-98BC02B634A6}"/>
                  </a:ext>
                </a:extLst>
              </p:cNvPr>
              <p:cNvSpPr txBox="1"/>
              <p:nvPr/>
            </p:nvSpPr>
            <p:spPr>
              <a:xfrm>
                <a:off x="372400" y="6072973"/>
                <a:ext cx="35482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𝒔𝒖𝒗</m:t>
                        </m:r>
                      </m:sub>
                    </m:sSub>
                  </m:oMath>
                </a14:m>
                <a:r>
                  <a:rPr lang="en-US" sz="4000" b="1" dirty="0"/>
                  <a:t>=</a:t>
                </a:r>
                <a:r>
                  <a:rPr lang="ru-RU" sz="4000" b="1" dirty="0"/>
                  <a:t> 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b="1" dirty="0"/>
                  <a:t>-  mg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0AE335-3EB6-49C6-AF87-98BC02B63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0" y="6072973"/>
                <a:ext cx="3548228" cy="707886"/>
              </a:xfrm>
              <a:prstGeom prst="rect">
                <a:avLst/>
              </a:prstGeom>
              <a:blipFill>
                <a:blip r:embed="rId6"/>
                <a:stretch>
                  <a:fillRect t="-15517" r="-103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D34022-879D-4411-ACEF-627E491A2C9F}"/>
                  </a:ext>
                </a:extLst>
              </p:cNvPr>
              <p:cNvSpPr txBox="1"/>
              <p:nvPr/>
            </p:nvSpPr>
            <p:spPr>
              <a:xfrm>
                <a:off x="5563902" y="6116435"/>
                <a:ext cx="34400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4000" b="1" dirty="0"/>
                  <a:t> =</a:t>
                </a:r>
                <a:r>
                  <a:rPr lang="ru-RU" sz="4000" b="1" dirty="0"/>
                  <a:t> 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b="1" dirty="0"/>
                  <a:t>-  mg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D34022-879D-4411-ACEF-627E491A2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02" y="6116435"/>
                <a:ext cx="3440068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09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13" grpId="0" animBg="1"/>
      <p:bldP spid="17" grpId="0"/>
      <p:bldP spid="18" grpId="0"/>
      <p:bldP spid="19" grpId="0"/>
      <p:bldP spid="28" grpId="0" animBg="1"/>
      <p:bldP spid="32" grpId="0"/>
      <p:bldP spid="33" grpId="0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495"/>
            <a:ext cx="12192000" cy="825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MASHQ (6)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B5F38-F9B0-40B4-8E50-7B6C5550BB3C}"/>
              </a:ext>
            </a:extLst>
          </p:cNvPr>
          <p:cNvSpPr/>
          <p:nvPr/>
        </p:nvSpPr>
        <p:spPr>
          <a:xfrm>
            <a:off x="1120877" y="6253316"/>
            <a:ext cx="976343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2D782-4567-4C71-8F3E-CD69B90D24D9}"/>
                  </a:ext>
                </a:extLst>
              </p:cNvPr>
              <p:cNvSpPr txBox="1"/>
              <p:nvPr/>
            </p:nvSpPr>
            <p:spPr>
              <a:xfrm>
                <a:off x="284769" y="973504"/>
                <a:ext cx="11435647" cy="4201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vodorod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ikkinchisini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geliy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to‘ldirildi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to‘ldirilishidan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oldingi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og‘irliklari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harjmi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Vodorod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gazining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0,00009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geliyniki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0,00018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havoniki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0,00129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deb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olinsin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2D782-4567-4C71-8F3E-CD69B90D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69" y="973504"/>
                <a:ext cx="11435647" cy="4201920"/>
              </a:xfrm>
              <a:prstGeom prst="rect">
                <a:avLst/>
              </a:prstGeom>
              <a:blipFill>
                <a:blip r:embed="rId2"/>
                <a:stretch>
                  <a:fillRect l="-1919" t="-2612" r="-1866"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48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13A5A9-C4A2-4F87-882C-157A61E27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" t="5161" r="45853" b="6636"/>
          <a:stretch/>
        </p:blipFill>
        <p:spPr>
          <a:xfrm rot="1949495">
            <a:off x="6648355" y="646929"/>
            <a:ext cx="2931681" cy="32585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31B9D-CAB3-4415-9FA9-05D2DC219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" t="5161" r="45853" b="6636"/>
          <a:stretch/>
        </p:blipFill>
        <p:spPr>
          <a:xfrm rot="1949495">
            <a:off x="1387442" y="674303"/>
            <a:ext cx="2882427" cy="32038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29495"/>
            <a:ext cx="12192000" cy="825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MASHQ (6) CHIZMASI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B5F38-F9B0-40B4-8E50-7B6C5550BB3C}"/>
              </a:ext>
            </a:extLst>
          </p:cNvPr>
          <p:cNvSpPr/>
          <p:nvPr/>
        </p:nvSpPr>
        <p:spPr>
          <a:xfrm>
            <a:off x="1120877" y="6253316"/>
            <a:ext cx="976343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AF845B1-1F02-42A2-A1E3-DD465B264295}"/>
              </a:ext>
            </a:extLst>
          </p:cNvPr>
          <p:cNvCxnSpPr>
            <a:cxnSpLocks/>
          </p:cNvCxnSpPr>
          <p:nvPr/>
        </p:nvCxnSpPr>
        <p:spPr>
          <a:xfrm>
            <a:off x="8286134" y="2654720"/>
            <a:ext cx="103238" cy="24287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21EF24F-4DE0-4792-9316-716EA28511BB}"/>
              </a:ext>
            </a:extLst>
          </p:cNvPr>
          <p:cNvCxnSpPr>
            <a:cxnSpLocks/>
          </p:cNvCxnSpPr>
          <p:nvPr/>
        </p:nvCxnSpPr>
        <p:spPr>
          <a:xfrm flipH="1" flipV="1">
            <a:off x="8260325" y="1696208"/>
            <a:ext cx="51618" cy="14987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1C0C5A2-F1B2-4D1B-B87D-79C9BF935AD5}"/>
              </a:ext>
            </a:extLst>
          </p:cNvPr>
          <p:cNvCxnSpPr>
            <a:cxnSpLocks/>
          </p:cNvCxnSpPr>
          <p:nvPr/>
        </p:nvCxnSpPr>
        <p:spPr>
          <a:xfrm>
            <a:off x="2922641" y="2807120"/>
            <a:ext cx="103239" cy="22763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5535D6D-87D8-4CB5-9E08-D060DC187E0D}"/>
              </a:ext>
            </a:extLst>
          </p:cNvPr>
          <p:cNvCxnSpPr>
            <a:cxnSpLocks/>
          </p:cNvCxnSpPr>
          <p:nvPr/>
        </p:nvCxnSpPr>
        <p:spPr>
          <a:xfrm flipH="1" flipV="1">
            <a:off x="2896832" y="1848608"/>
            <a:ext cx="51618" cy="14987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47D9A5E-630D-4C70-B024-29C5F6F2B3D2}"/>
              </a:ext>
            </a:extLst>
          </p:cNvPr>
          <p:cNvCxnSpPr>
            <a:cxnSpLocks/>
          </p:cNvCxnSpPr>
          <p:nvPr/>
        </p:nvCxnSpPr>
        <p:spPr>
          <a:xfrm>
            <a:off x="2922641" y="2920191"/>
            <a:ext cx="61815" cy="15595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772A095-4CBD-42FC-8266-486F3DE3619F}"/>
              </a:ext>
            </a:extLst>
          </p:cNvPr>
          <p:cNvCxnSpPr>
            <a:cxnSpLocks/>
          </p:cNvCxnSpPr>
          <p:nvPr/>
        </p:nvCxnSpPr>
        <p:spPr>
          <a:xfrm>
            <a:off x="8311943" y="3030804"/>
            <a:ext cx="77429" cy="158310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C3BE89-5BC2-4173-A2A9-ED2A145B7922}"/>
                  </a:ext>
                </a:extLst>
              </p:cNvPr>
              <p:cNvSpPr txBox="1"/>
              <p:nvPr/>
            </p:nvSpPr>
            <p:spPr>
              <a:xfrm>
                <a:off x="2896832" y="1098956"/>
                <a:ext cx="893582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C3BE89-5BC2-4173-A2A9-ED2A145B7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32" y="1098956"/>
                <a:ext cx="893582" cy="767069"/>
              </a:xfrm>
              <a:prstGeom prst="rect">
                <a:avLst/>
              </a:prstGeom>
              <a:blipFill>
                <a:blip r:embed="rId3"/>
                <a:stretch>
                  <a:fillRect r="-38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6137D6-A1E3-41AC-BB5D-28E8B4E92A62}"/>
                  </a:ext>
                </a:extLst>
              </p:cNvPr>
              <p:cNvSpPr txBox="1"/>
              <p:nvPr/>
            </p:nvSpPr>
            <p:spPr>
              <a:xfrm>
                <a:off x="8433696" y="1245096"/>
                <a:ext cx="893582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6137D6-A1E3-41AC-BB5D-28E8B4E92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96" y="1245096"/>
                <a:ext cx="893582" cy="767069"/>
              </a:xfrm>
              <a:prstGeom prst="rect">
                <a:avLst/>
              </a:prstGeom>
              <a:blipFill>
                <a:blip r:embed="rId4"/>
                <a:stretch>
                  <a:fillRect r="-38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23F269-142F-4146-AB7B-C0DD3B6E371F}"/>
                  </a:ext>
                </a:extLst>
              </p:cNvPr>
              <p:cNvSpPr txBox="1"/>
              <p:nvPr/>
            </p:nvSpPr>
            <p:spPr>
              <a:xfrm>
                <a:off x="3230109" y="3721500"/>
                <a:ext cx="893582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23F269-142F-4146-AB7B-C0DD3B6E3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109" y="3721500"/>
                <a:ext cx="893582" cy="767069"/>
              </a:xfrm>
              <a:prstGeom prst="rect">
                <a:avLst/>
              </a:prstGeom>
              <a:blipFill>
                <a:blip r:embed="rId5"/>
                <a:stretch>
                  <a:fillRect r="-36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6AEA2B-849F-47C6-A421-556C0EEF9E15}"/>
                  </a:ext>
                </a:extLst>
              </p:cNvPr>
              <p:cNvSpPr txBox="1"/>
              <p:nvPr/>
            </p:nvSpPr>
            <p:spPr>
              <a:xfrm>
                <a:off x="8515193" y="3869113"/>
                <a:ext cx="893582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6AEA2B-849F-47C6-A421-556C0EEF9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193" y="3869113"/>
                <a:ext cx="893582" cy="767069"/>
              </a:xfrm>
              <a:prstGeom prst="rect">
                <a:avLst/>
              </a:prstGeom>
              <a:blipFill>
                <a:blip r:embed="rId6"/>
                <a:stretch>
                  <a:fillRect r="-36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EAD12B-0639-41D5-A964-B035E29DEE0C}"/>
              </a:ext>
            </a:extLst>
          </p:cNvPr>
          <p:cNvSpPr txBox="1"/>
          <p:nvPr/>
        </p:nvSpPr>
        <p:spPr>
          <a:xfrm>
            <a:off x="2049429" y="4349482"/>
            <a:ext cx="89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mg</a:t>
            </a:r>
            <a:endParaRPr lang="ru-RU" sz="4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00FEE3-4632-4E84-8096-417B319109E4}"/>
              </a:ext>
            </a:extLst>
          </p:cNvPr>
          <p:cNvSpPr txBox="1"/>
          <p:nvPr/>
        </p:nvSpPr>
        <p:spPr>
          <a:xfrm>
            <a:off x="7392552" y="4351427"/>
            <a:ext cx="89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mg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7503D6-9BE9-4CD5-9F6A-A027CF80BF65}"/>
                  </a:ext>
                </a:extLst>
              </p:cNvPr>
              <p:cNvSpPr txBox="1"/>
              <p:nvPr/>
            </p:nvSpPr>
            <p:spPr>
              <a:xfrm>
                <a:off x="555160" y="5274843"/>
                <a:ext cx="4349622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000" b="1" dirty="0"/>
                  <a:t>=</a:t>
                </a:r>
                <a:r>
                  <a:rPr lang="ru-RU" sz="4000" b="1" dirty="0"/>
                  <a:t> 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000" b="1" dirty="0"/>
                  <a:t>-  mg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7503D6-9BE9-4CD5-9F6A-A027CF80B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0" y="5274843"/>
                <a:ext cx="4349622" cy="767069"/>
              </a:xfrm>
              <a:prstGeom prst="rect">
                <a:avLst/>
              </a:prstGeom>
              <a:blipFill>
                <a:blip r:embed="rId7"/>
                <a:stretch>
                  <a:fillRect t="-13492" b="-26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F912E1-99EF-4070-98F0-946841A9B81D}"/>
                  </a:ext>
                </a:extLst>
              </p:cNvPr>
              <p:cNvSpPr txBox="1"/>
              <p:nvPr/>
            </p:nvSpPr>
            <p:spPr>
              <a:xfrm>
                <a:off x="6002593" y="5210774"/>
                <a:ext cx="4349622" cy="767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000" b="1" dirty="0"/>
                  <a:t>=</a:t>
                </a:r>
                <a:r>
                  <a:rPr lang="ru-RU" sz="4000" b="1" dirty="0"/>
                  <a:t> 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000" b="1" dirty="0"/>
                  <a:t>-  mg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F912E1-99EF-4070-98F0-946841A9B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93" y="5210774"/>
                <a:ext cx="4349622" cy="767069"/>
              </a:xfrm>
              <a:prstGeom prst="rect">
                <a:avLst/>
              </a:prstGeom>
              <a:blipFill>
                <a:blip r:embed="rId8"/>
                <a:stretch>
                  <a:fillRect t="-13492" b="-26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64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495"/>
            <a:ext cx="12192000" cy="7079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MASHQ (7)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2D782-4567-4C71-8F3E-CD69B90D24D9}"/>
                  </a:ext>
                </a:extLst>
              </p:cNvPr>
              <p:cNvSpPr txBox="1"/>
              <p:nvPr/>
            </p:nvSpPr>
            <p:spPr>
              <a:xfrm>
                <a:off x="154857" y="678426"/>
                <a:ext cx="1169547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shar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vodorod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to‘ldirilgan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Shar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yukni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2D782-4567-4C71-8F3E-CD69B90D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678426"/>
                <a:ext cx="11695471" cy="1323439"/>
              </a:xfrm>
              <a:prstGeom prst="rect">
                <a:avLst/>
              </a:prstGeom>
              <a:blipFill>
                <a:blip r:embed="rId2"/>
                <a:stretch>
                  <a:fillRect l="-1824" t="-8295" r="-1876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9A7FBC-25DC-4585-9F2A-828AF427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11" y="2157269"/>
            <a:ext cx="3144105" cy="3625499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D08812C-A33D-4F05-B0B3-8FDBC9320D14}"/>
              </a:ext>
            </a:extLst>
          </p:cNvPr>
          <p:cNvCxnSpPr>
            <a:cxnSpLocks/>
          </p:cNvCxnSpPr>
          <p:nvPr/>
        </p:nvCxnSpPr>
        <p:spPr>
          <a:xfrm>
            <a:off x="2804657" y="4444186"/>
            <a:ext cx="103239" cy="22763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B3472D1-7A7E-4DDA-93E1-25144D510696}"/>
              </a:ext>
            </a:extLst>
          </p:cNvPr>
          <p:cNvCxnSpPr>
            <a:cxnSpLocks/>
          </p:cNvCxnSpPr>
          <p:nvPr/>
        </p:nvCxnSpPr>
        <p:spPr>
          <a:xfrm flipH="1" flipV="1">
            <a:off x="2778848" y="3485674"/>
            <a:ext cx="51618" cy="14987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414E4D9-F80C-4461-86B4-E770468944EF}"/>
              </a:ext>
            </a:extLst>
          </p:cNvPr>
          <p:cNvCxnSpPr>
            <a:cxnSpLocks/>
          </p:cNvCxnSpPr>
          <p:nvPr/>
        </p:nvCxnSpPr>
        <p:spPr>
          <a:xfrm>
            <a:off x="2804657" y="4557257"/>
            <a:ext cx="61815" cy="15595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CA2916-6EB9-4E43-8A4F-3565CD7B163C}"/>
                  </a:ext>
                </a:extLst>
              </p:cNvPr>
              <p:cNvSpPr txBox="1"/>
              <p:nvPr/>
            </p:nvSpPr>
            <p:spPr>
              <a:xfrm>
                <a:off x="2778848" y="2795014"/>
                <a:ext cx="893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CA2916-6EB9-4E43-8A4F-3565CD7B1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48" y="2795014"/>
                <a:ext cx="89358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1EE5C4-843C-4755-9596-C5667640327A}"/>
                  </a:ext>
                </a:extLst>
              </p:cNvPr>
              <p:cNvSpPr txBox="1"/>
              <p:nvPr/>
            </p:nvSpPr>
            <p:spPr>
              <a:xfrm>
                <a:off x="3154657" y="5327762"/>
                <a:ext cx="2002819" cy="76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𝒚𝒖𝒌</m:t>
                        </m:r>
                      </m:sub>
                    </m:sSub>
                  </m:oMath>
                </a14:m>
                <a:r>
                  <a:rPr lang="en-US" sz="4000" b="1" dirty="0"/>
                  <a:t>g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1EE5C4-843C-4755-9596-C56676403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57" y="5327762"/>
                <a:ext cx="2002819" cy="764440"/>
              </a:xfrm>
              <a:prstGeom prst="rect">
                <a:avLst/>
              </a:prstGeom>
              <a:blipFill>
                <a:blip r:embed="rId5"/>
                <a:stretch>
                  <a:fillRect t="-13600" b="-2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ED6BCF-9A91-47AC-88CC-1A24848F0DE6}"/>
                  </a:ext>
                </a:extLst>
              </p:cNvPr>
              <p:cNvSpPr txBox="1"/>
              <p:nvPr/>
            </p:nvSpPr>
            <p:spPr>
              <a:xfrm>
                <a:off x="863653" y="5925742"/>
                <a:ext cx="20028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𝒔𝒉𝒂𝒓</m:t>
                        </m:r>
                      </m:sub>
                    </m:sSub>
                  </m:oMath>
                </a14:m>
                <a:r>
                  <a:rPr lang="en-US" sz="4000" b="1" dirty="0"/>
                  <a:t>g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ED6BCF-9A91-47AC-88CC-1A24848F0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53" y="5925742"/>
                <a:ext cx="200281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916E3B-6941-477B-847B-55744B638E24}"/>
                  </a:ext>
                </a:extLst>
              </p:cNvPr>
              <p:cNvSpPr txBox="1"/>
              <p:nvPr/>
            </p:nvSpPr>
            <p:spPr>
              <a:xfrm>
                <a:off x="5187767" y="3046780"/>
                <a:ext cx="4850247" cy="76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000" b="1" dirty="0"/>
                  <a:t> =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𝒔𝒉𝒂𝒓</m:t>
                        </m:r>
                      </m:sub>
                    </m:sSub>
                  </m:oMath>
                </a14:m>
                <a:r>
                  <a:rPr lang="en-US" sz="4000" b="1" dirty="0"/>
                  <a:t>g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𝒚𝒖𝒌</m:t>
                        </m:r>
                      </m:sub>
                    </m:sSub>
                  </m:oMath>
                </a14:m>
                <a:r>
                  <a:rPr lang="en-US" sz="4000" b="1" dirty="0"/>
                  <a:t>g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916E3B-6941-477B-847B-55744B638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767" y="3046780"/>
                <a:ext cx="4850247" cy="764440"/>
              </a:xfrm>
              <a:prstGeom prst="rect">
                <a:avLst/>
              </a:prstGeom>
              <a:blipFill>
                <a:blip r:embed="rId7"/>
                <a:stretch>
                  <a:fillRect t="-13600" r="-2136" b="-2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10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495"/>
            <a:ext cx="12192000" cy="825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MASHQ (8)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B5F38-F9B0-40B4-8E50-7B6C5550BB3C}"/>
              </a:ext>
            </a:extLst>
          </p:cNvPr>
          <p:cNvSpPr/>
          <p:nvPr/>
        </p:nvSpPr>
        <p:spPr>
          <a:xfrm>
            <a:off x="1120877" y="6253316"/>
            <a:ext cx="976343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2D782-4567-4C71-8F3E-CD69B90D24D9}"/>
                  </a:ext>
                </a:extLst>
              </p:cNvPr>
              <p:cNvSpPr txBox="1"/>
              <p:nvPr/>
            </p:nvSpPr>
            <p:spPr>
              <a:xfrm>
                <a:off x="407855" y="1076744"/>
                <a:ext cx="11189476" cy="3775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8</a:t>
                </a:r>
                <a:r>
                  <a:rPr lang="en-US" sz="4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Ko‘ndalang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qalinligi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0,4 m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muz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suzib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yuribdi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Muzni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botirish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Muzning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900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2D782-4567-4C71-8F3E-CD69B90D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5" y="1076744"/>
                <a:ext cx="11189476" cy="3775970"/>
              </a:xfrm>
              <a:prstGeom prst="rect">
                <a:avLst/>
              </a:prstGeom>
              <a:blipFill>
                <a:blip r:embed="rId2"/>
                <a:stretch>
                  <a:fillRect l="-2234" t="-3554" r="-2180" b="-2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90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910406" y="1140771"/>
            <a:ext cx="10076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8-mashqning 11,- 12,- 13-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Bobni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yakunlash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700512DE-DE34-4C7C-957F-0393E462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04" y="3818449"/>
            <a:ext cx="3940994" cy="274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495"/>
            <a:ext cx="12192000" cy="825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MASHQ (6)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EB5F38-F9B0-40B4-8E50-7B6C5550BB3C}"/>
              </a:ext>
            </a:extLst>
          </p:cNvPr>
          <p:cNvSpPr/>
          <p:nvPr/>
        </p:nvSpPr>
        <p:spPr>
          <a:xfrm>
            <a:off x="1120877" y="6253316"/>
            <a:ext cx="976343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BC071-4230-4B84-9846-F2E13CF1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76" y="1295019"/>
            <a:ext cx="3156002" cy="4267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ABB493-3782-41C3-9778-A325310EE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75187"/>
            <a:ext cx="5060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162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646</cp:revision>
  <dcterms:created xsi:type="dcterms:W3CDTF">2020-03-24T02:20:14Z</dcterms:created>
  <dcterms:modified xsi:type="dcterms:W3CDTF">2020-11-27T06:53:28Z</dcterms:modified>
</cp:coreProperties>
</file>