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7"/>
  </p:notesMasterIdLst>
  <p:sldIdLst>
    <p:sldId id="270" r:id="rId4"/>
    <p:sldId id="1625" r:id="rId5"/>
    <p:sldId id="1658" r:id="rId6"/>
    <p:sldId id="1652" r:id="rId7"/>
    <p:sldId id="680" r:id="rId8"/>
    <p:sldId id="1653" r:id="rId9"/>
    <p:sldId id="1654" r:id="rId10"/>
    <p:sldId id="1655" r:id="rId11"/>
    <p:sldId id="1656" r:id="rId12"/>
    <p:sldId id="1651" r:id="rId13"/>
    <p:sldId id="1657" r:id="rId14"/>
    <p:sldId id="664" r:id="rId15"/>
    <p:sldId id="165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1E06"/>
    <a:srgbClr val="A7E4DC"/>
    <a:srgbClr val="AADBE0"/>
    <a:srgbClr val="70D2C2"/>
    <a:srgbClr val="6C9C90"/>
    <a:srgbClr val="D64646"/>
    <a:srgbClr val="D02023"/>
    <a:srgbClr val="D94D4C"/>
    <a:srgbClr val="D84A49"/>
    <a:srgbClr val="990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18.png"/><Relationship Id="rId12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11" Type="http://schemas.openxmlformats.org/officeDocument/2006/relationships/image" Target="../media/image13.png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1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7" Type="http://schemas.openxmlformats.org/officeDocument/2006/relationships/image" Target="../media/image2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50042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046126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66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646348" y="2460293"/>
            <a:ext cx="9650918" cy="140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 O‘TILGAN MAVZULAR</a:t>
            </a:r>
          </a:p>
          <a:p>
            <a:pPr algn="ctr" eaLnBrk="1" hangingPunct="1">
              <a:spcBef>
                <a:spcPts val="233"/>
              </a:spcBef>
            </a:pP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 BO‘YICHA  TAKRORLASH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6</a:t>
            </a: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639052" y="2205034"/>
            <a:ext cx="727075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D6D6AB68-E550-4BB9-930A-2091774EF330}"/>
              </a:ext>
            </a:extLst>
          </p:cNvPr>
          <p:cNvSpPr/>
          <p:nvPr/>
        </p:nvSpPr>
        <p:spPr>
          <a:xfrm>
            <a:off x="637465" y="4237036"/>
            <a:ext cx="728662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2" y="334762"/>
            <a:ext cx="1419638" cy="144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235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  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6BD40D-6EF0-43F3-869B-DE12CB8F6D10}"/>
              </a:ext>
            </a:extLst>
          </p:cNvPr>
          <p:cNvSpPr txBox="1"/>
          <p:nvPr/>
        </p:nvSpPr>
        <p:spPr>
          <a:xfrm>
            <a:off x="285165" y="802858"/>
            <a:ext cx="2152035" cy="6915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17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90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908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EDFC16-4164-4D1C-994C-C8874BE00054}"/>
              </a:ext>
            </a:extLst>
          </p:cNvPr>
          <p:cNvSpPr txBox="1"/>
          <p:nvPr/>
        </p:nvSpPr>
        <p:spPr>
          <a:xfrm>
            <a:off x="661112" y="3676963"/>
            <a:ext cx="17498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 = ?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6FAFDE-97C8-4842-9E10-5D7DB3BB3920}"/>
              </a:ext>
            </a:extLst>
          </p:cNvPr>
          <p:cNvSpPr txBox="1"/>
          <p:nvPr/>
        </p:nvSpPr>
        <p:spPr>
          <a:xfrm>
            <a:off x="197733" y="1429761"/>
            <a:ext cx="27612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 = 50 ta</a:t>
            </a:r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4E5BD37-3F0D-4A90-B772-7DE8DD9132A7}"/>
              </a:ext>
            </a:extLst>
          </p:cNvPr>
          <p:cNvCxnSpPr>
            <a:cxnSpLocks/>
          </p:cNvCxnSpPr>
          <p:nvPr/>
        </p:nvCxnSpPr>
        <p:spPr>
          <a:xfrm>
            <a:off x="59059" y="3633282"/>
            <a:ext cx="645375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FE0BB24-880D-4A05-89E4-0BEEE33A8EA3}"/>
              </a:ext>
            </a:extLst>
          </p:cNvPr>
          <p:cNvCxnSpPr>
            <a:cxnSpLocks/>
          </p:cNvCxnSpPr>
          <p:nvPr/>
        </p:nvCxnSpPr>
        <p:spPr>
          <a:xfrm>
            <a:off x="6512813" y="823518"/>
            <a:ext cx="0" cy="30110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88F40A5-B3A8-475B-B395-7CB614F69880}"/>
              </a:ext>
            </a:extLst>
          </p:cNvPr>
          <p:cNvSpPr txBox="1"/>
          <p:nvPr/>
        </p:nvSpPr>
        <p:spPr>
          <a:xfrm>
            <a:off x="2400512" y="4066083"/>
            <a:ext cx="2427844" cy="6915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17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90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908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6E97BB1-E0FE-49A9-A06B-418143461EDD}"/>
                  </a:ext>
                </a:extLst>
              </p:cNvPr>
              <p:cNvSpPr txBox="1"/>
              <p:nvPr/>
            </p:nvSpPr>
            <p:spPr>
              <a:xfrm>
                <a:off x="301420" y="5983011"/>
                <a:ext cx="531514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400 </m:t>
                    </m:r>
                    <m:r>
                      <m:rPr>
                        <m:sty m:val="p"/>
                      </m:rPr>
                      <a:rPr lang="en-US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kg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6E97BB1-E0FE-49A9-A06B-418143461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20" y="5983011"/>
                <a:ext cx="5315145" cy="707886"/>
              </a:xfrm>
              <a:prstGeom prst="rect">
                <a:avLst/>
              </a:prstGeom>
              <a:blipFill>
                <a:blip r:embed="rId2"/>
                <a:stretch>
                  <a:fillRect l="-4014" t="-17094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4D178403-45A4-48C0-B76B-219A8F29EF37}"/>
              </a:ext>
            </a:extLst>
          </p:cNvPr>
          <p:cNvSpPr txBox="1"/>
          <p:nvPr/>
        </p:nvSpPr>
        <p:spPr>
          <a:xfrm>
            <a:off x="7015709" y="759763"/>
            <a:ext cx="2502826" cy="6915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17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90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908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17FBE1-501B-4C92-BEFB-D4A8A4E533C7}"/>
              </a:ext>
            </a:extLst>
          </p:cNvPr>
          <p:cNvSpPr txBox="1"/>
          <p:nvPr/>
        </p:nvSpPr>
        <p:spPr>
          <a:xfrm>
            <a:off x="7497048" y="5036807"/>
            <a:ext cx="21005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400 kg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B9FD6E5-68B1-4E6E-B34D-C15DD4B6E64E}"/>
                  </a:ext>
                </a:extLst>
              </p:cNvPr>
              <p:cNvSpPr txBox="1"/>
              <p:nvPr/>
            </p:nvSpPr>
            <p:spPr>
              <a:xfrm>
                <a:off x="59059" y="1991919"/>
                <a:ext cx="645375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𝑽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en-US" sz="4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20 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𝑑𝑚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sz="400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4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B9FD6E5-68B1-4E6E-B34D-C15DD4B6E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9" y="1991919"/>
                <a:ext cx="645375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E9B185B-5A0D-48BA-875D-34A17D88E325}"/>
                  </a:ext>
                </a:extLst>
              </p:cNvPr>
              <p:cNvSpPr txBox="1"/>
              <p:nvPr/>
            </p:nvSpPr>
            <p:spPr>
              <a:xfrm>
                <a:off x="197733" y="2544298"/>
                <a:ext cx="2951898" cy="990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000" dirty="0">
                    <a:cs typeface="Arial" panose="020B0604020202020204" pitchFamily="34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00 </m:t>
                    </m:r>
                    <m:f>
                      <m:f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ru-RU" sz="4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ru-RU" sz="4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E9B185B-5A0D-48BA-875D-34A17D88E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33" y="2544298"/>
                <a:ext cx="2951898" cy="990784"/>
              </a:xfrm>
              <a:prstGeom prst="rect">
                <a:avLst/>
              </a:prstGeom>
              <a:blipFill>
                <a:blip r:embed="rId4"/>
                <a:stretch>
                  <a:fillRect b="-116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513F100-501F-4757-83B2-63762E0055CE}"/>
                  </a:ext>
                </a:extLst>
              </p:cNvPr>
              <p:cNvSpPr txBox="1"/>
              <p:nvPr/>
            </p:nvSpPr>
            <p:spPr>
              <a:xfrm>
                <a:off x="7034606" y="1414751"/>
                <a:ext cx="276235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+m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513F100-501F-4757-83B2-63762E005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606" y="1414751"/>
                <a:ext cx="2762359" cy="707886"/>
              </a:xfrm>
              <a:prstGeom prst="rect">
                <a:avLst/>
              </a:prstGeom>
              <a:blipFill>
                <a:blip r:embed="rId5"/>
                <a:stretch>
                  <a:fillRect t="-15517" r="-3753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D35F8E1-143F-4394-8CFD-0060BC02C39A}"/>
                  </a:ext>
                </a:extLst>
              </p:cNvPr>
              <p:cNvSpPr txBox="1"/>
              <p:nvPr/>
            </p:nvSpPr>
            <p:spPr>
              <a:xfrm>
                <a:off x="7225244" y="3039690"/>
                <a:ext cx="3881777" cy="756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D35F8E1-143F-4394-8CFD-0060BC02C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244" y="3039690"/>
                <a:ext cx="3881777" cy="756554"/>
              </a:xfrm>
              <a:prstGeom prst="rect">
                <a:avLst/>
              </a:prstGeom>
              <a:blipFill>
                <a:blip r:embed="rId6"/>
                <a:stretch>
                  <a:fillRect t="-15323" b="-26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97AB946-780F-42EF-BD86-460F1F43EF76}"/>
                  </a:ext>
                </a:extLst>
              </p:cNvPr>
              <p:cNvSpPr txBox="1"/>
              <p:nvPr/>
            </p:nvSpPr>
            <p:spPr>
              <a:xfrm>
                <a:off x="197733" y="4862096"/>
                <a:ext cx="7634184" cy="978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m = 50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cs typeface="Arial" panose="020B0604020202020204" pitchFamily="34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00 </m:t>
                    </m:r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ru-RU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sup>
                    </m:sSup>
                    <m:r>
                      <m:rPr>
                        <m:nor/>
                      </m:rPr>
                      <a:rPr lang="en-US" sz="4000" dirty="0"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97AB946-780F-42EF-BD86-460F1F43E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33" y="4862096"/>
                <a:ext cx="7634184" cy="978922"/>
              </a:xfrm>
              <a:prstGeom prst="rect">
                <a:avLst/>
              </a:prstGeom>
              <a:blipFill>
                <a:blip r:embed="rId7"/>
                <a:stretch>
                  <a:fillRect l="-2793" b="-1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FA183C8-8CEC-4780-893B-10887A818709}"/>
                  </a:ext>
                </a:extLst>
              </p:cNvPr>
              <p:cNvSpPr txBox="1"/>
              <p:nvPr/>
            </p:nvSpPr>
            <p:spPr>
              <a:xfrm>
                <a:off x="7251449" y="2009467"/>
                <a:ext cx="2190664" cy="1172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4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FA183C8-8CEC-4780-893B-10887A818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449" y="2009467"/>
                <a:ext cx="2190664" cy="1172565"/>
              </a:xfrm>
              <a:prstGeom prst="rect">
                <a:avLst/>
              </a:prstGeom>
              <a:blipFill>
                <a:blip r:embed="rId8"/>
                <a:stretch>
                  <a:fillRect t="-5729" b="-4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D7F8EB-D53B-4B2B-9C5F-FAD373060D80}"/>
                  </a:ext>
                </a:extLst>
              </p:cNvPr>
              <p:cNvSpPr txBox="1"/>
              <p:nvPr/>
            </p:nvSpPr>
            <p:spPr>
              <a:xfrm>
                <a:off x="7015709" y="3795069"/>
                <a:ext cx="3881777" cy="756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m = N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4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5D7F8EB-D53B-4B2B-9C5F-FAD373060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709" y="3795069"/>
                <a:ext cx="3881777" cy="756554"/>
              </a:xfrm>
              <a:prstGeom prst="rect">
                <a:avLst/>
              </a:prstGeom>
              <a:blipFill>
                <a:blip r:embed="rId9"/>
                <a:stretch>
                  <a:fillRect l="-5651" t="-15323" b="-26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307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/>
      <p:bldP spid="20" grpId="0"/>
      <p:bldP spid="19" grpId="0"/>
      <p:bldP spid="22" grpId="0"/>
      <p:bldP spid="21" grpId="0"/>
      <p:bldP spid="27" grpId="0"/>
      <p:bldP spid="28" grpId="0"/>
      <p:bldP spid="30" grpId="0"/>
      <p:bldP spid="31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7575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252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8AAAC-97C8-49D6-BE40-711979E20893}"/>
              </a:ext>
            </a:extLst>
          </p:cNvPr>
          <p:cNvSpPr txBox="1"/>
          <p:nvPr/>
        </p:nvSpPr>
        <p:spPr>
          <a:xfrm>
            <a:off x="4315060" y="-55792"/>
            <a:ext cx="6363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KRASSVORD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Шарль Кулон - Персоны - eTVnet">
            <a:extLst>
              <a:ext uri="{FF2B5EF4-FFF2-40B4-BE49-F238E27FC236}">
                <a16:creationId xmlns:a16="http://schemas.microsoft.com/office/drawing/2014/main" id="{1B519793-6A3F-43CF-A62A-69FA31F393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7116" y="3280116"/>
            <a:ext cx="297769" cy="2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E5D1598-9883-4681-BBEA-129D8FEF934F}"/>
              </a:ext>
            </a:extLst>
          </p:cNvPr>
          <p:cNvSpPr/>
          <p:nvPr/>
        </p:nvSpPr>
        <p:spPr>
          <a:xfrm>
            <a:off x="1927229" y="6108924"/>
            <a:ext cx="1786616" cy="446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:a16="http://schemas.microsoft.com/office/drawing/2014/main" id="{B7F0950F-6322-423B-87A3-13F1D8262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638465"/>
              </p:ext>
            </p:extLst>
          </p:nvPr>
        </p:nvGraphicFramePr>
        <p:xfrm>
          <a:off x="4422420" y="863091"/>
          <a:ext cx="3049392" cy="660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348">
                  <a:extLst>
                    <a:ext uri="{9D8B030D-6E8A-4147-A177-3AD203B41FA5}">
                      <a16:colId xmlns:a16="http://schemas.microsoft.com/office/drawing/2014/main" val="737721643"/>
                    </a:ext>
                  </a:extLst>
                </a:gridCol>
                <a:gridCol w="762348">
                  <a:extLst>
                    <a:ext uri="{9D8B030D-6E8A-4147-A177-3AD203B41FA5}">
                      <a16:colId xmlns:a16="http://schemas.microsoft.com/office/drawing/2014/main" val="4108944986"/>
                    </a:ext>
                  </a:extLst>
                </a:gridCol>
                <a:gridCol w="762348">
                  <a:extLst>
                    <a:ext uri="{9D8B030D-6E8A-4147-A177-3AD203B41FA5}">
                      <a16:colId xmlns:a16="http://schemas.microsoft.com/office/drawing/2014/main" val="4030998196"/>
                    </a:ext>
                  </a:extLst>
                </a:gridCol>
                <a:gridCol w="762348">
                  <a:extLst>
                    <a:ext uri="{9D8B030D-6E8A-4147-A177-3AD203B41FA5}">
                      <a16:colId xmlns:a16="http://schemas.microsoft.com/office/drawing/2014/main" val="2859263918"/>
                    </a:ext>
                  </a:extLst>
                </a:gridCol>
              </a:tblGrid>
              <a:tr h="6602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918500"/>
                  </a:ext>
                </a:extLst>
              </a:tr>
            </a:tbl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CB1979C8-5D57-4517-A460-F88D51067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44432"/>
              </p:ext>
            </p:extLst>
          </p:nvPr>
        </p:nvGraphicFramePr>
        <p:xfrm>
          <a:off x="4377570" y="1519987"/>
          <a:ext cx="7784930" cy="683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493">
                  <a:extLst>
                    <a:ext uri="{9D8B030D-6E8A-4147-A177-3AD203B41FA5}">
                      <a16:colId xmlns:a16="http://schemas.microsoft.com/office/drawing/2014/main" val="1025447467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4099132662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1989095140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1741657945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2175020616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802945636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2857561333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3229336272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3500196533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3831255655"/>
                    </a:ext>
                  </a:extLst>
                </a:gridCol>
              </a:tblGrid>
              <a:tr h="68308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79345"/>
                  </a:ext>
                </a:extLst>
              </a:tr>
            </a:tbl>
          </a:graphicData>
        </a:graphic>
      </p:graphicFrame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02F214F1-B897-41A8-A6CD-2815796AF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723032"/>
              </p:ext>
            </p:extLst>
          </p:nvPr>
        </p:nvGraphicFramePr>
        <p:xfrm>
          <a:off x="5221285" y="2180249"/>
          <a:ext cx="5279568" cy="7146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224">
                  <a:extLst>
                    <a:ext uri="{9D8B030D-6E8A-4147-A177-3AD203B41FA5}">
                      <a16:colId xmlns:a16="http://schemas.microsoft.com/office/drawing/2014/main" val="358631180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3068311058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2538274141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1724891220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187141562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1352531548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2938586348"/>
                    </a:ext>
                  </a:extLst>
                </a:gridCol>
              </a:tblGrid>
              <a:tr h="7146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286184"/>
                  </a:ext>
                </a:extLst>
              </a:tr>
            </a:tbl>
          </a:graphicData>
        </a:graphic>
      </p:graphicFrame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F8466C92-AD3C-49B2-8B57-4B567E352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70842"/>
              </p:ext>
            </p:extLst>
          </p:nvPr>
        </p:nvGraphicFramePr>
        <p:xfrm>
          <a:off x="5191789" y="2880891"/>
          <a:ext cx="3848975" cy="696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795">
                  <a:extLst>
                    <a:ext uri="{9D8B030D-6E8A-4147-A177-3AD203B41FA5}">
                      <a16:colId xmlns:a16="http://schemas.microsoft.com/office/drawing/2014/main" val="2801389941"/>
                    </a:ext>
                  </a:extLst>
                </a:gridCol>
                <a:gridCol w="769795">
                  <a:extLst>
                    <a:ext uri="{9D8B030D-6E8A-4147-A177-3AD203B41FA5}">
                      <a16:colId xmlns:a16="http://schemas.microsoft.com/office/drawing/2014/main" val="938872007"/>
                    </a:ext>
                  </a:extLst>
                </a:gridCol>
                <a:gridCol w="769795">
                  <a:extLst>
                    <a:ext uri="{9D8B030D-6E8A-4147-A177-3AD203B41FA5}">
                      <a16:colId xmlns:a16="http://schemas.microsoft.com/office/drawing/2014/main" val="1666015750"/>
                    </a:ext>
                  </a:extLst>
                </a:gridCol>
                <a:gridCol w="769795">
                  <a:extLst>
                    <a:ext uri="{9D8B030D-6E8A-4147-A177-3AD203B41FA5}">
                      <a16:colId xmlns:a16="http://schemas.microsoft.com/office/drawing/2014/main" val="4016709072"/>
                    </a:ext>
                  </a:extLst>
                </a:gridCol>
                <a:gridCol w="769795">
                  <a:extLst>
                    <a:ext uri="{9D8B030D-6E8A-4147-A177-3AD203B41FA5}">
                      <a16:colId xmlns:a16="http://schemas.microsoft.com/office/drawing/2014/main" val="2621737675"/>
                    </a:ext>
                  </a:extLst>
                </a:gridCol>
              </a:tblGrid>
              <a:tr h="6969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78976"/>
                  </a:ext>
                </a:extLst>
              </a:tr>
            </a:tbl>
          </a:graphicData>
        </a:graphic>
      </p:graphicFrame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18542930-F64A-40CC-9E47-517CB5B49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184221"/>
              </p:ext>
            </p:extLst>
          </p:nvPr>
        </p:nvGraphicFramePr>
        <p:xfrm>
          <a:off x="1909363" y="3613240"/>
          <a:ext cx="4049250" cy="650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875">
                  <a:extLst>
                    <a:ext uri="{9D8B030D-6E8A-4147-A177-3AD203B41FA5}">
                      <a16:colId xmlns:a16="http://schemas.microsoft.com/office/drawing/2014/main" val="2927824982"/>
                    </a:ext>
                  </a:extLst>
                </a:gridCol>
                <a:gridCol w="674875">
                  <a:extLst>
                    <a:ext uri="{9D8B030D-6E8A-4147-A177-3AD203B41FA5}">
                      <a16:colId xmlns:a16="http://schemas.microsoft.com/office/drawing/2014/main" val="2657987946"/>
                    </a:ext>
                  </a:extLst>
                </a:gridCol>
                <a:gridCol w="674875">
                  <a:extLst>
                    <a:ext uri="{9D8B030D-6E8A-4147-A177-3AD203B41FA5}">
                      <a16:colId xmlns:a16="http://schemas.microsoft.com/office/drawing/2014/main" val="2960187090"/>
                    </a:ext>
                  </a:extLst>
                </a:gridCol>
                <a:gridCol w="674875">
                  <a:extLst>
                    <a:ext uri="{9D8B030D-6E8A-4147-A177-3AD203B41FA5}">
                      <a16:colId xmlns:a16="http://schemas.microsoft.com/office/drawing/2014/main" val="2438593673"/>
                    </a:ext>
                  </a:extLst>
                </a:gridCol>
                <a:gridCol w="674875">
                  <a:extLst>
                    <a:ext uri="{9D8B030D-6E8A-4147-A177-3AD203B41FA5}">
                      <a16:colId xmlns:a16="http://schemas.microsoft.com/office/drawing/2014/main" val="1691996931"/>
                    </a:ext>
                  </a:extLst>
                </a:gridCol>
                <a:gridCol w="674875">
                  <a:extLst>
                    <a:ext uri="{9D8B030D-6E8A-4147-A177-3AD203B41FA5}">
                      <a16:colId xmlns:a16="http://schemas.microsoft.com/office/drawing/2014/main" val="3108635089"/>
                    </a:ext>
                  </a:extLst>
                </a:gridCol>
              </a:tblGrid>
              <a:tr h="65020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9863"/>
                  </a:ext>
                </a:extLst>
              </a:tr>
            </a:tbl>
          </a:graphicData>
        </a:graphic>
      </p:graphicFrame>
      <p:graphicFrame>
        <p:nvGraphicFramePr>
          <p:cNvPr id="14" name="Таблица 9">
            <a:extLst>
              <a:ext uri="{FF2B5EF4-FFF2-40B4-BE49-F238E27FC236}">
                <a16:creationId xmlns:a16="http://schemas.microsoft.com/office/drawing/2014/main" id="{D99E59B0-1B9B-4CDE-A2F1-E3B38B171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58280"/>
              </p:ext>
            </p:extLst>
          </p:nvPr>
        </p:nvGraphicFramePr>
        <p:xfrm>
          <a:off x="4527993" y="4266929"/>
          <a:ext cx="3716355" cy="696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271">
                  <a:extLst>
                    <a:ext uri="{9D8B030D-6E8A-4147-A177-3AD203B41FA5}">
                      <a16:colId xmlns:a16="http://schemas.microsoft.com/office/drawing/2014/main" val="2801389941"/>
                    </a:ext>
                  </a:extLst>
                </a:gridCol>
                <a:gridCol w="743271">
                  <a:extLst>
                    <a:ext uri="{9D8B030D-6E8A-4147-A177-3AD203B41FA5}">
                      <a16:colId xmlns:a16="http://schemas.microsoft.com/office/drawing/2014/main" val="938872007"/>
                    </a:ext>
                  </a:extLst>
                </a:gridCol>
                <a:gridCol w="743271">
                  <a:extLst>
                    <a:ext uri="{9D8B030D-6E8A-4147-A177-3AD203B41FA5}">
                      <a16:colId xmlns:a16="http://schemas.microsoft.com/office/drawing/2014/main" val="1666015750"/>
                    </a:ext>
                  </a:extLst>
                </a:gridCol>
                <a:gridCol w="743271">
                  <a:extLst>
                    <a:ext uri="{9D8B030D-6E8A-4147-A177-3AD203B41FA5}">
                      <a16:colId xmlns:a16="http://schemas.microsoft.com/office/drawing/2014/main" val="4016709072"/>
                    </a:ext>
                  </a:extLst>
                </a:gridCol>
                <a:gridCol w="743271">
                  <a:extLst>
                    <a:ext uri="{9D8B030D-6E8A-4147-A177-3AD203B41FA5}">
                      <a16:colId xmlns:a16="http://schemas.microsoft.com/office/drawing/2014/main" val="2621737675"/>
                    </a:ext>
                  </a:extLst>
                </a:gridCol>
              </a:tblGrid>
              <a:tr h="6969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78976"/>
                  </a:ext>
                </a:extLst>
              </a:tr>
            </a:tbl>
          </a:graphicData>
        </a:graphic>
      </p:graphicFrame>
      <p:graphicFrame>
        <p:nvGraphicFramePr>
          <p:cNvPr id="15" name="Таблица 10">
            <a:extLst>
              <a:ext uri="{FF2B5EF4-FFF2-40B4-BE49-F238E27FC236}">
                <a16:creationId xmlns:a16="http://schemas.microsoft.com/office/drawing/2014/main" id="{2AD271D7-2721-432B-B3B6-2044AAD97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988545"/>
              </p:ext>
            </p:extLst>
          </p:nvPr>
        </p:nvGraphicFramePr>
        <p:xfrm>
          <a:off x="5221285" y="4975145"/>
          <a:ext cx="4586214" cy="696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4369">
                  <a:extLst>
                    <a:ext uri="{9D8B030D-6E8A-4147-A177-3AD203B41FA5}">
                      <a16:colId xmlns:a16="http://schemas.microsoft.com/office/drawing/2014/main" val="2927824982"/>
                    </a:ext>
                  </a:extLst>
                </a:gridCol>
                <a:gridCol w="764369">
                  <a:extLst>
                    <a:ext uri="{9D8B030D-6E8A-4147-A177-3AD203B41FA5}">
                      <a16:colId xmlns:a16="http://schemas.microsoft.com/office/drawing/2014/main" val="2657987946"/>
                    </a:ext>
                  </a:extLst>
                </a:gridCol>
                <a:gridCol w="764369">
                  <a:extLst>
                    <a:ext uri="{9D8B030D-6E8A-4147-A177-3AD203B41FA5}">
                      <a16:colId xmlns:a16="http://schemas.microsoft.com/office/drawing/2014/main" val="2960187090"/>
                    </a:ext>
                  </a:extLst>
                </a:gridCol>
                <a:gridCol w="764369">
                  <a:extLst>
                    <a:ext uri="{9D8B030D-6E8A-4147-A177-3AD203B41FA5}">
                      <a16:colId xmlns:a16="http://schemas.microsoft.com/office/drawing/2014/main" val="2438593673"/>
                    </a:ext>
                  </a:extLst>
                </a:gridCol>
                <a:gridCol w="764369">
                  <a:extLst>
                    <a:ext uri="{9D8B030D-6E8A-4147-A177-3AD203B41FA5}">
                      <a16:colId xmlns:a16="http://schemas.microsoft.com/office/drawing/2014/main" val="1691996931"/>
                    </a:ext>
                  </a:extLst>
                </a:gridCol>
                <a:gridCol w="764369">
                  <a:extLst>
                    <a:ext uri="{9D8B030D-6E8A-4147-A177-3AD203B41FA5}">
                      <a16:colId xmlns:a16="http://schemas.microsoft.com/office/drawing/2014/main" val="3108635089"/>
                    </a:ext>
                  </a:extLst>
                </a:gridCol>
              </a:tblGrid>
              <a:tr h="6969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9863"/>
                  </a:ext>
                </a:extLst>
              </a:tr>
            </a:tbl>
          </a:graphicData>
        </a:graphic>
      </p:graphicFrame>
      <p:graphicFrame>
        <p:nvGraphicFramePr>
          <p:cNvPr id="16" name="Таблица 9">
            <a:extLst>
              <a:ext uri="{FF2B5EF4-FFF2-40B4-BE49-F238E27FC236}">
                <a16:creationId xmlns:a16="http://schemas.microsoft.com/office/drawing/2014/main" id="{19C348AF-BD61-456A-9A8A-D00261C2B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4038"/>
              </p:ext>
            </p:extLst>
          </p:nvPr>
        </p:nvGraphicFramePr>
        <p:xfrm>
          <a:off x="5947306" y="5689758"/>
          <a:ext cx="4019885" cy="7039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3977">
                  <a:extLst>
                    <a:ext uri="{9D8B030D-6E8A-4147-A177-3AD203B41FA5}">
                      <a16:colId xmlns:a16="http://schemas.microsoft.com/office/drawing/2014/main" val="2801389941"/>
                    </a:ext>
                  </a:extLst>
                </a:gridCol>
                <a:gridCol w="803977">
                  <a:extLst>
                    <a:ext uri="{9D8B030D-6E8A-4147-A177-3AD203B41FA5}">
                      <a16:colId xmlns:a16="http://schemas.microsoft.com/office/drawing/2014/main" val="938872007"/>
                    </a:ext>
                  </a:extLst>
                </a:gridCol>
                <a:gridCol w="803977">
                  <a:extLst>
                    <a:ext uri="{9D8B030D-6E8A-4147-A177-3AD203B41FA5}">
                      <a16:colId xmlns:a16="http://schemas.microsoft.com/office/drawing/2014/main" val="1666015750"/>
                    </a:ext>
                  </a:extLst>
                </a:gridCol>
                <a:gridCol w="803977">
                  <a:extLst>
                    <a:ext uri="{9D8B030D-6E8A-4147-A177-3AD203B41FA5}">
                      <a16:colId xmlns:a16="http://schemas.microsoft.com/office/drawing/2014/main" val="4016709072"/>
                    </a:ext>
                  </a:extLst>
                </a:gridCol>
                <a:gridCol w="803977">
                  <a:extLst>
                    <a:ext uri="{9D8B030D-6E8A-4147-A177-3AD203B41FA5}">
                      <a16:colId xmlns:a16="http://schemas.microsoft.com/office/drawing/2014/main" val="2621737675"/>
                    </a:ext>
                  </a:extLst>
                </a:gridCol>
              </a:tblGrid>
              <a:tr h="7039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78976"/>
                  </a:ext>
                </a:extLst>
              </a:tr>
            </a:tbl>
          </a:graphicData>
        </a:graphic>
      </p:graphicFrame>
      <p:graphicFrame>
        <p:nvGraphicFramePr>
          <p:cNvPr id="17" name="Таблица 9">
            <a:extLst>
              <a:ext uri="{FF2B5EF4-FFF2-40B4-BE49-F238E27FC236}">
                <a16:creationId xmlns:a16="http://schemas.microsoft.com/office/drawing/2014/main" id="{B21E3E13-9A9B-48D4-8560-CEA445547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600610"/>
              </p:ext>
            </p:extLst>
          </p:nvPr>
        </p:nvGraphicFramePr>
        <p:xfrm>
          <a:off x="6749313" y="3551787"/>
          <a:ext cx="3751540" cy="7039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308">
                  <a:extLst>
                    <a:ext uri="{9D8B030D-6E8A-4147-A177-3AD203B41FA5}">
                      <a16:colId xmlns:a16="http://schemas.microsoft.com/office/drawing/2014/main" val="2801389941"/>
                    </a:ext>
                  </a:extLst>
                </a:gridCol>
                <a:gridCol w="750308">
                  <a:extLst>
                    <a:ext uri="{9D8B030D-6E8A-4147-A177-3AD203B41FA5}">
                      <a16:colId xmlns:a16="http://schemas.microsoft.com/office/drawing/2014/main" val="938872007"/>
                    </a:ext>
                  </a:extLst>
                </a:gridCol>
                <a:gridCol w="750308">
                  <a:extLst>
                    <a:ext uri="{9D8B030D-6E8A-4147-A177-3AD203B41FA5}">
                      <a16:colId xmlns:a16="http://schemas.microsoft.com/office/drawing/2014/main" val="1666015750"/>
                    </a:ext>
                  </a:extLst>
                </a:gridCol>
                <a:gridCol w="750308">
                  <a:extLst>
                    <a:ext uri="{9D8B030D-6E8A-4147-A177-3AD203B41FA5}">
                      <a16:colId xmlns:a16="http://schemas.microsoft.com/office/drawing/2014/main" val="4016709072"/>
                    </a:ext>
                  </a:extLst>
                </a:gridCol>
                <a:gridCol w="750308">
                  <a:extLst>
                    <a:ext uri="{9D8B030D-6E8A-4147-A177-3AD203B41FA5}">
                      <a16:colId xmlns:a16="http://schemas.microsoft.com/office/drawing/2014/main" val="2621737675"/>
                    </a:ext>
                  </a:extLst>
                </a:gridCol>
              </a:tblGrid>
              <a:tr h="7039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7897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4F9C272-20AA-48D7-8C85-CAEBC789556E}"/>
              </a:ext>
            </a:extLst>
          </p:cNvPr>
          <p:cNvSpPr txBox="1"/>
          <p:nvPr/>
        </p:nvSpPr>
        <p:spPr>
          <a:xfrm>
            <a:off x="6749313" y="79179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68ABEC-B07F-4806-927B-CFC36A856663}"/>
              </a:ext>
            </a:extLst>
          </p:cNvPr>
          <p:cNvSpPr txBox="1"/>
          <p:nvPr/>
        </p:nvSpPr>
        <p:spPr>
          <a:xfrm>
            <a:off x="6749312" y="1476991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4D26A3-FD8E-4AB6-9056-870C49E30EAB}"/>
              </a:ext>
            </a:extLst>
          </p:cNvPr>
          <p:cNvSpPr txBox="1"/>
          <p:nvPr/>
        </p:nvSpPr>
        <p:spPr>
          <a:xfrm>
            <a:off x="6757794" y="2124837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3226F7-C289-473E-8986-A87FB94AF69D}"/>
              </a:ext>
            </a:extLst>
          </p:cNvPr>
          <p:cNvSpPr txBox="1"/>
          <p:nvPr/>
        </p:nvSpPr>
        <p:spPr>
          <a:xfrm>
            <a:off x="6818810" y="2865569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A993B7-AF74-4954-83A1-5C9BC240616F}"/>
              </a:ext>
            </a:extLst>
          </p:cNvPr>
          <p:cNvSpPr txBox="1"/>
          <p:nvPr/>
        </p:nvSpPr>
        <p:spPr>
          <a:xfrm>
            <a:off x="6952374" y="419689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FF07AA-1D14-4325-8AA4-F147D9ADA985}"/>
              </a:ext>
            </a:extLst>
          </p:cNvPr>
          <p:cNvSpPr txBox="1"/>
          <p:nvPr/>
        </p:nvSpPr>
        <p:spPr>
          <a:xfrm>
            <a:off x="6798349" y="3495091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628C3A-67E1-4D5E-A20B-BA8BFDAAC97E}"/>
              </a:ext>
            </a:extLst>
          </p:cNvPr>
          <p:cNvSpPr txBox="1"/>
          <p:nvPr/>
        </p:nvSpPr>
        <p:spPr>
          <a:xfrm>
            <a:off x="6769032" y="4854799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D71326-6846-4686-B0E9-0350356CEA57}"/>
              </a:ext>
            </a:extLst>
          </p:cNvPr>
          <p:cNvSpPr txBox="1"/>
          <p:nvPr/>
        </p:nvSpPr>
        <p:spPr>
          <a:xfrm>
            <a:off x="6769030" y="5672139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ED648F-7DF4-4389-BEA3-DE4FE7B97860}"/>
              </a:ext>
            </a:extLst>
          </p:cNvPr>
          <p:cNvSpPr txBox="1"/>
          <p:nvPr/>
        </p:nvSpPr>
        <p:spPr>
          <a:xfrm>
            <a:off x="4447256" y="811387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DD71CD-C305-4319-BE3B-57B6D53EA93A}"/>
              </a:ext>
            </a:extLst>
          </p:cNvPr>
          <p:cNvSpPr txBox="1"/>
          <p:nvPr/>
        </p:nvSpPr>
        <p:spPr>
          <a:xfrm>
            <a:off x="6020258" y="812322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38DF44-8D8C-4DF5-990D-1D8E8AF0281F}"/>
              </a:ext>
            </a:extLst>
          </p:cNvPr>
          <p:cNvSpPr txBox="1"/>
          <p:nvPr/>
        </p:nvSpPr>
        <p:spPr>
          <a:xfrm>
            <a:off x="5245228" y="81633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7BD65C7-459C-4FEC-B475-E70F672E1982}"/>
              </a:ext>
            </a:extLst>
          </p:cNvPr>
          <p:cNvSpPr txBox="1"/>
          <p:nvPr/>
        </p:nvSpPr>
        <p:spPr>
          <a:xfrm>
            <a:off x="4483749" y="1467640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8D5F22-0536-4627-B539-A447F8D9B4E1}"/>
              </a:ext>
            </a:extLst>
          </p:cNvPr>
          <p:cNvSpPr txBox="1"/>
          <p:nvPr/>
        </p:nvSpPr>
        <p:spPr>
          <a:xfrm>
            <a:off x="5341441" y="1470037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70153F9-33F9-49D7-B95C-942520601D70}"/>
              </a:ext>
            </a:extLst>
          </p:cNvPr>
          <p:cNvSpPr txBox="1"/>
          <p:nvPr/>
        </p:nvSpPr>
        <p:spPr>
          <a:xfrm>
            <a:off x="5983765" y="146134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FB74A4-9F92-48F0-98D5-561637EFDE11}"/>
              </a:ext>
            </a:extLst>
          </p:cNvPr>
          <p:cNvSpPr txBox="1"/>
          <p:nvPr/>
        </p:nvSpPr>
        <p:spPr>
          <a:xfrm>
            <a:off x="11454269" y="1481575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AF1209-76DE-4532-B2DF-6E8D4A5685CC}"/>
              </a:ext>
            </a:extLst>
          </p:cNvPr>
          <p:cNvSpPr txBox="1"/>
          <p:nvPr/>
        </p:nvSpPr>
        <p:spPr>
          <a:xfrm>
            <a:off x="10684999" y="1483828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2E1CF7-D04F-4D41-97D8-EDAE2CBC98F1}"/>
              </a:ext>
            </a:extLst>
          </p:cNvPr>
          <p:cNvSpPr txBox="1"/>
          <p:nvPr/>
        </p:nvSpPr>
        <p:spPr>
          <a:xfrm>
            <a:off x="9988911" y="1488359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ECE485-54B8-440D-9669-66565FDA7E64}"/>
              </a:ext>
            </a:extLst>
          </p:cNvPr>
          <p:cNvSpPr txBox="1"/>
          <p:nvPr/>
        </p:nvSpPr>
        <p:spPr>
          <a:xfrm>
            <a:off x="9040764" y="1483828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D47C98C-56DB-4111-ABE3-449843A25E7C}"/>
              </a:ext>
            </a:extLst>
          </p:cNvPr>
          <p:cNvSpPr txBox="1"/>
          <p:nvPr/>
        </p:nvSpPr>
        <p:spPr>
          <a:xfrm>
            <a:off x="8287535" y="148668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18BE34-C235-4CA7-AD2D-724FAC9857A4}"/>
              </a:ext>
            </a:extLst>
          </p:cNvPr>
          <p:cNvSpPr txBox="1"/>
          <p:nvPr/>
        </p:nvSpPr>
        <p:spPr>
          <a:xfrm>
            <a:off x="7475359" y="1446182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60CFD-401F-4CE7-A39F-EDADAAA6220E}"/>
              </a:ext>
            </a:extLst>
          </p:cNvPr>
          <p:cNvSpPr txBox="1"/>
          <p:nvPr/>
        </p:nvSpPr>
        <p:spPr>
          <a:xfrm>
            <a:off x="5277512" y="214599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6328CA8-6888-495B-A827-BBF43B7709E2}"/>
              </a:ext>
            </a:extLst>
          </p:cNvPr>
          <p:cNvSpPr txBox="1"/>
          <p:nvPr/>
        </p:nvSpPr>
        <p:spPr>
          <a:xfrm>
            <a:off x="6020258" y="2118242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B0F2B59-DCF5-4F63-BC1B-A2335C9343AB}"/>
              </a:ext>
            </a:extLst>
          </p:cNvPr>
          <p:cNvSpPr txBox="1"/>
          <p:nvPr/>
        </p:nvSpPr>
        <p:spPr>
          <a:xfrm>
            <a:off x="9846625" y="2152848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5BAC08-2949-428F-B086-AA151B26C283}"/>
              </a:ext>
            </a:extLst>
          </p:cNvPr>
          <p:cNvSpPr txBox="1"/>
          <p:nvPr/>
        </p:nvSpPr>
        <p:spPr>
          <a:xfrm>
            <a:off x="9040266" y="2145995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C6D639C-F32A-4965-85FE-F3600B66F248}"/>
              </a:ext>
            </a:extLst>
          </p:cNvPr>
          <p:cNvSpPr txBox="1"/>
          <p:nvPr/>
        </p:nvSpPr>
        <p:spPr>
          <a:xfrm>
            <a:off x="8246613" y="214812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53B5268-40E7-48F6-9A1E-36571AF50919}"/>
              </a:ext>
            </a:extLst>
          </p:cNvPr>
          <p:cNvSpPr txBox="1"/>
          <p:nvPr/>
        </p:nvSpPr>
        <p:spPr>
          <a:xfrm>
            <a:off x="7546627" y="2138198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7BB2D64-42F5-4E70-88A9-1C2C579368E9}"/>
              </a:ext>
            </a:extLst>
          </p:cNvPr>
          <p:cNvSpPr txBox="1"/>
          <p:nvPr/>
        </p:nvSpPr>
        <p:spPr>
          <a:xfrm>
            <a:off x="5281650" y="2814493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5E1CF9-C961-49E9-B0EE-E6538056313A}"/>
              </a:ext>
            </a:extLst>
          </p:cNvPr>
          <p:cNvSpPr txBox="1"/>
          <p:nvPr/>
        </p:nvSpPr>
        <p:spPr>
          <a:xfrm>
            <a:off x="6025669" y="2863788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B738C31-538E-4664-AB59-6A0A26BC8F92}"/>
              </a:ext>
            </a:extLst>
          </p:cNvPr>
          <p:cNvSpPr txBox="1"/>
          <p:nvPr/>
        </p:nvSpPr>
        <p:spPr>
          <a:xfrm>
            <a:off x="8391843" y="2838265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7DA7D02-F4DD-4E03-8BF2-6793DB080E7A}"/>
              </a:ext>
            </a:extLst>
          </p:cNvPr>
          <p:cNvSpPr txBox="1"/>
          <p:nvPr/>
        </p:nvSpPr>
        <p:spPr>
          <a:xfrm>
            <a:off x="7524392" y="2800615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B036057-BDBD-4CB7-AA16-D0B4C1BAD13A}"/>
              </a:ext>
            </a:extLst>
          </p:cNvPr>
          <p:cNvSpPr txBox="1"/>
          <p:nvPr/>
        </p:nvSpPr>
        <p:spPr>
          <a:xfrm>
            <a:off x="2590487" y="3547583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58B300-F216-4B19-BF92-6A89A70E031E}"/>
              </a:ext>
            </a:extLst>
          </p:cNvPr>
          <p:cNvSpPr txBox="1"/>
          <p:nvPr/>
        </p:nvSpPr>
        <p:spPr>
          <a:xfrm>
            <a:off x="3260907" y="3556055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7A22D8F-4A43-4A56-A907-EEA4942B56A1}"/>
              </a:ext>
            </a:extLst>
          </p:cNvPr>
          <p:cNvSpPr txBox="1"/>
          <p:nvPr/>
        </p:nvSpPr>
        <p:spPr>
          <a:xfrm>
            <a:off x="4739620" y="3533411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EF2F47D-4216-4192-9920-805EB6A8F3D6}"/>
              </a:ext>
            </a:extLst>
          </p:cNvPr>
          <p:cNvSpPr txBox="1"/>
          <p:nvPr/>
        </p:nvSpPr>
        <p:spPr>
          <a:xfrm>
            <a:off x="3936462" y="354758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718CC10-FBED-42CA-972D-4727D06ECB92}"/>
              </a:ext>
            </a:extLst>
          </p:cNvPr>
          <p:cNvSpPr txBox="1"/>
          <p:nvPr/>
        </p:nvSpPr>
        <p:spPr>
          <a:xfrm>
            <a:off x="5327571" y="3586220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6C33713-E97F-44BA-A47C-ACF96CF8668C}"/>
              </a:ext>
            </a:extLst>
          </p:cNvPr>
          <p:cNvSpPr txBox="1"/>
          <p:nvPr/>
        </p:nvSpPr>
        <p:spPr>
          <a:xfrm>
            <a:off x="7604723" y="347641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06D9400-A489-41B8-8AA8-E23CE0480713}"/>
              </a:ext>
            </a:extLst>
          </p:cNvPr>
          <p:cNvSpPr txBox="1"/>
          <p:nvPr/>
        </p:nvSpPr>
        <p:spPr>
          <a:xfrm>
            <a:off x="8272701" y="3466485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F755D24-1F95-492E-BF54-997065924CFC}"/>
              </a:ext>
            </a:extLst>
          </p:cNvPr>
          <p:cNvSpPr txBox="1"/>
          <p:nvPr/>
        </p:nvSpPr>
        <p:spPr>
          <a:xfrm>
            <a:off x="9045002" y="351438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8388C9A-5715-47E3-A4FB-5C4AB0737AF2}"/>
              </a:ext>
            </a:extLst>
          </p:cNvPr>
          <p:cNvSpPr txBox="1"/>
          <p:nvPr/>
        </p:nvSpPr>
        <p:spPr>
          <a:xfrm>
            <a:off x="9772378" y="3519027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FBE6430-36F3-4B5E-9F6B-66B7827A9A29}"/>
              </a:ext>
            </a:extLst>
          </p:cNvPr>
          <p:cNvSpPr txBox="1"/>
          <p:nvPr/>
        </p:nvSpPr>
        <p:spPr>
          <a:xfrm>
            <a:off x="9232709" y="560710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5C8695E-3200-46C6-BC7B-8B9E0BA2B00B}"/>
              </a:ext>
            </a:extLst>
          </p:cNvPr>
          <p:cNvSpPr txBox="1"/>
          <p:nvPr/>
        </p:nvSpPr>
        <p:spPr>
          <a:xfrm>
            <a:off x="5916660" y="4245857"/>
            <a:ext cx="100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538B1B0-799C-44C4-A45E-527FD23C3A40}"/>
              </a:ext>
            </a:extLst>
          </p:cNvPr>
          <p:cNvSpPr txBox="1"/>
          <p:nvPr/>
        </p:nvSpPr>
        <p:spPr>
          <a:xfrm>
            <a:off x="7471854" y="4268686"/>
            <a:ext cx="101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A7072C1-149B-4BF4-BBDE-326A29FEA6A8}"/>
              </a:ext>
            </a:extLst>
          </p:cNvPr>
          <p:cNvSpPr txBox="1"/>
          <p:nvPr/>
        </p:nvSpPr>
        <p:spPr>
          <a:xfrm>
            <a:off x="5339288" y="4240730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O‘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882EA62-D792-4F70-BED0-E69A5DE0B835}"/>
              </a:ext>
            </a:extLst>
          </p:cNvPr>
          <p:cNvSpPr txBox="1"/>
          <p:nvPr/>
        </p:nvSpPr>
        <p:spPr>
          <a:xfrm>
            <a:off x="4652809" y="4262398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69AD641-EE3D-43F2-A07A-9B038E2FD91B}"/>
              </a:ext>
            </a:extLst>
          </p:cNvPr>
          <p:cNvSpPr txBox="1"/>
          <p:nvPr/>
        </p:nvSpPr>
        <p:spPr>
          <a:xfrm>
            <a:off x="5277511" y="4931342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21672BB-C5CF-4F29-A46A-3A298025B853}"/>
              </a:ext>
            </a:extLst>
          </p:cNvPr>
          <p:cNvSpPr txBox="1"/>
          <p:nvPr/>
        </p:nvSpPr>
        <p:spPr>
          <a:xfrm>
            <a:off x="5989990" y="4891037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F2F9EE4-E49F-4C3C-84E9-8185DE1D9155}"/>
              </a:ext>
            </a:extLst>
          </p:cNvPr>
          <p:cNvSpPr txBox="1"/>
          <p:nvPr/>
        </p:nvSpPr>
        <p:spPr>
          <a:xfrm>
            <a:off x="9149611" y="4911507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0F4470F-056C-4EBC-8C88-D754BDA084A3}"/>
              </a:ext>
            </a:extLst>
          </p:cNvPr>
          <p:cNvSpPr txBox="1"/>
          <p:nvPr/>
        </p:nvSpPr>
        <p:spPr>
          <a:xfrm>
            <a:off x="8331379" y="4931798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F1FC57D-E2CB-4F51-AD90-4F86B4497138}"/>
              </a:ext>
            </a:extLst>
          </p:cNvPr>
          <p:cNvSpPr txBox="1"/>
          <p:nvPr/>
        </p:nvSpPr>
        <p:spPr>
          <a:xfrm>
            <a:off x="7612538" y="4938907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3CA69DF-CF2E-48FE-9094-BE5D5A6D8BD9}"/>
              </a:ext>
            </a:extLst>
          </p:cNvPr>
          <p:cNvSpPr txBox="1"/>
          <p:nvPr/>
        </p:nvSpPr>
        <p:spPr>
          <a:xfrm>
            <a:off x="1914932" y="351438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469901-E18F-42F4-92C2-9E1177747432}"/>
              </a:ext>
            </a:extLst>
          </p:cNvPr>
          <p:cNvSpPr txBox="1"/>
          <p:nvPr/>
        </p:nvSpPr>
        <p:spPr>
          <a:xfrm>
            <a:off x="8450729" y="561665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696E0BC-435D-4260-8EF5-8CF61EFF2D78}"/>
              </a:ext>
            </a:extLst>
          </p:cNvPr>
          <p:cNvSpPr txBox="1"/>
          <p:nvPr/>
        </p:nvSpPr>
        <p:spPr>
          <a:xfrm>
            <a:off x="7583796" y="5633790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0C39887-13BE-4C85-A09D-5465DAEFFB93}"/>
              </a:ext>
            </a:extLst>
          </p:cNvPr>
          <p:cNvSpPr txBox="1"/>
          <p:nvPr/>
        </p:nvSpPr>
        <p:spPr>
          <a:xfrm>
            <a:off x="5976257" y="569671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2BA76E8-456F-45A1-A024-F8B5A8D1BD35}"/>
              </a:ext>
            </a:extLst>
          </p:cNvPr>
          <p:cNvSpPr txBox="1"/>
          <p:nvPr/>
        </p:nvSpPr>
        <p:spPr>
          <a:xfrm>
            <a:off x="6682223" y="782436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0691931-BE6A-49EF-BEB3-BD296A1C739B}"/>
              </a:ext>
            </a:extLst>
          </p:cNvPr>
          <p:cNvSpPr txBox="1"/>
          <p:nvPr/>
        </p:nvSpPr>
        <p:spPr>
          <a:xfrm>
            <a:off x="6703802" y="1465383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8CDFCED-A93F-4225-893A-3D8CFBC7475C}"/>
              </a:ext>
            </a:extLst>
          </p:cNvPr>
          <p:cNvSpPr txBox="1"/>
          <p:nvPr/>
        </p:nvSpPr>
        <p:spPr>
          <a:xfrm>
            <a:off x="6711719" y="2148428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0697013-6580-4255-8809-B7131A92EAD1}"/>
              </a:ext>
            </a:extLst>
          </p:cNvPr>
          <p:cNvSpPr txBox="1"/>
          <p:nvPr/>
        </p:nvSpPr>
        <p:spPr>
          <a:xfrm>
            <a:off x="6701694" y="2861369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1D160D1-7C55-4AEE-B724-6A54CEB2E1F6}"/>
              </a:ext>
            </a:extLst>
          </p:cNvPr>
          <p:cNvSpPr txBox="1"/>
          <p:nvPr/>
        </p:nvSpPr>
        <p:spPr>
          <a:xfrm>
            <a:off x="6708106" y="3544646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461EB6A-9A59-4228-8D0D-6777E6DFEE00}"/>
              </a:ext>
            </a:extLst>
          </p:cNvPr>
          <p:cNvSpPr txBox="1"/>
          <p:nvPr/>
        </p:nvSpPr>
        <p:spPr>
          <a:xfrm>
            <a:off x="6729372" y="4242682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44223C0-7B0F-475F-B5FC-72C5472FC547}"/>
              </a:ext>
            </a:extLst>
          </p:cNvPr>
          <p:cNvSpPr txBox="1"/>
          <p:nvPr/>
        </p:nvSpPr>
        <p:spPr>
          <a:xfrm>
            <a:off x="6735000" y="4952965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D0C0C4B-3B30-4847-8E9F-14D41449273F}"/>
              </a:ext>
            </a:extLst>
          </p:cNvPr>
          <p:cNvSpPr txBox="1"/>
          <p:nvPr/>
        </p:nvSpPr>
        <p:spPr>
          <a:xfrm>
            <a:off x="6723520" y="5681444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BD3C8DE-72B6-4379-8BAD-B17BD44DE8F4}"/>
              </a:ext>
            </a:extLst>
          </p:cNvPr>
          <p:cNvSpPr txBox="1"/>
          <p:nvPr/>
        </p:nvSpPr>
        <p:spPr>
          <a:xfrm>
            <a:off x="3375875" y="76111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9F58A91-FD00-4FC5-8281-37B0DC9918B6}"/>
              </a:ext>
            </a:extLst>
          </p:cNvPr>
          <p:cNvSpPr txBox="1"/>
          <p:nvPr/>
        </p:nvSpPr>
        <p:spPr>
          <a:xfrm>
            <a:off x="3511941" y="1534031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3B91B2A-9CD8-4FA8-A6C8-5439AE2832EE}"/>
              </a:ext>
            </a:extLst>
          </p:cNvPr>
          <p:cNvSpPr txBox="1"/>
          <p:nvPr/>
        </p:nvSpPr>
        <p:spPr>
          <a:xfrm>
            <a:off x="4398661" y="2196059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E111097-C47B-42CE-995B-5FAADA8EDD96}"/>
              </a:ext>
            </a:extLst>
          </p:cNvPr>
          <p:cNvSpPr txBox="1"/>
          <p:nvPr/>
        </p:nvSpPr>
        <p:spPr>
          <a:xfrm>
            <a:off x="4398660" y="284593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A61FB63-8339-4654-9112-FFAD645A1E10}"/>
              </a:ext>
            </a:extLst>
          </p:cNvPr>
          <p:cNvSpPr txBox="1"/>
          <p:nvPr/>
        </p:nvSpPr>
        <p:spPr>
          <a:xfrm>
            <a:off x="1139672" y="3569255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00E5C07-30DF-47DE-8ACD-F3E7A8958BF7}"/>
              </a:ext>
            </a:extLst>
          </p:cNvPr>
          <p:cNvSpPr txBox="1"/>
          <p:nvPr/>
        </p:nvSpPr>
        <p:spPr>
          <a:xfrm>
            <a:off x="3711572" y="4308775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D7295CE-AA57-487B-AED4-A5447E3937BE}"/>
              </a:ext>
            </a:extLst>
          </p:cNvPr>
          <p:cNvSpPr txBox="1"/>
          <p:nvPr/>
        </p:nvSpPr>
        <p:spPr>
          <a:xfrm>
            <a:off x="4505294" y="507518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C436E6E-2437-4D8A-8C6C-26DA7F967385}"/>
              </a:ext>
            </a:extLst>
          </p:cNvPr>
          <p:cNvSpPr txBox="1"/>
          <p:nvPr/>
        </p:nvSpPr>
        <p:spPr>
          <a:xfrm>
            <a:off x="5172572" y="581204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01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/>
              <p:nvPr/>
            </p:nvSpPr>
            <p:spPr>
              <a:xfrm>
                <a:off x="291895" y="1228397"/>
                <a:ext cx="1160821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 algn="just">
                  <a:buAutoNum type="arabicPeriod"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18 km/h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m/s, cm/s mm/s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742950" indent="-742950" algn="just">
                  <a:buAutoNum type="arabicPeriod"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742950" indent="-742950" algn="just">
                  <a:buAutoNum type="arabicPeriod"/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7:50 da 5 m/s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maktabga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borayotgan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bola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soat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8:00 da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maktabga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yetib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bora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oladimi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Maktab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4,5 km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95" y="1228397"/>
                <a:ext cx="11608210" cy="4401205"/>
              </a:xfrm>
              <a:prstGeom prst="rect">
                <a:avLst/>
              </a:prstGeom>
              <a:blipFill>
                <a:blip r:embed="rId2"/>
                <a:stretch>
                  <a:fillRect l="-1681" t="-2497" r="-1838" b="-51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717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B8AAAC-97C8-49D6-BE40-711979E20893}"/>
              </a:ext>
            </a:extLst>
          </p:cNvPr>
          <p:cNvSpPr txBox="1"/>
          <p:nvPr/>
        </p:nvSpPr>
        <p:spPr>
          <a:xfrm>
            <a:off x="4315060" y="-55792"/>
            <a:ext cx="6363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KRASSVORD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Шарль Кулон - Персоны - eTVnet">
            <a:extLst>
              <a:ext uri="{FF2B5EF4-FFF2-40B4-BE49-F238E27FC236}">
                <a16:creationId xmlns:a16="http://schemas.microsoft.com/office/drawing/2014/main" id="{1B519793-6A3F-43CF-A62A-69FA31F393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7116" y="3280116"/>
            <a:ext cx="297769" cy="2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E5D1598-9883-4681-BBEA-129D8FEF934F}"/>
              </a:ext>
            </a:extLst>
          </p:cNvPr>
          <p:cNvSpPr/>
          <p:nvPr/>
        </p:nvSpPr>
        <p:spPr>
          <a:xfrm>
            <a:off x="1927229" y="6108924"/>
            <a:ext cx="1786616" cy="446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graphicFrame>
        <p:nvGraphicFramePr>
          <p:cNvPr id="4" name="Таблица 6">
            <a:extLst>
              <a:ext uri="{FF2B5EF4-FFF2-40B4-BE49-F238E27FC236}">
                <a16:creationId xmlns:a16="http://schemas.microsoft.com/office/drawing/2014/main" id="{B7F0950F-6322-423B-87A3-13F1D82621DE}"/>
              </a:ext>
            </a:extLst>
          </p:cNvPr>
          <p:cNvGraphicFramePr>
            <a:graphicFrameLocks noGrp="1"/>
          </p:cNvGraphicFramePr>
          <p:nvPr/>
        </p:nvGraphicFramePr>
        <p:xfrm>
          <a:off x="4422420" y="863091"/>
          <a:ext cx="3049392" cy="660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348">
                  <a:extLst>
                    <a:ext uri="{9D8B030D-6E8A-4147-A177-3AD203B41FA5}">
                      <a16:colId xmlns:a16="http://schemas.microsoft.com/office/drawing/2014/main" val="737721643"/>
                    </a:ext>
                  </a:extLst>
                </a:gridCol>
                <a:gridCol w="762348">
                  <a:extLst>
                    <a:ext uri="{9D8B030D-6E8A-4147-A177-3AD203B41FA5}">
                      <a16:colId xmlns:a16="http://schemas.microsoft.com/office/drawing/2014/main" val="4108944986"/>
                    </a:ext>
                  </a:extLst>
                </a:gridCol>
                <a:gridCol w="762348">
                  <a:extLst>
                    <a:ext uri="{9D8B030D-6E8A-4147-A177-3AD203B41FA5}">
                      <a16:colId xmlns:a16="http://schemas.microsoft.com/office/drawing/2014/main" val="4030998196"/>
                    </a:ext>
                  </a:extLst>
                </a:gridCol>
                <a:gridCol w="762348">
                  <a:extLst>
                    <a:ext uri="{9D8B030D-6E8A-4147-A177-3AD203B41FA5}">
                      <a16:colId xmlns:a16="http://schemas.microsoft.com/office/drawing/2014/main" val="2859263918"/>
                    </a:ext>
                  </a:extLst>
                </a:gridCol>
              </a:tblGrid>
              <a:tr h="6602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918500"/>
                  </a:ext>
                </a:extLst>
              </a:tr>
            </a:tbl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CB1979C8-5D57-4517-A460-F88D510678CD}"/>
              </a:ext>
            </a:extLst>
          </p:cNvPr>
          <p:cNvGraphicFramePr>
            <a:graphicFrameLocks noGrp="1"/>
          </p:cNvGraphicFramePr>
          <p:nvPr/>
        </p:nvGraphicFramePr>
        <p:xfrm>
          <a:off x="4377570" y="1519987"/>
          <a:ext cx="7784930" cy="683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8493">
                  <a:extLst>
                    <a:ext uri="{9D8B030D-6E8A-4147-A177-3AD203B41FA5}">
                      <a16:colId xmlns:a16="http://schemas.microsoft.com/office/drawing/2014/main" val="1025447467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4099132662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1989095140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1741657945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2175020616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802945636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2857561333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3229336272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3500196533"/>
                    </a:ext>
                  </a:extLst>
                </a:gridCol>
                <a:gridCol w="778493">
                  <a:extLst>
                    <a:ext uri="{9D8B030D-6E8A-4147-A177-3AD203B41FA5}">
                      <a16:colId xmlns:a16="http://schemas.microsoft.com/office/drawing/2014/main" val="3831255655"/>
                    </a:ext>
                  </a:extLst>
                </a:gridCol>
              </a:tblGrid>
              <a:tr h="68308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79345"/>
                  </a:ext>
                </a:extLst>
              </a:tr>
            </a:tbl>
          </a:graphicData>
        </a:graphic>
      </p:graphicFrame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02F214F1-B897-41A8-A6CD-2815796AFABA}"/>
              </a:ext>
            </a:extLst>
          </p:cNvPr>
          <p:cNvGraphicFramePr>
            <a:graphicFrameLocks noGrp="1"/>
          </p:cNvGraphicFramePr>
          <p:nvPr/>
        </p:nvGraphicFramePr>
        <p:xfrm>
          <a:off x="5221285" y="2180249"/>
          <a:ext cx="5279568" cy="7146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224">
                  <a:extLst>
                    <a:ext uri="{9D8B030D-6E8A-4147-A177-3AD203B41FA5}">
                      <a16:colId xmlns:a16="http://schemas.microsoft.com/office/drawing/2014/main" val="358631180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3068311058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2538274141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1724891220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187141562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1352531548"/>
                    </a:ext>
                  </a:extLst>
                </a:gridCol>
                <a:gridCol w="754224">
                  <a:extLst>
                    <a:ext uri="{9D8B030D-6E8A-4147-A177-3AD203B41FA5}">
                      <a16:colId xmlns:a16="http://schemas.microsoft.com/office/drawing/2014/main" val="2938586348"/>
                    </a:ext>
                  </a:extLst>
                </a:gridCol>
              </a:tblGrid>
              <a:tr h="7146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286184"/>
                  </a:ext>
                </a:extLst>
              </a:tr>
            </a:tbl>
          </a:graphicData>
        </a:graphic>
      </p:graphicFrame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F8466C92-AD3C-49B2-8B57-4B567E352A38}"/>
              </a:ext>
            </a:extLst>
          </p:cNvPr>
          <p:cNvGraphicFramePr>
            <a:graphicFrameLocks noGrp="1"/>
          </p:cNvGraphicFramePr>
          <p:nvPr/>
        </p:nvGraphicFramePr>
        <p:xfrm>
          <a:off x="5191789" y="2880891"/>
          <a:ext cx="3848975" cy="696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795">
                  <a:extLst>
                    <a:ext uri="{9D8B030D-6E8A-4147-A177-3AD203B41FA5}">
                      <a16:colId xmlns:a16="http://schemas.microsoft.com/office/drawing/2014/main" val="2801389941"/>
                    </a:ext>
                  </a:extLst>
                </a:gridCol>
                <a:gridCol w="769795">
                  <a:extLst>
                    <a:ext uri="{9D8B030D-6E8A-4147-A177-3AD203B41FA5}">
                      <a16:colId xmlns:a16="http://schemas.microsoft.com/office/drawing/2014/main" val="938872007"/>
                    </a:ext>
                  </a:extLst>
                </a:gridCol>
                <a:gridCol w="769795">
                  <a:extLst>
                    <a:ext uri="{9D8B030D-6E8A-4147-A177-3AD203B41FA5}">
                      <a16:colId xmlns:a16="http://schemas.microsoft.com/office/drawing/2014/main" val="1666015750"/>
                    </a:ext>
                  </a:extLst>
                </a:gridCol>
                <a:gridCol w="769795">
                  <a:extLst>
                    <a:ext uri="{9D8B030D-6E8A-4147-A177-3AD203B41FA5}">
                      <a16:colId xmlns:a16="http://schemas.microsoft.com/office/drawing/2014/main" val="4016709072"/>
                    </a:ext>
                  </a:extLst>
                </a:gridCol>
                <a:gridCol w="769795">
                  <a:extLst>
                    <a:ext uri="{9D8B030D-6E8A-4147-A177-3AD203B41FA5}">
                      <a16:colId xmlns:a16="http://schemas.microsoft.com/office/drawing/2014/main" val="2621737675"/>
                    </a:ext>
                  </a:extLst>
                </a:gridCol>
              </a:tblGrid>
              <a:tr h="6969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78976"/>
                  </a:ext>
                </a:extLst>
              </a:tr>
            </a:tbl>
          </a:graphicData>
        </a:graphic>
      </p:graphicFrame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18542930-F64A-40CC-9E47-517CB5B49E9C}"/>
              </a:ext>
            </a:extLst>
          </p:cNvPr>
          <p:cNvGraphicFramePr>
            <a:graphicFrameLocks noGrp="1"/>
          </p:cNvGraphicFramePr>
          <p:nvPr/>
        </p:nvGraphicFramePr>
        <p:xfrm>
          <a:off x="1909363" y="3613240"/>
          <a:ext cx="4049250" cy="650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875">
                  <a:extLst>
                    <a:ext uri="{9D8B030D-6E8A-4147-A177-3AD203B41FA5}">
                      <a16:colId xmlns:a16="http://schemas.microsoft.com/office/drawing/2014/main" val="2927824982"/>
                    </a:ext>
                  </a:extLst>
                </a:gridCol>
                <a:gridCol w="674875">
                  <a:extLst>
                    <a:ext uri="{9D8B030D-6E8A-4147-A177-3AD203B41FA5}">
                      <a16:colId xmlns:a16="http://schemas.microsoft.com/office/drawing/2014/main" val="2657987946"/>
                    </a:ext>
                  </a:extLst>
                </a:gridCol>
                <a:gridCol w="674875">
                  <a:extLst>
                    <a:ext uri="{9D8B030D-6E8A-4147-A177-3AD203B41FA5}">
                      <a16:colId xmlns:a16="http://schemas.microsoft.com/office/drawing/2014/main" val="2960187090"/>
                    </a:ext>
                  </a:extLst>
                </a:gridCol>
                <a:gridCol w="674875">
                  <a:extLst>
                    <a:ext uri="{9D8B030D-6E8A-4147-A177-3AD203B41FA5}">
                      <a16:colId xmlns:a16="http://schemas.microsoft.com/office/drawing/2014/main" val="2438593673"/>
                    </a:ext>
                  </a:extLst>
                </a:gridCol>
                <a:gridCol w="674875">
                  <a:extLst>
                    <a:ext uri="{9D8B030D-6E8A-4147-A177-3AD203B41FA5}">
                      <a16:colId xmlns:a16="http://schemas.microsoft.com/office/drawing/2014/main" val="1691996931"/>
                    </a:ext>
                  </a:extLst>
                </a:gridCol>
                <a:gridCol w="674875">
                  <a:extLst>
                    <a:ext uri="{9D8B030D-6E8A-4147-A177-3AD203B41FA5}">
                      <a16:colId xmlns:a16="http://schemas.microsoft.com/office/drawing/2014/main" val="3108635089"/>
                    </a:ext>
                  </a:extLst>
                </a:gridCol>
              </a:tblGrid>
              <a:tr h="65020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9863"/>
                  </a:ext>
                </a:extLst>
              </a:tr>
            </a:tbl>
          </a:graphicData>
        </a:graphic>
      </p:graphicFrame>
      <p:graphicFrame>
        <p:nvGraphicFramePr>
          <p:cNvPr id="14" name="Таблица 9">
            <a:extLst>
              <a:ext uri="{FF2B5EF4-FFF2-40B4-BE49-F238E27FC236}">
                <a16:creationId xmlns:a16="http://schemas.microsoft.com/office/drawing/2014/main" id="{D99E59B0-1B9B-4CDE-A2F1-E3B38B171A19}"/>
              </a:ext>
            </a:extLst>
          </p:cNvPr>
          <p:cNvGraphicFramePr>
            <a:graphicFrameLocks noGrp="1"/>
          </p:cNvGraphicFramePr>
          <p:nvPr/>
        </p:nvGraphicFramePr>
        <p:xfrm>
          <a:off x="4527993" y="4266929"/>
          <a:ext cx="3716355" cy="696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271">
                  <a:extLst>
                    <a:ext uri="{9D8B030D-6E8A-4147-A177-3AD203B41FA5}">
                      <a16:colId xmlns:a16="http://schemas.microsoft.com/office/drawing/2014/main" val="2801389941"/>
                    </a:ext>
                  </a:extLst>
                </a:gridCol>
                <a:gridCol w="743271">
                  <a:extLst>
                    <a:ext uri="{9D8B030D-6E8A-4147-A177-3AD203B41FA5}">
                      <a16:colId xmlns:a16="http://schemas.microsoft.com/office/drawing/2014/main" val="938872007"/>
                    </a:ext>
                  </a:extLst>
                </a:gridCol>
                <a:gridCol w="743271">
                  <a:extLst>
                    <a:ext uri="{9D8B030D-6E8A-4147-A177-3AD203B41FA5}">
                      <a16:colId xmlns:a16="http://schemas.microsoft.com/office/drawing/2014/main" val="1666015750"/>
                    </a:ext>
                  </a:extLst>
                </a:gridCol>
                <a:gridCol w="743271">
                  <a:extLst>
                    <a:ext uri="{9D8B030D-6E8A-4147-A177-3AD203B41FA5}">
                      <a16:colId xmlns:a16="http://schemas.microsoft.com/office/drawing/2014/main" val="4016709072"/>
                    </a:ext>
                  </a:extLst>
                </a:gridCol>
                <a:gridCol w="743271">
                  <a:extLst>
                    <a:ext uri="{9D8B030D-6E8A-4147-A177-3AD203B41FA5}">
                      <a16:colId xmlns:a16="http://schemas.microsoft.com/office/drawing/2014/main" val="2621737675"/>
                    </a:ext>
                  </a:extLst>
                </a:gridCol>
              </a:tblGrid>
              <a:tr h="6969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78976"/>
                  </a:ext>
                </a:extLst>
              </a:tr>
            </a:tbl>
          </a:graphicData>
        </a:graphic>
      </p:graphicFrame>
      <p:graphicFrame>
        <p:nvGraphicFramePr>
          <p:cNvPr id="15" name="Таблица 10">
            <a:extLst>
              <a:ext uri="{FF2B5EF4-FFF2-40B4-BE49-F238E27FC236}">
                <a16:creationId xmlns:a16="http://schemas.microsoft.com/office/drawing/2014/main" id="{2AD271D7-2721-432B-B3B6-2044AAD97D32}"/>
              </a:ext>
            </a:extLst>
          </p:cNvPr>
          <p:cNvGraphicFramePr>
            <a:graphicFrameLocks noGrp="1"/>
          </p:cNvGraphicFramePr>
          <p:nvPr/>
        </p:nvGraphicFramePr>
        <p:xfrm>
          <a:off x="5221285" y="4975145"/>
          <a:ext cx="4586214" cy="696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4369">
                  <a:extLst>
                    <a:ext uri="{9D8B030D-6E8A-4147-A177-3AD203B41FA5}">
                      <a16:colId xmlns:a16="http://schemas.microsoft.com/office/drawing/2014/main" val="2927824982"/>
                    </a:ext>
                  </a:extLst>
                </a:gridCol>
                <a:gridCol w="764369">
                  <a:extLst>
                    <a:ext uri="{9D8B030D-6E8A-4147-A177-3AD203B41FA5}">
                      <a16:colId xmlns:a16="http://schemas.microsoft.com/office/drawing/2014/main" val="2657987946"/>
                    </a:ext>
                  </a:extLst>
                </a:gridCol>
                <a:gridCol w="764369">
                  <a:extLst>
                    <a:ext uri="{9D8B030D-6E8A-4147-A177-3AD203B41FA5}">
                      <a16:colId xmlns:a16="http://schemas.microsoft.com/office/drawing/2014/main" val="2960187090"/>
                    </a:ext>
                  </a:extLst>
                </a:gridCol>
                <a:gridCol w="764369">
                  <a:extLst>
                    <a:ext uri="{9D8B030D-6E8A-4147-A177-3AD203B41FA5}">
                      <a16:colId xmlns:a16="http://schemas.microsoft.com/office/drawing/2014/main" val="2438593673"/>
                    </a:ext>
                  </a:extLst>
                </a:gridCol>
                <a:gridCol w="764369">
                  <a:extLst>
                    <a:ext uri="{9D8B030D-6E8A-4147-A177-3AD203B41FA5}">
                      <a16:colId xmlns:a16="http://schemas.microsoft.com/office/drawing/2014/main" val="1691996931"/>
                    </a:ext>
                  </a:extLst>
                </a:gridCol>
                <a:gridCol w="764369">
                  <a:extLst>
                    <a:ext uri="{9D8B030D-6E8A-4147-A177-3AD203B41FA5}">
                      <a16:colId xmlns:a16="http://schemas.microsoft.com/office/drawing/2014/main" val="3108635089"/>
                    </a:ext>
                  </a:extLst>
                </a:gridCol>
              </a:tblGrid>
              <a:tr h="6969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9863"/>
                  </a:ext>
                </a:extLst>
              </a:tr>
            </a:tbl>
          </a:graphicData>
        </a:graphic>
      </p:graphicFrame>
      <p:graphicFrame>
        <p:nvGraphicFramePr>
          <p:cNvPr id="16" name="Таблица 9">
            <a:extLst>
              <a:ext uri="{FF2B5EF4-FFF2-40B4-BE49-F238E27FC236}">
                <a16:creationId xmlns:a16="http://schemas.microsoft.com/office/drawing/2014/main" id="{19C348AF-BD61-456A-9A8A-D00261C2B514}"/>
              </a:ext>
            </a:extLst>
          </p:cNvPr>
          <p:cNvGraphicFramePr>
            <a:graphicFrameLocks noGrp="1"/>
          </p:cNvGraphicFramePr>
          <p:nvPr/>
        </p:nvGraphicFramePr>
        <p:xfrm>
          <a:off x="5947306" y="5689758"/>
          <a:ext cx="4019885" cy="7039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3977">
                  <a:extLst>
                    <a:ext uri="{9D8B030D-6E8A-4147-A177-3AD203B41FA5}">
                      <a16:colId xmlns:a16="http://schemas.microsoft.com/office/drawing/2014/main" val="2801389941"/>
                    </a:ext>
                  </a:extLst>
                </a:gridCol>
                <a:gridCol w="803977">
                  <a:extLst>
                    <a:ext uri="{9D8B030D-6E8A-4147-A177-3AD203B41FA5}">
                      <a16:colId xmlns:a16="http://schemas.microsoft.com/office/drawing/2014/main" val="938872007"/>
                    </a:ext>
                  </a:extLst>
                </a:gridCol>
                <a:gridCol w="803977">
                  <a:extLst>
                    <a:ext uri="{9D8B030D-6E8A-4147-A177-3AD203B41FA5}">
                      <a16:colId xmlns:a16="http://schemas.microsoft.com/office/drawing/2014/main" val="1666015750"/>
                    </a:ext>
                  </a:extLst>
                </a:gridCol>
                <a:gridCol w="803977">
                  <a:extLst>
                    <a:ext uri="{9D8B030D-6E8A-4147-A177-3AD203B41FA5}">
                      <a16:colId xmlns:a16="http://schemas.microsoft.com/office/drawing/2014/main" val="4016709072"/>
                    </a:ext>
                  </a:extLst>
                </a:gridCol>
                <a:gridCol w="803977">
                  <a:extLst>
                    <a:ext uri="{9D8B030D-6E8A-4147-A177-3AD203B41FA5}">
                      <a16:colId xmlns:a16="http://schemas.microsoft.com/office/drawing/2014/main" val="2621737675"/>
                    </a:ext>
                  </a:extLst>
                </a:gridCol>
              </a:tblGrid>
              <a:tr h="7039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78976"/>
                  </a:ext>
                </a:extLst>
              </a:tr>
            </a:tbl>
          </a:graphicData>
        </a:graphic>
      </p:graphicFrame>
      <p:graphicFrame>
        <p:nvGraphicFramePr>
          <p:cNvPr id="17" name="Таблица 9">
            <a:extLst>
              <a:ext uri="{FF2B5EF4-FFF2-40B4-BE49-F238E27FC236}">
                <a16:creationId xmlns:a16="http://schemas.microsoft.com/office/drawing/2014/main" id="{B21E3E13-9A9B-48D4-8560-CEA445547F0D}"/>
              </a:ext>
            </a:extLst>
          </p:cNvPr>
          <p:cNvGraphicFramePr>
            <a:graphicFrameLocks noGrp="1"/>
          </p:cNvGraphicFramePr>
          <p:nvPr/>
        </p:nvGraphicFramePr>
        <p:xfrm>
          <a:off x="6749313" y="3551787"/>
          <a:ext cx="3751540" cy="7039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308">
                  <a:extLst>
                    <a:ext uri="{9D8B030D-6E8A-4147-A177-3AD203B41FA5}">
                      <a16:colId xmlns:a16="http://schemas.microsoft.com/office/drawing/2014/main" val="2801389941"/>
                    </a:ext>
                  </a:extLst>
                </a:gridCol>
                <a:gridCol w="750308">
                  <a:extLst>
                    <a:ext uri="{9D8B030D-6E8A-4147-A177-3AD203B41FA5}">
                      <a16:colId xmlns:a16="http://schemas.microsoft.com/office/drawing/2014/main" val="938872007"/>
                    </a:ext>
                  </a:extLst>
                </a:gridCol>
                <a:gridCol w="750308">
                  <a:extLst>
                    <a:ext uri="{9D8B030D-6E8A-4147-A177-3AD203B41FA5}">
                      <a16:colId xmlns:a16="http://schemas.microsoft.com/office/drawing/2014/main" val="1666015750"/>
                    </a:ext>
                  </a:extLst>
                </a:gridCol>
                <a:gridCol w="750308">
                  <a:extLst>
                    <a:ext uri="{9D8B030D-6E8A-4147-A177-3AD203B41FA5}">
                      <a16:colId xmlns:a16="http://schemas.microsoft.com/office/drawing/2014/main" val="4016709072"/>
                    </a:ext>
                  </a:extLst>
                </a:gridCol>
                <a:gridCol w="750308">
                  <a:extLst>
                    <a:ext uri="{9D8B030D-6E8A-4147-A177-3AD203B41FA5}">
                      <a16:colId xmlns:a16="http://schemas.microsoft.com/office/drawing/2014/main" val="2621737675"/>
                    </a:ext>
                  </a:extLst>
                </a:gridCol>
              </a:tblGrid>
              <a:tr h="7039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7897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4F9C272-20AA-48D7-8C85-CAEBC789556E}"/>
              </a:ext>
            </a:extLst>
          </p:cNvPr>
          <p:cNvSpPr txBox="1"/>
          <p:nvPr/>
        </p:nvSpPr>
        <p:spPr>
          <a:xfrm>
            <a:off x="6749313" y="79179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68ABEC-B07F-4806-927B-CFC36A856663}"/>
              </a:ext>
            </a:extLst>
          </p:cNvPr>
          <p:cNvSpPr txBox="1"/>
          <p:nvPr/>
        </p:nvSpPr>
        <p:spPr>
          <a:xfrm>
            <a:off x="6749312" y="1476991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4D26A3-FD8E-4AB6-9056-870C49E30EAB}"/>
              </a:ext>
            </a:extLst>
          </p:cNvPr>
          <p:cNvSpPr txBox="1"/>
          <p:nvPr/>
        </p:nvSpPr>
        <p:spPr>
          <a:xfrm>
            <a:off x="6757794" y="2124837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3226F7-C289-473E-8986-A87FB94AF69D}"/>
              </a:ext>
            </a:extLst>
          </p:cNvPr>
          <p:cNvSpPr txBox="1"/>
          <p:nvPr/>
        </p:nvSpPr>
        <p:spPr>
          <a:xfrm>
            <a:off x="6818810" y="2865569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A993B7-AF74-4954-83A1-5C9BC240616F}"/>
              </a:ext>
            </a:extLst>
          </p:cNvPr>
          <p:cNvSpPr txBox="1"/>
          <p:nvPr/>
        </p:nvSpPr>
        <p:spPr>
          <a:xfrm>
            <a:off x="6952374" y="419689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FF07AA-1D14-4325-8AA4-F147D9ADA985}"/>
              </a:ext>
            </a:extLst>
          </p:cNvPr>
          <p:cNvSpPr txBox="1"/>
          <p:nvPr/>
        </p:nvSpPr>
        <p:spPr>
          <a:xfrm>
            <a:off x="6798349" y="3495091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628C3A-67E1-4D5E-A20B-BA8BFDAAC97E}"/>
              </a:ext>
            </a:extLst>
          </p:cNvPr>
          <p:cNvSpPr txBox="1"/>
          <p:nvPr/>
        </p:nvSpPr>
        <p:spPr>
          <a:xfrm>
            <a:off x="6769032" y="4854799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D71326-6846-4686-B0E9-0350356CEA57}"/>
              </a:ext>
            </a:extLst>
          </p:cNvPr>
          <p:cNvSpPr txBox="1"/>
          <p:nvPr/>
        </p:nvSpPr>
        <p:spPr>
          <a:xfrm>
            <a:off x="6769030" y="5672139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2BA76E8-456F-45A1-A024-F8B5A8D1BD35}"/>
              </a:ext>
            </a:extLst>
          </p:cNvPr>
          <p:cNvSpPr txBox="1"/>
          <p:nvPr/>
        </p:nvSpPr>
        <p:spPr>
          <a:xfrm>
            <a:off x="6682223" y="782436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0691931-BE6A-49EF-BEB3-BD296A1C739B}"/>
              </a:ext>
            </a:extLst>
          </p:cNvPr>
          <p:cNvSpPr txBox="1"/>
          <p:nvPr/>
        </p:nvSpPr>
        <p:spPr>
          <a:xfrm>
            <a:off x="6703802" y="1465383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8CDFCED-A93F-4225-893A-3D8CFBC7475C}"/>
              </a:ext>
            </a:extLst>
          </p:cNvPr>
          <p:cNvSpPr txBox="1"/>
          <p:nvPr/>
        </p:nvSpPr>
        <p:spPr>
          <a:xfrm>
            <a:off x="6711719" y="2148428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0697013-6580-4255-8809-B7131A92EAD1}"/>
              </a:ext>
            </a:extLst>
          </p:cNvPr>
          <p:cNvSpPr txBox="1"/>
          <p:nvPr/>
        </p:nvSpPr>
        <p:spPr>
          <a:xfrm>
            <a:off x="6701694" y="2861369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1D160D1-7C55-4AEE-B724-6A54CEB2E1F6}"/>
              </a:ext>
            </a:extLst>
          </p:cNvPr>
          <p:cNvSpPr txBox="1"/>
          <p:nvPr/>
        </p:nvSpPr>
        <p:spPr>
          <a:xfrm>
            <a:off x="6708106" y="3544646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461EB6A-9A59-4228-8D0D-6777E6DFEE00}"/>
              </a:ext>
            </a:extLst>
          </p:cNvPr>
          <p:cNvSpPr txBox="1"/>
          <p:nvPr/>
        </p:nvSpPr>
        <p:spPr>
          <a:xfrm>
            <a:off x="6729372" y="4242682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44223C0-7B0F-475F-B5FC-72C5472FC547}"/>
              </a:ext>
            </a:extLst>
          </p:cNvPr>
          <p:cNvSpPr txBox="1"/>
          <p:nvPr/>
        </p:nvSpPr>
        <p:spPr>
          <a:xfrm>
            <a:off x="6735000" y="4952965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D0C0C4B-3B30-4847-8E9F-14D41449273F}"/>
              </a:ext>
            </a:extLst>
          </p:cNvPr>
          <p:cNvSpPr txBox="1"/>
          <p:nvPr/>
        </p:nvSpPr>
        <p:spPr>
          <a:xfrm>
            <a:off x="6723520" y="5681444"/>
            <a:ext cx="814425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BD3C8DE-72B6-4379-8BAD-B17BD44DE8F4}"/>
              </a:ext>
            </a:extLst>
          </p:cNvPr>
          <p:cNvSpPr txBox="1"/>
          <p:nvPr/>
        </p:nvSpPr>
        <p:spPr>
          <a:xfrm>
            <a:off x="3375875" y="76111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9F58A91-FD00-4FC5-8281-37B0DC9918B6}"/>
              </a:ext>
            </a:extLst>
          </p:cNvPr>
          <p:cNvSpPr txBox="1"/>
          <p:nvPr/>
        </p:nvSpPr>
        <p:spPr>
          <a:xfrm>
            <a:off x="3511941" y="1534031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3B91B2A-9CD8-4FA8-A6C8-5439AE2832EE}"/>
              </a:ext>
            </a:extLst>
          </p:cNvPr>
          <p:cNvSpPr txBox="1"/>
          <p:nvPr/>
        </p:nvSpPr>
        <p:spPr>
          <a:xfrm>
            <a:off x="4398661" y="2196059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E111097-C47B-42CE-995B-5FAADA8EDD96}"/>
              </a:ext>
            </a:extLst>
          </p:cNvPr>
          <p:cNvSpPr txBox="1"/>
          <p:nvPr/>
        </p:nvSpPr>
        <p:spPr>
          <a:xfrm>
            <a:off x="4398660" y="2845934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A61FB63-8339-4654-9112-FFAD645A1E10}"/>
              </a:ext>
            </a:extLst>
          </p:cNvPr>
          <p:cNvSpPr txBox="1"/>
          <p:nvPr/>
        </p:nvSpPr>
        <p:spPr>
          <a:xfrm>
            <a:off x="1139672" y="3569255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00E5C07-30DF-47DE-8ACD-F3E7A8958BF7}"/>
              </a:ext>
            </a:extLst>
          </p:cNvPr>
          <p:cNvSpPr txBox="1"/>
          <p:nvPr/>
        </p:nvSpPr>
        <p:spPr>
          <a:xfrm>
            <a:off x="3711572" y="4308775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D7295CE-AA57-487B-AED4-A5447E3937BE}"/>
              </a:ext>
            </a:extLst>
          </p:cNvPr>
          <p:cNvSpPr txBox="1"/>
          <p:nvPr/>
        </p:nvSpPr>
        <p:spPr>
          <a:xfrm>
            <a:off x="4505294" y="507518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C436E6E-2437-4D8A-8C6C-26DA7F967385}"/>
              </a:ext>
            </a:extLst>
          </p:cNvPr>
          <p:cNvSpPr txBox="1"/>
          <p:nvPr/>
        </p:nvSpPr>
        <p:spPr>
          <a:xfrm>
            <a:off x="5172572" y="5812046"/>
            <a:ext cx="874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6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9392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4407F-E403-4CF3-BF22-2FD9D91B889E}"/>
              </a:ext>
            </a:extLst>
          </p:cNvPr>
          <p:cNvSpPr txBox="1"/>
          <p:nvPr/>
        </p:nvSpPr>
        <p:spPr>
          <a:xfrm>
            <a:off x="117369" y="1101278"/>
            <a:ext cx="2183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Zichlik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027649-68B6-4FAB-ABC7-0D6035722B18}"/>
                  </a:ext>
                </a:extLst>
              </p:cNvPr>
              <p:cNvSpPr txBox="1"/>
              <p:nvPr/>
            </p:nvSpPr>
            <p:spPr>
              <a:xfrm>
                <a:off x="117369" y="3933062"/>
                <a:ext cx="1938641" cy="658898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𝒔𝒎</m:t>
                        </m:r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027649-68B6-4FAB-ABC7-0D6035722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69" y="3933062"/>
                <a:ext cx="1938641" cy="658898"/>
              </a:xfrm>
              <a:prstGeom prst="rect">
                <a:avLst/>
              </a:prstGeom>
              <a:blipFill>
                <a:blip r:embed="rId2"/>
                <a:stretch>
                  <a:fillRect l="-1529" t="-7692" b="-27350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84B3F26-303A-458D-807D-47B8E7F6F431}"/>
              </a:ext>
            </a:extLst>
          </p:cNvPr>
          <p:cNvSpPr txBox="1"/>
          <p:nvPr/>
        </p:nvSpPr>
        <p:spPr>
          <a:xfrm>
            <a:off x="117369" y="1971217"/>
            <a:ext cx="2183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8B555F-140B-4927-AD31-AEB4316C38EC}"/>
              </a:ext>
            </a:extLst>
          </p:cNvPr>
          <p:cNvSpPr txBox="1"/>
          <p:nvPr/>
        </p:nvSpPr>
        <p:spPr>
          <a:xfrm>
            <a:off x="261780" y="2841156"/>
            <a:ext cx="2183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Hajm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6427C7-F96F-40BB-8947-E17ADF22F266}"/>
                  </a:ext>
                </a:extLst>
              </p:cNvPr>
              <p:cNvSpPr txBox="1"/>
              <p:nvPr/>
            </p:nvSpPr>
            <p:spPr>
              <a:xfrm>
                <a:off x="87704" y="4823658"/>
                <a:ext cx="1966300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g/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𝒅𝒎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6427C7-F96F-40BB-8947-E17ADF22F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4" y="4823658"/>
                <a:ext cx="1966300" cy="721801"/>
              </a:xfrm>
              <a:prstGeom prst="rect">
                <a:avLst/>
              </a:prstGeom>
              <a:blipFill>
                <a:blip r:embed="rId3"/>
                <a:stretch>
                  <a:fillRect l="-2410" t="-10938" b="-26563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F5A400-317C-4E97-96E9-665F85928293}"/>
                  </a:ext>
                </a:extLst>
              </p:cNvPr>
              <p:cNvSpPr txBox="1"/>
              <p:nvPr/>
            </p:nvSpPr>
            <p:spPr>
              <a:xfrm>
                <a:off x="2209635" y="3888226"/>
                <a:ext cx="1381128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F5A400-317C-4E97-96E9-665F85928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635" y="3888226"/>
                <a:ext cx="1381128" cy="7218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C609387-9112-4B01-9BD8-E79C074DBD39}"/>
              </a:ext>
            </a:extLst>
          </p:cNvPr>
          <p:cNvSpPr txBox="1"/>
          <p:nvPr/>
        </p:nvSpPr>
        <p:spPr>
          <a:xfrm>
            <a:off x="6854293" y="4798536"/>
            <a:ext cx="2387093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km/min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06BB66-C073-4ED7-A9E0-0B9C797D09C8}"/>
                  </a:ext>
                </a:extLst>
              </p:cNvPr>
              <p:cNvSpPr txBox="1"/>
              <p:nvPr/>
            </p:nvSpPr>
            <p:spPr>
              <a:xfrm>
                <a:off x="6854293" y="3908027"/>
                <a:ext cx="2387093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kg/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06BB66-C073-4ED7-A9E0-0B9C797D0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293" y="3908027"/>
                <a:ext cx="2387093" cy="721801"/>
              </a:xfrm>
              <a:prstGeom prst="rect">
                <a:avLst/>
              </a:prstGeom>
              <a:blipFill>
                <a:blip r:embed="rId5"/>
                <a:stretch>
                  <a:fillRect l="-1995" t="-11024" b="-27559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F78241-D983-42C2-94B2-51ABD68E8147}"/>
                  </a:ext>
                </a:extLst>
              </p:cNvPr>
              <p:cNvSpPr txBox="1"/>
              <p:nvPr/>
            </p:nvSpPr>
            <p:spPr>
              <a:xfrm>
                <a:off x="9411985" y="3908026"/>
                <a:ext cx="2387092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sr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𝒌𝒎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F78241-D983-42C2-94B2-51ABD68E8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985" y="3908026"/>
                <a:ext cx="2387092" cy="721801"/>
              </a:xfrm>
              <a:prstGeom prst="rect">
                <a:avLst/>
              </a:prstGeom>
              <a:blipFill>
                <a:blip r:embed="rId6"/>
                <a:stretch>
                  <a:fillRect l="-2244" t="-11024" b="-27559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5B0BB9-B579-47D1-B20B-2A3D15570483}"/>
                  </a:ext>
                </a:extLst>
              </p:cNvPr>
              <p:cNvSpPr txBox="1"/>
              <p:nvPr/>
            </p:nvSpPr>
            <p:spPr>
              <a:xfrm>
                <a:off x="3750839" y="3901070"/>
                <a:ext cx="1381128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5B0BB9-B579-47D1-B20B-2A3D15570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839" y="3901070"/>
                <a:ext cx="1381128" cy="7218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6E6291-529E-44DD-BFF2-FDA216471359}"/>
                  </a:ext>
                </a:extLst>
              </p:cNvPr>
              <p:cNvSpPr txBox="1"/>
              <p:nvPr/>
            </p:nvSpPr>
            <p:spPr>
              <a:xfrm>
                <a:off x="2216697" y="4823189"/>
                <a:ext cx="1381128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6E6291-529E-44DD-BFF2-FDA216471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697" y="4823189"/>
                <a:ext cx="1381128" cy="7218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CC5922BD-2BDC-4B22-AE8C-6B142EF347C5}"/>
              </a:ext>
            </a:extLst>
          </p:cNvPr>
          <p:cNvSpPr txBox="1"/>
          <p:nvPr/>
        </p:nvSpPr>
        <p:spPr>
          <a:xfrm>
            <a:off x="5247823" y="3935044"/>
            <a:ext cx="1381128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km/h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78F78B3-0C3F-4377-B8EB-A4DF3A00004C}"/>
                  </a:ext>
                </a:extLst>
              </p:cNvPr>
              <p:cNvSpPr txBox="1"/>
              <p:nvPr/>
            </p:nvSpPr>
            <p:spPr>
              <a:xfrm>
                <a:off x="9601163" y="4798989"/>
                <a:ext cx="1381128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𝒅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78F78B3-0C3F-4377-B8EB-A4DF3A000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163" y="4798989"/>
                <a:ext cx="1381128" cy="7218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C929BEDC-C743-451C-9C82-3435DC66AAB6}"/>
              </a:ext>
            </a:extLst>
          </p:cNvPr>
          <p:cNvSpPr txBox="1"/>
          <p:nvPr/>
        </p:nvSpPr>
        <p:spPr>
          <a:xfrm>
            <a:off x="3732260" y="4821261"/>
            <a:ext cx="1381128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m/s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B0757F-EF20-47C7-96C4-629764BAFF4F}"/>
                  </a:ext>
                </a:extLst>
              </p:cNvPr>
              <p:cNvSpPr txBox="1"/>
              <p:nvPr/>
            </p:nvSpPr>
            <p:spPr>
              <a:xfrm>
                <a:off x="5247823" y="4821261"/>
                <a:ext cx="1381128" cy="707886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B0757F-EF20-47C7-96C4-629764BAF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823" y="4821261"/>
                <a:ext cx="1381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24BF1836-9B07-45BF-8FFB-D7A2143B3A20}"/>
              </a:ext>
            </a:extLst>
          </p:cNvPr>
          <p:cNvCxnSpPr>
            <a:cxnSpLocks/>
          </p:cNvCxnSpPr>
          <p:nvPr/>
        </p:nvCxnSpPr>
        <p:spPr>
          <a:xfrm>
            <a:off x="2300746" y="1101278"/>
            <a:ext cx="0" cy="254593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A7DC6AF-07FA-42B3-A867-9EE3DCFDE9E2}"/>
              </a:ext>
            </a:extLst>
          </p:cNvPr>
          <p:cNvCxnSpPr/>
          <p:nvPr/>
        </p:nvCxnSpPr>
        <p:spPr>
          <a:xfrm>
            <a:off x="258396" y="1809164"/>
            <a:ext cx="11245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D73DB643-CD68-4092-A4BB-A44B1B56806A}"/>
              </a:ext>
            </a:extLst>
          </p:cNvPr>
          <p:cNvCxnSpPr/>
          <p:nvPr/>
        </p:nvCxnSpPr>
        <p:spPr>
          <a:xfrm>
            <a:off x="526627" y="2811688"/>
            <a:ext cx="11245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8AEC7A41-0EF4-4F78-9455-23207292CE63}"/>
              </a:ext>
            </a:extLst>
          </p:cNvPr>
          <p:cNvCxnSpPr/>
          <p:nvPr/>
        </p:nvCxnSpPr>
        <p:spPr>
          <a:xfrm>
            <a:off x="676267" y="3805112"/>
            <a:ext cx="11245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94455FE-2AB0-4E90-A9B7-D5463FB72055}"/>
                  </a:ext>
                </a:extLst>
              </p:cNvPr>
              <p:cNvSpPr txBox="1"/>
              <p:nvPr/>
            </p:nvSpPr>
            <p:spPr>
              <a:xfrm>
                <a:off x="87704" y="5677576"/>
                <a:ext cx="2506926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mg/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94455FE-2AB0-4E90-A9B7-D5463FB72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4" y="5677576"/>
                <a:ext cx="2506926" cy="721801"/>
              </a:xfrm>
              <a:prstGeom prst="rect">
                <a:avLst/>
              </a:prstGeom>
              <a:blipFill>
                <a:blip r:embed="rId11"/>
                <a:stretch>
                  <a:fillRect l="-1900" t="-10938" b="-26563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162C3061-3A4D-40F1-BFC9-632EBF8C93B9}"/>
              </a:ext>
            </a:extLst>
          </p:cNvPr>
          <p:cNvSpPr txBox="1"/>
          <p:nvPr/>
        </p:nvSpPr>
        <p:spPr>
          <a:xfrm>
            <a:off x="2907261" y="5682053"/>
            <a:ext cx="1381128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cm/s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DBB2B57-82E6-431C-8E7A-55BCF423C768}"/>
                  </a:ext>
                </a:extLst>
              </p:cNvPr>
              <p:cNvSpPr txBox="1"/>
              <p:nvPr/>
            </p:nvSpPr>
            <p:spPr>
              <a:xfrm>
                <a:off x="4557259" y="5665792"/>
                <a:ext cx="2297034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DBB2B57-82E6-431C-8E7A-55BCF423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259" y="5665792"/>
                <a:ext cx="2297034" cy="72180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Знак умножения 27">
            <a:extLst>
              <a:ext uri="{FF2B5EF4-FFF2-40B4-BE49-F238E27FC236}">
                <a16:creationId xmlns:a16="http://schemas.microsoft.com/office/drawing/2014/main" id="{223D555C-D04E-4260-9CB3-F5CFF76D6A4E}"/>
              </a:ext>
            </a:extLst>
          </p:cNvPr>
          <p:cNvSpPr/>
          <p:nvPr/>
        </p:nvSpPr>
        <p:spPr>
          <a:xfrm>
            <a:off x="2345336" y="3654408"/>
            <a:ext cx="1210555" cy="110024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нак умножения 28">
            <a:extLst>
              <a:ext uri="{FF2B5EF4-FFF2-40B4-BE49-F238E27FC236}">
                <a16:creationId xmlns:a16="http://schemas.microsoft.com/office/drawing/2014/main" id="{A59A3E9E-269B-430A-A4F3-A7D379493B33}"/>
              </a:ext>
            </a:extLst>
          </p:cNvPr>
          <p:cNvSpPr/>
          <p:nvPr/>
        </p:nvSpPr>
        <p:spPr>
          <a:xfrm>
            <a:off x="630105" y="4700108"/>
            <a:ext cx="1210555" cy="110024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нак умножения 29">
            <a:extLst>
              <a:ext uri="{FF2B5EF4-FFF2-40B4-BE49-F238E27FC236}">
                <a16:creationId xmlns:a16="http://schemas.microsoft.com/office/drawing/2014/main" id="{6F980606-E8C0-4CFD-9072-0BACD7998B1A}"/>
              </a:ext>
            </a:extLst>
          </p:cNvPr>
          <p:cNvSpPr/>
          <p:nvPr/>
        </p:nvSpPr>
        <p:spPr>
          <a:xfrm>
            <a:off x="5113388" y="5419454"/>
            <a:ext cx="1210555" cy="110024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9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19037 -0.415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8" y="-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6 L -0.10429 -0.1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1" y="-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96296E-6 L -0.2306 -0.277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36" y="-1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-0.18646 -0.422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-2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0.19583 -0.420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-2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96296E-6 L 0.17357 -0.271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72" y="-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7 L 0.07057 -0.406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9" y="-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07057 -0.2708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9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111E-6 L -0.01394 -0.4180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" y="-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81481E-6 L -0.13867 -0.27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0" y="-1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532 L 0.78099 -0.6833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32" y="-3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59259E-6 L 0.54154 -0.5328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70" y="-2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9392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4407F-E403-4CF3-BF22-2FD9D91B889E}"/>
              </a:ext>
            </a:extLst>
          </p:cNvPr>
          <p:cNvSpPr txBox="1"/>
          <p:nvPr/>
        </p:nvSpPr>
        <p:spPr>
          <a:xfrm>
            <a:off x="117369" y="1101278"/>
            <a:ext cx="2183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Zichlik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027649-68B6-4FAB-ABC7-0D6035722B18}"/>
                  </a:ext>
                </a:extLst>
              </p:cNvPr>
              <p:cNvSpPr txBox="1"/>
              <p:nvPr/>
            </p:nvSpPr>
            <p:spPr>
              <a:xfrm>
                <a:off x="2545482" y="1087154"/>
                <a:ext cx="1938641" cy="658898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𝒔𝒎</m:t>
                        </m:r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027649-68B6-4FAB-ABC7-0D6035722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482" y="1087154"/>
                <a:ext cx="1938641" cy="658898"/>
              </a:xfrm>
              <a:prstGeom prst="rect">
                <a:avLst/>
              </a:prstGeom>
              <a:blipFill>
                <a:blip r:embed="rId2"/>
                <a:stretch>
                  <a:fillRect l="-1835" t="-7692" b="-27350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84B3F26-303A-458D-807D-47B8E7F6F431}"/>
              </a:ext>
            </a:extLst>
          </p:cNvPr>
          <p:cNvSpPr txBox="1"/>
          <p:nvPr/>
        </p:nvSpPr>
        <p:spPr>
          <a:xfrm>
            <a:off x="117369" y="1971217"/>
            <a:ext cx="2183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8B555F-140B-4927-AD31-AEB4316C38EC}"/>
              </a:ext>
            </a:extLst>
          </p:cNvPr>
          <p:cNvSpPr txBox="1"/>
          <p:nvPr/>
        </p:nvSpPr>
        <p:spPr>
          <a:xfrm>
            <a:off x="261780" y="2841156"/>
            <a:ext cx="2183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Hajm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6427C7-F96F-40BB-8947-E17ADF22F266}"/>
                  </a:ext>
                </a:extLst>
              </p:cNvPr>
              <p:cNvSpPr txBox="1"/>
              <p:nvPr/>
            </p:nvSpPr>
            <p:spPr>
              <a:xfrm>
                <a:off x="87704" y="4823658"/>
                <a:ext cx="1966300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g/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𝒅𝒎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6427C7-F96F-40BB-8947-E17ADF22F2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4" y="4823658"/>
                <a:ext cx="1966300" cy="721801"/>
              </a:xfrm>
              <a:prstGeom prst="rect">
                <a:avLst/>
              </a:prstGeom>
              <a:blipFill>
                <a:blip r:embed="rId3"/>
                <a:stretch>
                  <a:fillRect l="-2410" t="-10938" b="-26563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F5A400-317C-4E97-96E9-665F85928293}"/>
                  </a:ext>
                </a:extLst>
              </p:cNvPr>
              <p:cNvSpPr txBox="1"/>
              <p:nvPr/>
            </p:nvSpPr>
            <p:spPr>
              <a:xfrm>
                <a:off x="2209635" y="3888226"/>
                <a:ext cx="1381128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F5A400-317C-4E97-96E9-665F85928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635" y="3888226"/>
                <a:ext cx="1381128" cy="7218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C609387-9112-4B01-9BD8-E79C074DBD39}"/>
              </a:ext>
            </a:extLst>
          </p:cNvPr>
          <p:cNvSpPr txBox="1"/>
          <p:nvPr/>
        </p:nvSpPr>
        <p:spPr>
          <a:xfrm>
            <a:off x="6854293" y="4798536"/>
            <a:ext cx="2387093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km/min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06BB66-C073-4ED7-A9E0-0B9C797D09C8}"/>
                  </a:ext>
                </a:extLst>
              </p:cNvPr>
              <p:cNvSpPr txBox="1"/>
              <p:nvPr/>
            </p:nvSpPr>
            <p:spPr>
              <a:xfrm>
                <a:off x="4902453" y="1019040"/>
                <a:ext cx="2387093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kg/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06BB66-C073-4ED7-A9E0-0B9C797D0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453" y="1019040"/>
                <a:ext cx="2387093" cy="721801"/>
              </a:xfrm>
              <a:prstGeom prst="rect">
                <a:avLst/>
              </a:prstGeom>
              <a:blipFill>
                <a:blip r:embed="rId5"/>
                <a:stretch>
                  <a:fillRect l="-1995" t="-10938" b="-26563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F78241-D983-42C2-94B2-51ABD68E8147}"/>
                  </a:ext>
                </a:extLst>
              </p:cNvPr>
              <p:cNvSpPr txBox="1"/>
              <p:nvPr/>
            </p:nvSpPr>
            <p:spPr>
              <a:xfrm>
                <a:off x="7690835" y="1043675"/>
                <a:ext cx="2387092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sr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𝒌𝒎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F78241-D983-42C2-94B2-51ABD68E8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835" y="1043675"/>
                <a:ext cx="2387092" cy="721801"/>
              </a:xfrm>
              <a:prstGeom prst="rect">
                <a:avLst/>
              </a:prstGeom>
              <a:blipFill>
                <a:blip r:embed="rId6"/>
                <a:stretch>
                  <a:fillRect l="-2250" t="-10938" b="-26563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5B0BB9-B579-47D1-B20B-2A3D15570483}"/>
                  </a:ext>
                </a:extLst>
              </p:cNvPr>
              <p:cNvSpPr txBox="1"/>
              <p:nvPr/>
            </p:nvSpPr>
            <p:spPr>
              <a:xfrm>
                <a:off x="2545482" y="2926455"/>
                <a:ext cx="1381128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5B0BB9-B579-47D1-B20B-2A3D15570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482" y="2926455"/>
                <a:ext cx="1381128" cy="7218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6E6291-529E-44DD-BFF2-FDA216471359}"/>
                  </a:ext>
                </a:extLst>
              </p:cNvPr>
              <p:cNvSpPr txBox="1"/>
              <p:nvPr/>
            </p:nvSpPr>
            <p:spPr>
              <a:xfrm>
                <a:off x="2216697" y="4823189"/>
                <a:ext cx="1381128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6E6291-529E-44DD-BFF2-FDA216471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697" y="4823189"/>
                <a:ext cx="1381128" cy="7218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CC5922BD-2BDC-4B22-AE8C-6B142EF347C5}"/>
              </a:ext>
            </a:extLst>
          </p:cNvPr>
          <p:cNvSpPr txBox="1"/>
          <p:nvPr/>
        </p:nvSpPr>
        <p:spPr>
          <a:xfrm>
            <a:off x="2594630" y="1988996"/>
            <a:ext cx="1381128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km/h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78F78B3-0C3F-4377-B8EB-A4DF3A00004C}"/>
                  </a:ext>
                </a:extLst>
              </p:cNvPr>
              <p:cNvSpPr txBox="1"/>
              <p:nvPr/>
            </p:nvSpPr>
            <p:spPr>
              <a:xfrm>
                <a:off x="9601163" y="4798989"/>
                <a:ext cx="1381128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𝒅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78F78B3-0C3F-4377-B8EB-A4DF3A000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163" y="4798989"/>
                <a:ext cx="1381128" cy="7218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C929BEDC-C743-451C-9C82-3435DC66AAB6}"/>
              </a:ext>
            </a:extLst>
          </p:cNvPr>
          <p:cNvSpPr txBox="1"/>
          <p:nvPr/>
        </p:nvSpPr>
        <p:spPr>
          <a:xfrm>
            <a:off x="3732260" y="4821261"/>
            <a:ext cx="1381128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m/s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B0757F-EF20-47C7-96C4-629764BAFF4F}"/>
                  </a:ext>
                </a:extLst>
              </p:cNvPr>
              <p:cNvSpPr txBox="1"/>
              <p:nvPr/>
            </p:nvSpPr>
            <p:spPr>
              <a:xfrm>
                <a:off x="5247823" y="4821261"/>
                <a:ext cx="1381128" cy="707886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B0757F-EF20-47C7-96C4-629764BAF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823" y="4821261"/>
                <a:ext cx="1381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24BF1836-9B07-45BF-8FFB-D7A2143B3A20}"/>
              </a:ext>
            </a:extLst>
          </p:cNvPr>
          <p:cNvCxnSpPr>
            <a:cxnSpLocks/>
          </p:cNvCxnSpPr>
          <p:nvPr/>
        </p:nvCxnSpPr>
        <p:spPr>
          <a:xfrm>
            <a:off x="2300746" y="1101278"/>
            <a:ext cx="0" cy="254593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A7DC6AF-07FA-42B3-A867-9EE3DCFDE9E2}"/>
              </a:ext>
            </a:extLst>
          </p:cNvPr>
          <p:cNvCxnSpPr/>
          <p:nvPr/>
        </p:nvCxnSpPr>
        <p:spPr>
          <a:xfrm>
            <a:off x="258396" y="1809164"/>
            <a:ext cx="11245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D73DB643-CD68-4092-A4BB-A44B1B56806A}"/>
              </a:ext>
            </a:extLst>
          </p:cNvPr>
          <p:cNvCxnSpPr/>
          <p:nvPr/>
        </p:nvCxnSpPr>
        <p:spPr>
          <a:xfrm>
            <a:off x="526627" y="2811688"/>
            <a:ext cx="11245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8AEC7A41-0EF4-4F78-9455-23207292CE63}"/>
              </a:ext>
            </a:extLst>
          </p:cNvPr>
          <p:cNvCxnSpPr/>
          <p:nvPr/>
        </p:nvCxnSpPr>
        <p:spPr>
          <a:xfrm>
            <a:off x="676267" y="3805112"/>
            <a:ext cx="112453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94455FE-2AB0-4E90-A9B7-D5463FB72055}"/>
                  </a:ext>
                </a:extLst>
              </p:cNvPr>
              <p:cNvSpPr txBox="1"/>
              <p:nvPr/>
            </p:nvSpPr>
            <p:spPr>
              <a:xfrm>
                <a:off x="87704" y="5677576"/>
                <a:ext cx="2506926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mg/</a:t>
                </a:r>
                <a:r>
                  <a:rPr lang="en-US" sz="4000" b="1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𝒅𝒎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94455FE-2AB0-4E90-A9B7-D5463FB72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4" y="5677576"/>
                <a:ext cx="2506926" cy="721801"/>
              </a:xfrm>
              <a:prstGeom prst="rect">
                <a:avLst/>
              </a:prstGeom>
              <a:blipFill>
                <a:blip r:embed="rId11"/>
                <a:stretch>
                  <a:fillRect l="-1900" t="-10938" b="-26563"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162C3061-3A4D-40F1-BFC9-632EBF8C93B9}"/>
              </a:ext>
            </a:extLst>
          </p:cNvPr>
          <p:cNvSpPr txBox="1"/>
          <p:nvPr/>
        </p:nvSpPr>
        <p:spPr>
          <a:xfrm>
            <a:off x="2907261" y="5682053"/>
            <a:ext cx="1381128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cm/s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DBB2B57-82E6-431C-8E7A-55BCF423C768}"/>
                  </a:ext>
                </a:extLst>
              </p:cNvPr>
              <p:cNvSpPr txBox="1"/>
              <p:nvPr/>
            </p:nvSpPr>
            <p:spPr>
              <a:xfrm>
                <a:off x="4557259" y="5665792"/>
                <a:ext cx="2297034" cy="721801"/>
              </a:xfrm>
              <a:prstGeom prst="rect">
                <a:avLst/>
              </a:prstGeom>
              <a:noFill/>
              <a:ln w="57150"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DBB2B57-82E6-431C-8E7A-55BCF423C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259" y="5665792"/>
                <a:ext cx="2297034" cy="72180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5715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Знак умножения 27">
            <a:extLst>
              <a:ext uri="{FF2B5EF4-FFF2-40B4-BE49-F238E27FC236}">
                <a16:creationId xmlns:a16="http://schemas.microsoft.com/office/drawing/2014/main" id="{223D555C-D04E-4260-9CB3-F5CFF76D6A4E}"/>
              </a:ext>
            </a:extLst>
          </p:cNvPr>
          <p:cNvSpPr/>
          <p:nvPr/>
        </p:nvSpPr>
        <p:spPr>
          <a:xfrm>
            <a:off x="2345336" y="3654408"/>
            <a:ext cx="1210555" cy="110024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нак умножения 28">
            <a:extLst>
              <a:ext uri="{FF2B5EF4-FFF2-40B4-BE49-F238E27FC236}">
                <a16:creationId xmlns:a16="http://schemas.microsoft.com/office/drawing/2014/main" id="{A59A3E9E-269B-430A-A4F3-A7D379493B33}"/>
              </a:ext>
            </a:extLst>
          </p:cNvPr>
          <p:cNvSpPr/>
          <p:nvPr/>
        </p:nvSpPr>
        <p:spPr>
          <a:xfrm>
            <a:off x="630105" y="4700108"/>
            <a:ext cx="1210555" cy="110024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нак умножения 29">
            <a:extLst>
              <a:ext uri="{FF2B5EF4-FFF2-40B4-BE49-F238E27FC236}">
                <a16:creationId xmlns:a16="http://schemas.microsoft.com/office/drawing/2014/main" id="{6F980606-E8C0-4CFD-9072-0BACD7998B1A}"/>
              </a:ext>
            </a:extLst>
          </p:cNvPr>
          <p:cNvSpPr/>
          <p:nvPr/>
        </p:nvSpPr>
        <p:spPr>
          <a:xfrm>
            <a:off x="5113388" y="5419454"/>
            <a:ext cx="1210555" cy="110024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22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19037 -0.415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8" y="-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6 L -0.10429 -0.1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1" y="-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96296E-6 L -0.2306 -0.277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36" y="-1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-0.18646 -0.422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23" y="-2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0.19583 -0.420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-2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96296E-6 L 0.17357 -0.271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72" y="-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7 L 0.07057 -0.406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9" y="-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07057 -0.2708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9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111E-6 L -0.01394 -0.4180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3" y="-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81481E-6 L -0.13867 -0.27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0" y="-1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532 L 0.78099 -0.6833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32" y="-3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59259E-6 L 0.54154 -0.5328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70" y="-2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9309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252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8AAAC-97C8-49D6-BE40-711979E20893}"/>
              </a:ext>
            </a:extLst>
          </p:cNvPr>
          <p:cNvSpPr txBox="1"/>
          <p:nvPr/>
        </p:nvSpPr>
        <p:spPr>
          <a:xfrm>
            <a:off x="2820537" y="54452"/>
            <a:ext cx="6699810" cy="90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27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27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Шарль Кулон - Персоны - eTVnet">
            <a:extLst>
              <a:ext uri="{FF2B5EF4-FFF2-40B4-BE49-F238E27FC236}">
                <a16:creationId xmlns:a16="http://schemas.microsoft.com/office/drawing/2014/main" id="{1B519793-6A3F-43CF-A62A-69FA31F393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7116" y="3280116"/>
            <a:ext cx="297769" cy="2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BE3972-8A17-4CC8-A44C-694259F283C3}"/>
              </a:ext>
            </a:extLst>
          </p:cNvPr>
          <p:cNvSpPr txBox="1"/>
          <p:nvPr/>
        </p:nvSpPr>
        <p:spPr>
          <a:xfrm>
            <a:off x="419349" y="972588"/>
            <a:ext cx="110555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Temirdan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cho‘yandan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hajmli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kublar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E5D1598-9883-4681-BBEA-129D8FEF934F}"/>
              </a:ext>
            </a:extLst>
          </p:cNvPr>
          <p:cNvSpPr/>
          <p:nvPr/>
        </p:nvSpPr>
        <p:spPr>
          <a:xfrm>
            <a:off x="1927229" y="6108924"/>
            <a:ext cx="1786616" cy="446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629B30-41B3-4FD2-9C7A-F5C0A9F78740}"/>
              </a:ext>
            </a:extLst>
          </p:cNvPr>
          <p:cNvSpPr txBox="1"/>
          <p:nvPr/>
        </p:nvSpPr>
        <p:spPr>
          <a:xfrm>
            <a:off x="4518201" y="4910027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Cho‘yan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5FF68D-62E8-43FD-9500-8B224DB9C2B0}"/>
              </a:ext>
            </a:extLst>
          </p:cNvPr>
          <p:cNvSpPr txBox="1"/>
          <p:nvPr/>
        </p:nvSpPr>
        <p:spPr>
          <a:xfrm>
            <a:off x="726836" y="4831073"/>
            <a:ext cx="18874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Temir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Куб 16">
            <a:extLst>
              <a:ext uri="{FF2B5EF4-FFF2-40B4-BE49-F238E27FC236}">
                <a16:creationId xmlns:a16="http://schemas.microsoft.com/office/drawing/2014/main" id="{B64D7E8D-D7D1-4282-8D35-599180BCC53E}"/>
              </a:ext>
            </a:extLst>
          </p:cNvPr>
          <p:cNvSpPr/>
          <p:nvPr/>
        </p:nvSpPr>
        <p:spPr>
          <a:xfrm>
            <a:off x="486068" y="2861373"/>
            <a:ext cx="2616422" cy="2076531"/>
          </a:xfrm>
          <a:prstGeom prst="cube">
            <a:avLst/>
          </a:prstGeom>
          <a:solidFill>
            <a:srgbClr val="421E0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>
            <a:extLst>
              <a:ext uri="{FF2B5EF4-FFF2-40B4-BE49-F238E27FC236}">
                <a16:creationId xmlns:a16="http://schemas.microsoft.com/office/drawing/2014/main" id="{9B647E48-7413-4106-B914-28EC024C0D28}"/>
              </a:ext>
            </a:extLst>
          </p:cNvPr>
          <p:cNvSpPr/>
          <p:nvPr/>
        </p:nvSpPr>
        <p:spPr>
          <a:xfrm>
            <a:off x="4317924" y="2873703"/>
            <a:ext cx="2616422" cy="2102079"/>
          </a:xfrm>
          <a:prstGeom prst="cub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26F0CD8-710A-424C-9246-A584DD135B92}"/>
                  </a:ext>
                </a:extLst>
              </p:cNvPr>
              <p:cNvSpPr txBox="1"/>
              <p:nvPr/>
            </p:nvSpPr>
            <p:spPr>
              <a:xfrm>
                <a:off x="164599" y="5718693"/>
                <a:ext cx="112447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𝝆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26F0CD8-710A-424C-9246-A584DD135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9" y="5718693"/>
                <a:ext cx="1124475" cy="707886"/>
              </a:xfrm>
              <a:prstGeom prst="rect">
                <a:avLst/>
              </a:prstGeom>
              <a:blipFill>
                <a:blip r:embed="rId2"/>
                <a:stretch>
                  <a:fillRect t="-15517" r="-18478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02C2DF-F683-405B-86C4-BFE55D2E925C}"/>
                  </a:ext>
                </a:extLst>
              </p:cNvPr>
              <p:cNvSpPr txBox="1"/>
              <p:nvPr/>
            </p:nvSpPr>
            <p:spPr>
              <a:xfrm>
                <a:off x="1308287" y="5555238"/>
                <a:ext cx="2061783" cy="990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cs typeface="Arial" panose="020B0604020202020204" pitchFamily="34" charset="0"/>
                  </a:rPr>
                  <a:t>78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𝒌𝒈</m:t>
                        </m:r>
                      </m:num>
                      <m:den>
                        <m:sSup>
                          <m:sSup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ru-RU" sz="40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02C2DF-F683-405B-86C4-BFE55D2E92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287" y="5555238"/>
                <a:ext cx="2061783" cy="990784"/>
              </a:xfrm>
              <a:prstGeom prst="rect">
                <a:avLst/>
              </a:prstGeom>
              <a:blipFill>
                <a:blip r:embed="rId3"/>
                <a:stretch>
                  <a:fillRect l="-10651" b="-128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BDA482-1AFD-419F-812F-F5307A5FE69E}"/>
                  </a:ext>
                </a:extLst>
              </p:cNvPr>
              <p:cNvSpPr txBox="1"/>
              <p:nvPr/>
            </p:nvSpPr>
            <p:spPr>
              <a:xfrm>
                <a:off x="4317924" y="5637891"/>
                <a:ext cx="139377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𝝆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𝒄𝒉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2BDA482-1AFD-419F-812F-F5307A5FE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924" y="5637891"/>
                <a:ext cx="1393779" cy="707886"/>
              </a:xfrm>
              <a:prstGeom prst="rect">
                <a:avLst/>
              </a:prstGeom>
              <a:blipFill>
                <a:blip r:embed="rId4"/>
                <a:stretch>
                  <a:fillRect t="-15517" r="-14410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F7AE10F-D470-4281-B0F2-67DE8C655DDB}"/>
                  </a:ext>
                </a:extLst>
              </p:cNvPr>
              <p:cNvSpPr txBox="1"/>
              <p:nvPr/>
            </p:nvSpPr>
            <p:spPr>
              <a:xfrm>
                <a:off x="5656377" y="5496442"/>
                <a:ext cx="2061783" cy="990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cs typeface="Arial" panose="020B0604020202020204" pitchFamily="34" charset="0"/>
                  </a:rPr>
                  <a:t>70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𝒌𝒈</m:t>
                        </m:r>
                      </m:num>
                      <m:den>
                        <m:sSup>
                          <m:sSup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ru-RU" sz="40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F7AE10F-D470-4281-B0F2-67DE8C655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377" y="5496442"/>
                <a:ext cx="2061783" cy="990784"/>
              </a:xfrm>
              <a:prstGeom prst="rect">
                <a:avLst/>
              </a:prstGeom>
              <a:blipFill>
                <a:blip r:embed="rId5"/>
                <a:stretch>
                  <a:fillRect l="-10651" b="-13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BB09C6B7-146D-450F-A4D6-19BA87C752A8}"/>
              </a:ext>
            </a:extLst>
          </p:cNvPr>
          <p:cNvSpPr txBox="1"/>
          <p:nvPr/>
        </p:nvSpPr>
        <p:spPr>
          <a:xfrm>
            <a:off x="7149675" y="2301666"/>
            <a:ext cx="4741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Cho‘yan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temirning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uglerod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qotishmasi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4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9309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252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Шарль Кулон - Персоны - eTVnet">
            <a:extLst>
              <a:ext uri="{FF2B5EF4-FFF2-40B4-BE49-F238E27FC236}">
                <a16:creationId xmlns:a16="http://schemas.microsoft.com/office/drawing/2014/main" id="{1B519793-6A3F-43CF-A62A-69FA31F393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7116" y="3280116"/>
            <a:ext cx="297769" cy="2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5B962A-95B5-4D50-92F7-7D7B347ADD19}"/>
              </a:ext>
            </a:extLst>
          </p:cNvPr>
          <p:cNvSpPr txBox="1"/>
          <p:nvPr/>
        </p:nvSpPr>
        <p:spPr>
          <a:xfrm>
            <a:off x="526322" y="1180564"/>
            <a:ext cx="1115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Temirdan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kubning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temirning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zichligi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cho‘yanning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zichligidan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E757784-D626-4EF0-87C6-B382C2F047EF}"/>
              </a:ext>
            </a:extLst>
          </p:cNvPr>
          <p:cNvSpPr/>
          <p:nvPr/>
        </p:nvSpPr>
        <p:spPr>
          <a:xfrm>
            <a:off x="5155402" y="6179120"/>
            <a:ext cx="818866" cy="272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10" name="AutoShape 2" descr="Дискретность электрического заряда. Электрон. Строение атома — урок.  Физика, 8 класс.">
            <a:extLst>
              <a:ext uri="{FF2B5EF4-FFF2-40B4-BE49-F238E27FC236}">
                <a16:creationId xmlns:a16="http://schemas.microsoft.com/office/drawing/2014/main" id="{0024781F-ECDF-4468-B5D3-B0BC2BF055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1"/>
            <a:ext cx="297769" cy="2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B8AAAC-97C8-49D6-BE40-711979E20893}"/>
              </a:ext>
            </a:extLst>
          </p:cNvPr>
          <p:cNvSpPr txBox="1"/>
          <p:nvPr/>
        </p:nvSpPr>
        <p:spPr>
          <a:xfrm>
            <a:off x="3416076" y="114985"/>
            <a:ext cx="6923137" cy="90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27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27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E13338C-A68E-4867-BD0E-06D5A394D6A5}"/>
              </a:ext>
            </a:extLst>
          </p:cNvPr>
          <p:cNvSpPr/>
          <p:nvPr/>
        </p:nvSpPr>
        <p:spPr>
          <a:xfrm>
            <a:off x="402879" y="5866986"/>
            <a:ext cx="1003254" cy="2764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649952-91AE-4322-9BD3-D53B2F51618F}"/>
                  </a:ext>
                </a:extLst>
              </p:cNvPr>
              <p:cNvSpPr txBox="1"/>
              <p:nvPr/>
            </p:nvSpPr>
            <p:spPr>
              <a:xfrm>
                <a:off x="7855365" y="3212366"/>
                <a:ext cx="2000612" cy="12704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</m:t>
                    </m:r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</m:oMath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649952-91AE-4322-9BD3-D53B2F516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365" y="3212366"/>
                <a:ext cx="2000612" cy="12704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A39E14F-2FBC-4EBF-AC6D-66E154C1A0C4}"/>
                  </a:ext>
                </a:extLst>
              </p:cNvPr>
              <p:cNvSpPr txBox="1"/>
              <p:nvPr/>
            </p:nvSpPr>
            <p:spPr>
              <a:xfrm>
                <a:off x="922400" y="3429000"/>
                <a:ext cx="2076851" cy="1204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</m:oMath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A39E14F-2FBC-4EBF-AC6D-66E154C1A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400" y="3429000"/>
                <a:ext cx="2076851" cy="1204497"/>
              </a:xfrm>
              <a:prstGeom prst="rect">
                <a:avLst/>
              </a:prstGeom>
              <a:blipFill>
                <a:blip r:embed="rId3"/>
                <a:stretch>
                  <a:fillRect t="-7107" b="-13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AA05AF6-B38F-4330-B5CB-7A0B950C46E6}"/>
                  </a:ext>
                </a:extLst>
              </p:cNvPr>
              <p:cNvSpPr txBox="1"/>
              <p:nvPr/>
            </p:nvSpPr>
            <p:spPr>
              <a:xfrm>
                <a:off x="4385161" y="3437658"/>
                <a:ext cx="27596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</m:oMath>
                </a14:m>
                <a:r>
                  <a:rPr lang="en-US" sz="54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</m:t>
                    </m:r>
                  </m:oMath>
                </a14:m>
                <a:r>
                  <a:rPr lang="en-US" sz="5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AA05AF6-B38F-4330-B5CB-7A0B950C4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161" y="3437658"/>
                <a:ext cx="2759671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9BABCD6-5591-40EA-ADAF-A282C2CD1212}"/>
                  </a:ext>
                </a:extLst>
              </p:cNvPr>
              <p:cNvSpPr txBox="1"/>
              <p:nvPr/>
            </p:nvSpPr>
            <p:spPr>
              <a:xfrm>
                <a:off x="3156256" y="4606643"/>
                <a:ext cx="195175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𝝆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9BABCD6-5591-40EA-ADAF-A282C2CD1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256" y="4606643"/>
                <a:ext cx="1951755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E9A147C-2F4B-487A-A402-54F912E2FC5B}"/>
                  </a:ext>
                </a:extLst>
              </p:cNvPr>
              <p:cNvSpPr txBox="1"/>
              <p:nvPr/>
            </p:nvSpPr>
            <p:spPr>
              <a:xfrm>
                <a:off x="4789969" y="4526503"/>
                <a:ext cx="118429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𝝆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𝒄𝒉</m:t>
                        </m:r>
                      </m:sub>
                    </m:sSub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E9A147C-2F4B-487A-A402-54F912E2F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969" y="4526503"/>
                <a:ext cx="1184299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1F1429C-D605-4CB9-A2C0-AFD22C0CB940}"/>
                  </a:ext>
                </a:extLst>
              </p:cNvPr>
              <p:cNvSpPr txBox="1"/>
              <p:nvPr/>
            </p:nvSpPr>
            <p:spPr>
              <a:xfrm>
                <a:off x="3156257" y="5545711"/>
                <a:ext cx="195175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1F1429C-D605-4CB9-A2C0-AFD22C0CB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257" y="5545711"/>
                <a:ext cx="1951755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43C4F25-E54C-4E28-8F48-FD842D9108B9}"/>
                  </a:ext>
                </a:extLst>
              </p:cNvPr>
              <p:cNvSpPr txBox="1"/>
              <p:nvPr/>
            </p:nvSpPr>
            <p:spPr>
              <a:xfrm>
                <a:off x="4929074" y="5545711"/>
                <a:ext cx="135101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𝒄𝒉</m:t>
                        </m:r>
                      </m:sub>
                    </m:sSub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43C4F25-E54C-4E28-8F48-FD842D910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074" y="5545711"/>
                <a:ext cx="1351011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72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3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9309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252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8AAAC-97C8-49D6-BE40-711979E20893}"/>
              </a:ext>
            </a:extLst>
          </p:cNvPr>
          <p:cNvSpPr txBox="1"/>
          <p:nvPr/>
        </p:nvSpPr>
        <p:spPr>
          <a:xfrm>
            <a:off x="2820537" y="54452"/>
            <a:ext cx="6699810" cy="90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27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27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Шарль Кулон - Персоны - eTVnet">
            <a:extLst>
              <a:ext uri="{FF2B5EF4-FFF2-40B4-BE49-F238E27FC236}">
                <a16:creationId xmlns:a16="http://schemas.microsoft.com/office/drawing/2014/main" id="{1B519793-6A3F-43CF-A62A-69FA31F393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7116" y="3280116"/>
            <a:ext cx="297769" cy="2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BE3972-8A17-4CC8-A44C-694259F283C3}"/>
                  </a:ext>
                </a:extLst>
              </p:cNvPr>
              <p:cNvSpPr txBox="1"/>
              <p:nvPr/>
            </p:nvSpPr>
            <p:spPr>
              <a:xfrm>
                <a:off x="362074" y="1097933"/>
                <a:ext cx="11467851" cy="2837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2-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savol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Qattiq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aluminiyning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𝝆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000" b="1" dirty="0">
                    <a:cs typeface="Arial" panose="020B0604020202020204" pitchFamily="34" charset="0"/>
                  </a:rPr>
                  <a:t>27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𝟎𝟎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𝒌𝒈</m:t>
                        </m:r>
                      </m:num>
                      <m:den>
                        <m:sSup>
                          <m:sSupPr>
                            <m:ctrlPr>
                              <a:rPr lang="ru-RU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suyultirilganiniki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𝝆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000" b="1" dirty="0">
                    <a:cs typeface="Arial" panose="020B0604020202020204" pitchFamily="34" charset="0"/>
                  </a:rPr>
                  <a:t>238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𝒌𝒈</m:t>
                        </m:r>
                      </m:num>
                      <m:den>
                        <m:sSup>
                          <m:sSupPr>
                            <m:ctrlPr>
                              <a:rPr lang="ru-RU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Aluminiy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o‘zgarishining</a:t>
                </a:r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sababi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nimada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BE3972-8A17-4CC8-A44C-694259F28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74" y="1097933"/>
                <a:ext cx="11467851" cy="2837443"/>
              </a:xfrm>
              <a:prstGeom prst="rect">
                <a:avLst/>
              </a:prstGeom>
              <a:blipFill>
                <a:blip r:embed="rId2"/>
                <a:stretch>
                  <a:fillRect l="-1860" t="-3863" r="-1860" b="-81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E5D1598-9883-4681-BBEA-129D8FEF934F}"/>
              </a:ext>
            </a:extLst>
          </p:cNvPr>
          <p:cNvSpPr/>
          <p:nvPr/>
        </p:nvSpPr>
        <p:spPr>
          <a:xfrm>
            <a:off x="1927229" y="6108924"/>
            <a:ext cx="1786616" cy="446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</p:spTree>
    <p:extLst>
      <p:ext uri="{BB962C8B-B14F-4D97-AF65-F5344CB8AC3E}">
        <p14:creationId xmlns:p14="http://schemas.microsoft.com/office/powerpoint/2010/main" val="383465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9309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252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Шарль Кулон - Персоны - eTVnet">
            <a:extLst>
              <a:ext uri="{FF2B5EF4-FFF2-40B4-BE49-F238E27FC236}">
                <a16:creationId xmlns:a16="http://schemas.microsoft.com/office/drawing/2014/main" id="{1B519793-6A3F-43CF-A62A-69FA31F393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7116" y="3280116"/>
            <a:ext cx="297769" cy="2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15B962A-95B5-4D50-92F7-7D7B347ADD19}"/>
                  </a:ext>
                </a:extLst>
              </p:cNvPr>
              <p:cNvSpPr txBox="1"/>
              <p:nvPr/>
            </p:nvSpPr>
            <p:spPr>
              <a:xfrm>
                <a:off x="253171" y="947424"/>
                <a:ext cx="11773514" cy="2147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Bizga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ma’lumki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𝝆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num>
                      <m:den>
                        <m:r>
                          <a:rPr lang="en-US" sz="4000" b="1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𝑽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formula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Aluminiyning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eriganda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ham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o‘zgarmaydi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15B962A-95B5-4D50-92F7-7D7B347AD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71" y="947424"/>
                <a:ext cx="11773514" cy="2147319"/>
              </a:xfrm>
              <a:prstGeom prst="rect">
                <a:avLst/>
              </a:prstGeom>
              <a:blipFill>
                <a:blip r:embed="rId2"/>
                <a:stretch>
                  <a:fillRect l="-1864" t="-2266" r="-1813" b="-10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E757784-D626-4EF0-87C6-B382C2F047EF}"/>
              </a:ext>
            </a:extLst>
          </p:cNvPr>
          <p:cNvSpPr/>
          <p:nvPr/>
        </p:nvSpPr>
        <p:spPr>
          <a:xfrm>
            <a:off x="5155402" y="6179120"/>
            <a:ext cx="818866" cy="272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10" name="AutoShape 2" descr="Дискретность электрического заряда. Электрон. Строение атома — урок.  Физика, 8 класс.">
            <a:extLst>
              <a:ext uri="{FF2B5EF4-FFF2-40B4-BE49-F238E27FC236}">
                <a16:creationId xmlns:a16="http://schemas.microsoft.com/office/drawing/2014/main" id="{0024781F-ECDF-4468-B5D3-B0BC2BF055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1"/>
            <a:ext cx="297769" cy="2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B8AAAC-97C8-49D6-BE40-711979E20893}"/>
              </a:ext>
            </a:extLst>
          </p:cNvPr>
          <p:cNvSpPr txBox="1"/>
          <p:nvPr/>
        </p:nvSpPr>
        <p:spPr>
          <a:xfrm>
            <a:off x="3416076" y="114985"/>
            <a:ext cx="6923137" cy="90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27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27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E13338C-A68E-4867-BD0E-06D5A394D6A5}"/>
              </a:ext>
            </a:extLst>
          </p:cNvPr>
          <p:cNvSpPr/>
          <p:nvPr/>
        </p:nvSpPr>
        <p:spPr>
          <a:xfrm>
            <a:off x="402879" y="5866986"/>
            <a:ext cx="1003254" cy="2764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649952-91AE-4322-9BD3-D53B2F51618F}"/>
                  </a:ext>
                </a:extLst>
              </p:cNvPr>
              <p:cNvSpPr txBox="1"/>
              <p:nvPr/>
            </p:nvSpPr>
            <p:spPr>
              <a:xfrm>
                <a:off x="6096000" y="4124269"/>
                <a:ext cx="2000612" cy="12704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</m:t>
                    </m:r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</m:oMath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649952-91AE-4322-9BD3-D53B2F516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124269"/>
                <a:ext cx="2000612" cy="12704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AA05AF6-B38F-4330-B5CB-7A0B950C46E6}"/>
                  </a:ext>
                </a:extLst>
              </p:cNvPr>
              <p:cNvSpPr txBox="1"/>
              <p:nvPr/>
            </p:nvSpPr>
            <p:spPr>
              <a:xfrm>
                <a:off x="2805164" y="4297810"/>
                <a:ext cx="27596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</m:oMath>
                </a14:m>
                <a:r>
                  <a:rPr lang="en-US" sz="54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~</m:t>
                    </m:r>
                  </m:oMath>
                </a14:m>
                <a:r>
                  <a:rPr lang="en-US" sz="5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AA05AF6-B38F-4330-B5CB-7A0B950C4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164" y="4297810"/>
                <a:ext cx="2759671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9BABCD6-5591-40EA-ADAF-A282C2CD1212}"/>
                  </a:ext>
                </a:extLst>
              </p:cNvPr>
              <p:cNvSpPr txBox="1"/>
              <p:nvPr/>
            </p:nvSpPr>
            <p:spPr>
              <a:xfrm>
                <a:off x="4184999" y="5620828"/>
                <a:ext cx="2759671" cy="830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𝝆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</m:sub>
                    </m:sSub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</m:oMath>
                </a14:m>
                <a:r>
                  <a:rPr lang="en-US" sz="44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𝝆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9BABCD6-5591-40EA-ADAF-A282C2CD1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999" y="5620828"/>
                <a:ext cx="2759671" cy="8303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1F1429C-D605-4CB9-A2C0-AFD22C0CB940}"/>
                  </a:ext>
                </a:extLst>
              </p:cNvPr>
              <p:cNvSpPr txBox="1"/>
              <p:nvPr/>
            </p:nvSpPr>
            <p:spPr>
              <a:xfrm>
                <a:off x="4270628" y="2509673"/>
                <a:ext cx="4058023" cy="830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</m:sub>
                    </m:sSub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44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1F1429C-D605-4CB9-A2C0-AFD22C0CB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628" y="2509673"/>
                <a:ext cx="4058023" cy="830356"/>
              </a:xfrm>
              <a:prstGeom prst="rect">
                <a:avLst/>
              </a:prstGeom>
              <a:blipFill>
                <a:blip r:embed="rId6"/>
                <a:stretch>
                  <a:fillRect t="-16912" b="-25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43C4F25-E54C-4E28-8F48-FD842D9108B9}"/>
                  </a:ext>
                </a:extLst>
              </p:cNvPr>
              <p:cNvSpPr txBox="1"/>
              <p:nvPr/>
            </p:nvSpPr>
            <p:spPr>
              <a:xfrm>
                <a:off x="4693247" y="3475184"/>
                <a:ext cx="2507738" cy="830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𝑽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sz="44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US" sz="4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4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𝑽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</m:sub>
                    </m:sSub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43C4F25-E54C-4E28-8F48-FD842D910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247" y="3475184"/>
                <a:ext cx="2507738" cy="8303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50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26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9309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252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8AAAC-97C8-49D6-BE40-711979E20893}"/>
              </a:ext>
            </a:extLst>
          </p:cNvPr>
          <p:cNvSpPr txBox="1"/>
          <p:nvPr/>
        </p:nvSpPr>
        <p:spPr>
          <a:xfrm>
            <a:off x="2820537" y="54452"/>
            <a:ext cx="6699810" cy="90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27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27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Шарль Кулон - Персоны - eTVnet">
            <a:extLst>
              <a:ext uri="{FF2B5EF4-FFF2-40B4-BE49-F238E27FC236}">
                <a16:creationId xmlns:a16="http://schemas.microsoft.com/office/drawing/2014/main" id="{1B519793-6A3F-43CF-A62A-69FA31F393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7116" y="3280116"/>
            <a:ext cx="297769" cy="2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BE3972-8A17-4CC8-A44C-694259F283C3}"/>
                  </a:ext>
                </a:extLst>
              </p:cNvPr>
              <p:cNvSpPr txBox="1"/>
              <p:nvPr/>
            </p:nvSpPr>
            <p:spPr>
              <a:xfrm>
                <a:off x="362074" y="1097933"/>
                <a:ext cx="11467851" cy="1966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3- </a:t>
                </a:r>
                <a:r>
                  <a:rPr lang="en-US" sz="4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savol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40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da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zichlikka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4000" b="1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dan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40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gacha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sovuganda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BE3972-8A17-4CC8-A44C-694259F28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74" y="1097933"/>
                <a:ext cx="11467851" cy="1966820"/>
              </a:xfrm>
              <a:prstGeom prst="rect">
                <a:avLst/>
              </a:prstGeom>
              <a:blipFill>
                <a:blip r:embed="rId2"/>
                <a:stretch>
                  <a:fillRect l="-1860" t="-4954" r="-1860" b="-123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E5D1598-9883-4681-BBEA-129D8FEF934F}"/>
              </a:ext>
            </a:extLst>
          </p:cNvPr>
          <p:cNvSpPr/>
          <p:nvPr/>
        </p:nvSpPr>
        <p:spPr>
          <a:xfrm>
            <a:off x="1927229" y="6108924"/>
            <a:ext cx="1786616" cy="446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2D54D9-B84D-406A-84D3-739A2E1D8327}"/>
              </a:ext>
            </a:extLst>
          </p:cNvPr>
          <p:cNvSpPr txBox="1"/>
          <p:nvPr/>
        </p:nvSpPr>
        <p:spPr>
          <a:xfrm>
            <a:off x="367416" y="3421422"/>
            <a:ext cx="1115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o‘zgarmaydi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ortadi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zichligi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kamayadi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36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"/>
            <a:ext cx="12192000" cy="9309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5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252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8AAAC-97C8-49D6-BE40-711979E20893}"/>
              </a:ext>
            </a:extLst>
          </p:cNvPr>
          <p:cNvSpPr txBox="1"/>
          <p:nvPr/>
        </p:nvSpPr>
        <p:spPr>
          <a:xfrm>
            <a:off x="2820537" y="54452"/>
            <a:ext cx="6699810" cy="90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27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27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Шарль Кулон - Персоны - eTVnet">
            <a:extLst>
              <a:ext uri="{FF2B5EF4-FFF2-40B4-BE49-F238E27FC236}">
                <a16:creationId xmlns:a16="http://schemas.microsoft.com/office/drawing/2014/main" id="{1B519793-6A3F-43CF-A62A-69FA31F393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7116" y="3280116"/>
            <a:ext cx="297769" cy="2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BE3972-8A17-4CC8-A44C-694259F283C3}"/>
                  </a:ext>
                </a:extLst>
              </p:cNvPr>
              <p:cNvSpPr txBox="1"/>
              <p:nvPr/>
            </p:nvSpPr>
            <p:spPr>
              <a:xfrm>
                <a:off x="362074" y="1097933"/>
                <a:ext cx="11467851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4-savol: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Bo‘sh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avtomashinaga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50 ta har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20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𝑑𝑚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hajmli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quruq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archa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yog‘ochlarini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ortgandan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so‘ng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avtomashinaning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ortadi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BE3972-8A17-4CC8-A44C-694259F28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74" y="1097933"/>
                <a:ext cx="11467851" cy="2800767"/>
              </a:xfrm>
              <a:prstGeom prst="rect">
                <a:avLst/>
              </a:prstGeom>
              <a:blipFill>
                <a:blip r:embed="rId2"/>
                <a:stretch>
                  <a:fillRect l="-2125" t="-4565" r="-2125" b="-9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E5D1598-9883-4681-BBEA-129D8FEF934F}"/>
              </a:ext>
            </a:extLst>
          </p:cNvPr>
          <p:cNvSpPr/>
          <p:nvPr/>
        </p:nvSpPr>
        <p:spPr>
          <a:xfrm>
            <a:off x="1927229" y="6108924"/>
            <a:ext cx="1786616" cy="446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</p:spTree>
    <p:extLst>
      <p:ext uri="{BB962C8B-B14F-4D97-AF65-F5344CB8AC3E}">
        <p14:creationId xmlns:p14="http://schemas.microsoft.com/office/powerpoint/2010/main" val="8525100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6155</TotalTime>
  <Words>570</Words>
  <Application>Microsoft Office PowerPoint</Application>
  <PresentationFormat>Широкоэкранный</PresentationFormat>
  <Paragraphs>190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Helvetica</vt:lpstr>
      <vt:lpstr>Open Sans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Пользователь</cp:lastModifiedBy>
  <cp:revision>643</cp:revision>
  <dcterms:created xsi:type="dcterms:W3CDTF">2020-03-24T02:20:14Z</dcterms:created>
  <dcterms:modified xsi:type="dcterms:W3CDTF">2021-01-28T22:35:13Z</dcterms:modified>
</cp:coreProperties>
</file>