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74" r:id="rId3"/>
  </p:sldMasterIdLst>
  <p:notesMasterIdLst>
    <p:notesMasterId r:id="rId17"/>
  </p:notesMasterIdLst>
  <p:sldIdLst>
    <p:sldId id="270" r:id="rId4"/>
    <p:sldId id="1625" r:id="rId5"/>
    <p:sldId id="1658" r:id="rId6"/>
    <p:sldId id="1652" r:id="rId7"/>
    <p:sldId id="680" r:id="rId8"/>
    <p:sldId id="1653" r:id="rId9"/>
    <p:sldId id="1654" r:id="rId10"/>
    <p:sldId id="1655" r:id="rId11"/>
    <p:sldId id="1656" r:id="rId12"/>
    <p:sldId id="1651" r:id="rId13"/>
    <p:sldId id="1657" r:id="rId14"/>
    <p:sldId id="664" r:id="rId15"/>
    <p:sldId id="165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1E06"/>
    <a:srgbClr val="A7E4DC"/>
    <a:srgbClr val="AADBE0"/>
    <a:srgbClr val="70D2C2"/>
    <a:srgbClr val="6C9C90"/>
    <a:srgbClr val="D64646"/>
    <a:srgbClr val="D02023"/>
    <a:srgbClr val="D94D4C"/>
    <a:srgbClr val="D84A49"/>
    <a:srgbClr val="990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966F6-9851-4762-B994-2E2B5AE0CFB6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D5D1B-9368-4D72-B7B4-E9D468FFC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7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2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58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345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82787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24" y="216474"/>
            <a:ext cx="10920148" cy="651406"/>
          </a:xfrm>
        </p:spPr>
        <p:txBody>
          <a:bodyPr lIns="0" tIns="0" rIns="0" bIns="0"/>
          <a:lstStyle>
            <a:lvl1pPr>
              <a:defRPr sz="42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6370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To insert your own icons*: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Insert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&gt;&gt;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Icons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2880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938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40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54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43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60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36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38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8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40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F1FB-CFC8-4A00-90F8-2E234E416F6A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0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6" r:id="rId12"/>
    <p:sldLayoutId id="21474836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11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08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0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18.png"/><Relationship Id="rId12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png"/><Relationship Id="rId11" Type="http://schemas.openxmlformats.org/officeDocument/2006/relationships/image" Target="../media/image13.png"/><Relationship Id="rId5" Type="http://schemas.openxmlformats.org/officeDocument/2006/relationships/image" Target="../media/image16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3" Type="http://schemas.openxmlformats.org/officeDocument/2006/relationships/image" Target="../media/image90.png"/><Relationship Id="rId7" Type="http://schemas.openxmlformats.org/officeDocument/2006/relationships/image" Target="../media/image13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1.png"/><Relationship Id="rId5" Type="http://schemas.openxmlformats.org/officeDocument/2006/relationships/image" Target="../media/image110.png"/><Relationship Id="rId4" Type="http://schemas.openxmlformats.org/officeDocument/2006/relationships/image" Target="../media/image10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7" Type="http://schemas.openxmlformats.org/officeDocument/2006/relationships/image" Target="../media/image21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2050042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046126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66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1646348" y="2460293"/>
            <a:ext cx="9650918" cy="140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881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3"/>
              </a:spcBef>
            </a:pP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 O‘TILGAN MAVZULAR</a:t>
            </a:r>
          </a:p>
          <a:p>
            <a:pPr algn="ctr" eaLnBrk="1" hangingPunct="1">
              <a:spcBef>
                <a:spcPts val="233"/>
              </a:spcBef>
            </a:pP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 BO‘YICHA  TAKRORLASH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13481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732168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6</a:t>
            </a:r>
            <a:r>
              <a:rPr lang="ru-RU" sz="4543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000" b="1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689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639052" y="2205034"/>
            <a:ext cx="727075" cy="16036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8" name="object 6">
            <a:extLst>
              <a:ext uri="{FF2B5EF4-FFF2-40B4-BE49-F238E27FC236}">
                <a16:creationId xmlns:a16="http://schemas.microsoft.com/office/drawing/2014/main" id="{D6D6AB68-E550-4BB9-930A-2091774EF330}"/>
              </a:ext>
            </a:extLst>
          </p:cNvPr>
          <p:cNvSpPr/>
          <p:nvPr/>
        </p:nvSpPr>
        <p:spPr>
          <a:xfrm>
            <a:off x="637465" y="4237036"/>
            <a:ext cx="728662" cy="16036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72" y="334762"/>
            <a:ext cx="1419638" cy="1441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2351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  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6BD40D-6EF0-43F3-869B-DE12CB8F6D10}"/>
              </a:ext>
            </a:extLst>
          </p:cNvPr>
          <p:cNvSpPr txBox="1"/>
          <p:nvPr/>
        </p:nvSpPr>
        <p:spPr>
          <a:xfrm>
            <a:off x="285165" y="802858"/>
            <a:ext cx="2152035" cy="691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17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90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908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EDFC16-4164-4D1C-994C-C8874BE00054}"/>
              </a:ext>
            </a:extLst>
          </p:cNvPr>
          <p:cNvSpPr txBox="1"/>
          <p:nvPr/>
        </p:nvSpPr>
        <p:spPr>
          <a:xfrm>
            <a:off x="661112" y="3676963"/>
            <a:ext cx="174988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 = ?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6FAFDE-97C8-4842-9E10-5D7DB3BB3920}"/>
              </a:ext>
            </a:extLst>
          </p:cNvPr>
          <p:cNvSpPr txBox="1"/>
          <p:nvPr/>
        </p:nvSpPr>
        <p:spPr>
          <a:xfrm>
            <a:off x="197733" y="1429761"/>
            <a:ext cx="27612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N = 50 ta</a:t>
            </a:r>
            <a:endParaRPr lang="ru-RU" dirty="0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4E5BD37-3F0D-4A90-B772-7DE8DD9132A7}"/>
              </a:ext>
            </a:extLst>
          </p:cNvPr>
          <p:cNvCxnSpPr>
            <a:cxnSpLocks/>
          </p:cNvCxnSpPr>
          <p:nvPr/>
        </p:nvCxnSpPr>
        <p:spPr>
          <a:xfrm>
            <a:off x="59059" y="3633282"/>
            <a:ext cx="645375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6FE0BB24-880D-4A05-89E4-0BEEE33A8EA3}"/>
              </a:ext>
            </a:extLst>
          </p:cNvPr>
          <p:cNvCxnSpPr>
            <a:cxnSpLocks/>
          </p:cNvCxnSpPr>
          <p:nvPr/>
        </p:nvCxnSpPr>
        <p:spPr>
          <a:xfrm>
            <a:off x="6512813" y="823518"/>
            <a:ext cx="0" cy="30110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88F40A5-B3A8-475B-B395-7CB614F69880}"/>
              </a:ext>
            </a:extLst>
          </p:cNvPr>
          <p:cNvSpPr txBox="1"/>
          <p:nvPr/>
        </p:nvSpPr>
        <p:spPr>
          <a:xfrm>
            <a:off x="2400512" y="4066083"/>
            <a:ext cx="2427844" cy="691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17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90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908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6E97BB1-E0FE-49A9-A06B-418143461EDD}"/>
                  </a:ext>
                </a:extLst>
              </p:cNvPr>
              <p:cNvSpPr txBox="1"/>
              <p:nvPr/>
            </p:nvSpPr>
            <p:spPr>
              <a:xfrm>
                <a:off x="301420" y="5983011"/>
                <a:ext cx="5315145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400 </m:t>
                    </m:r>
                    <m:r>
                      <m:rPr>
                        <m:sty m:val="p"/>
                      </m:rPr>
                      <a:rPr lang="en-US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kg</m:t>
                    </m:r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6E97BB1-E0FE-49A9-A06B-418143461E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420" y="5983011"/>
                <a:ext cx="5315145" cy="707886"/>
              </a:xfrm>
              <a:prstGeom prst="rect">
                <a:avLst/>
              </a:prstGeom>
              <a:blipFill>
                <a:blip r:embed="rId2"/>
                <a:stretch>
                  <a:fillRect l="-4014" t="-17094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4D178403-45A4-48C0-B76B-219A8F29EF37}"/>
              </a:ext>
            </a:extLst>
          </p:cNvPr>
          <p:cNvSpPr txBox="1"/>
          <p:nvPr/>
        </p:nvSpPr>
        <p:spPr>
          <a:xfrm>
            <a:off x="7015709" y="759763"/>
            <a:ext cx="2502826" cy="691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17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90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908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C17FBE1-501B-4C92-BEFB-D4A8A4E533C7}"/>
              </a:ext>
            </a:extLst>
          </p:cNvPr>
          <p:cNvSpPr txBox="1"/>
          <p:nvPr/>
        </p:nvSpPr>
        <p:spPr>
          <a:xfrm>
            <a:off x="7497048" y="5036807"/>
            <a:ext cx="21005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400 kg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B9FD6E5-68B1-4E6E-B34D-C15DD4B6E64E}"/>
                  </a:ext>
                </a:extLst>
              </p:cNvPr>
              <p:cNvSpPr txBox="1"/>
              <p:nvPr/>
            </p:nvSpPr>
            <p:spPr>
              <a:xfrm>
                <a:off x="59059" y="1991919"/>
                <a:ext cx="6453754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𝑽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en-US" sz="40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20 </m:t>
                    </m:r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𝑑𝑚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 sz="400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B9FD6E5-68B1-4E6E-B34D-C15DD4B6E6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59" y="1991919"/>
                <a:ext cx="6453754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9E9B185B-5A0D-48BA-875D-34A17D88E325}"/>
                  </a:ext>
                </a:extLst>
              </p:cNvPr>
              <p:cNvSpPr txBox="1"/>
              <p:nvPr/>
            </p:nvSpPr>
            <p:spPr>
              <a:xfrm>
                <a:off x="197733" y="2544298"/>
                <a:ext cx="2951898" cy="9907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000" dirty="0">
                    <a:cs typeface="Arial" panose="020B0604020202020204" pitchFamily="34" charset="0"/>
                  </a:rPr>
                  <a:t>4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00 </m:t>
                    </m:r>
                    <m:f>
                      <m:fPr>
                        <m:ctrlPr>
                          <a:rPr lang="ru-RU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sSup>
                          <m:sSupPr>
                            <m:ctrlPr>
                              <a:rPr lang="ru-RU" sz="40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ru-RU" sz="4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9E9B185B-5A0D-48BA-875D-34A17D88E3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733" y="2544298"/>
                <a:ext cx="2951898" cy="990784"/>
              </a:xfrm>
              <a:prstGeom prst="rect">
                <a:avLst/>
              </a:prstGeom>
              <a:blipFill>
                <a:blip r:embed="rId4"/>
                <a:stretch>
                  <a:fillRect b="-116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513F100-501F-4757-83B2-63762E0055CE}"/>
                  </a:ext>
                </a:extLst>
              </p:cNvPr>
              <p:cNvSpPr txBox="1"/>
              <p:nvPr/>
            </p:nvSpPr>
            <p:spPr>
              <a:xfrm>
                <a:off x="7034606" y="1414751"/>
                <a:ext cx="276235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+m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513F100-501F-4757-83B2-63762E0055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4606" y="1414751"/>
                <a:ext cx="2762359" cy="707886"/>
              </a:xfrm>
              <a:prstGeom prst="rect">
                <a:avLst/>
              </a:prstGeom>
              <a:blipFill>
                <a:blip r:embed="rId5"/>
                <a:stretch>
                  <a:fillRect t="-15517" r="-3753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D35F8E1-143F-4394-8CFD-0060BC02C39A}"/>
                  </a:ext>
                </a:extLst>
              </p:cNvPr>
              <p:cNvSpPr txBox="1"/>
              <p:nvPr/>
            </p:nvSpPr>
            <p:spPr>
              <a:xfrm>
                <a:off x="7225244" y="3039690"/>
                <a:ext cx="3881777" cy="75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4000" b="1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4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D35F8E1-143F-4394-8CFD-0060BC02C3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5244" y="3039690"/>
                <a:ext cx="3881777" cy="756554"/>
              </a:xfrm>
              <a:prstGeom prst="rect">
                <a:avLst/>
              </a:prstGeom>
              <a:blipFill>
                <a:blip r:embed="rId6"/>
                <a:stretch>
                  <a:fillRect t="-15323" b="-266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97AB946-780F-42EF-BD86-460F1F43EF76}"/>
                  </a:ext>
                </a:extLst>
              </p:cNvPr>
              <p:cNvSpPr txBox="1"/>
              <p:nvPr/>
            </p:nvSpPr>
            <p:spPr>
              <a:xfrm>
                <a:off x="197733" y="4862096"/>
                <a:ext cx="7634184" cy="9789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m = 50</a:t>
                </a:r>
                <a:r>
                  <a:rPr lang="en-US" sz="4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cs typeface="Arial" panose="020B0604020202020204" pitchFamily="34" charset="0"/>
                  </a:rPr>
                  <a:t>4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00 </m:t>
                    </m:r>
                    <m:f>
                      <m:fPr>
                        <m:ctrlP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n-US" sz="4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</m:sup>
                    </m:sSup>
                    <m:r>
                      <m:rPr>
                        <m:nor/>
                      </m:rPr>
                      <a:rPr lang="en-US" sz="4000" dirty="0"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97AB946-780F-42EF-BD86-460F1F43EF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733" y="4862096"/>
                <a:ext cx="7634184" cy="978922"/>
              </a:xfrm>
              <a:prstGeom prst="rect">
                <a:avLst/>
              </a:prstGeom>
              <a:blipFill>
                <a:blip r:embed="rId7"/>
                <a:stretch>
                  <a:fillRect l="-2793" b="-137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FA183C8-8CEC-4780-893B-10887A818709}"/>
                  </a:ext>
                </a:extLst>
              </p:cNvPr>
              <p:cNvSpPr txBox="1"/>
              <p:nvPr/>
            </p:nvSpPr>
            <p:spPr>
              <a:xfrm>
                <a:off x="7251449" y="2009467"/>
                <a:ext cx="2190664" cy="11725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FA183C8-8CEC-4780-893B-10887A8187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1449" y="2009467"/>
                <a:ext cx="2190664" cy="1172565"/>
              </a:xfrm>
              <a:prstGeom prst="rect">
                <a:avLst/>
              </a:prstGeom>
              <a:blipFill>
                <a:blip r:embed="rId8"/>
                <a:stretch>
                  <a:fillRect t="-5729" b="-41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5D7F8EB-D53B-4B2B-9C5F-FAD373060D80}"/>
                  </a:ext>
                </a:extLst>
              </p:cNvPr>
              <p:cNvSpPr txBox="1"/>
              <p:nvPr/>
            </p:nvSpPr>
            <p:spPr>
              <a:xfrm>
                <a:off x="7015709" y="3795069"/>
                <a:ext cx="3881777" cy="75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m = N</a:t>
                </a:r>
                <a:r>
                  <a:rPr lang="en-US" sz="4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4000" b="1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4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5D7F8EB-D53B-4B2B-9C5F-FAD373060D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5709" y="3795069"/>
                <a:ext cx="3881777" cy="756554"/>
              </a:xfrm>
              <a:prstGeom prst="rect">
                <a:avLst/>
              </a:prstGeom>
              <a:blipFill>
                <a:blip r:embed="rId9"/>
                <a:stretch>
                  <a:fillRect l="-5651" t="-15323" b="-266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307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6" grpId="0"/>
      <p:bldP spid="20" grpId="0"/>
      <p:bldP spid="19" grpId="0"/>
      <p:bldP spid="22" grpId="0"/>
      <p:bldP spid="21" grpId="0"/>
      <p:bldP spid="27" grpId="0"/>
      <p:bldP spid="28" grpId="0"/>
      <p:bldP spid="30" grpId="0"/>
      <p:bldP spid="31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75755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252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B8AAAC-97C8-49D6-BE40-711979E20893}"/>
              </a:ext>
            </a:extLst>
          </p:cNvPr>
          <p:cNvSpPr txBox="1"/>
          <p:nvPr/>
        </p:nvSpPr>
        <p:spPr>
          <a:xfrm>
            <a:off x="4315060" y="-55792"/>
            <a:ext cx="63631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KRASSVORD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2" descr="Шарль Кулон - Персоны - eTVnet">
            <a:extLst>
              <a:ext uri="{FF2B5EF4-FFF2-40B4-BE49-F238E27FC236}">
                <a16:creationId xmlns:a16="http://schemas.microsoft.com/office/drawing/2014/main" id="{1B519793-6A3F-43CF-A62A-69FA31F393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7116" y="3280116"/>
            <a:ext cx="297769" cy="297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331" tIns="44665" rIns="89331" bIns="44665" numCol="1" anchor="t" anchorCtr="0" compatLnSpc="1">
            <a:prstTxWarp prst="textNoShape">
              <a:avLst/>
            </a:prstTxWarp>
          </a:bodyPr>
          <a:lstStyle/>
          <a:p>
            <a:endParaRPr lang="ru-RU" sz="1758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E5D1598-9883-4681-BBEA-129D8FEF934F}"/>
              </a:ext>
            </a:extLst>
          </p:cNvPr>
          <p:cNvSpPr/>
          <p:nvPr/>
        </p:nvSpPr>
        <p:spPr>
          <a:xfrm>
            <a:off x="1927229" y="6108924"/>
            <a:ext cx="1786616" cy="4466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graphicFrame>
        <p:nvGraphicFramePr>
          <p:cNvPr id="4" name="Таблица 6">
            <a:extLst>
              <a:ext uri="{FF2B5EF4-FFF2-40B4-BE49-F238E27FC236}">
                <a16:creationId xmlns:a16="http://schemas.microsoft.com/office/drawing/2014/main" id="{B7F0950F-6322-423B-87A3-13F1D8262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638465"/>
              </p:ext>
            </p:extLst>
          </p:nvPr>
        </p:nvGraphicFramePr>
        <p:xfrm>
          <a:off x="4422420" y="863091"/>
          <a:ext cx="3049392" cy="6602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348">
                  <a:extLst>
                    <a:ext uri="{9D8B030D-6E8A-4147-A177-3AD203B41FA5}">
                      <a16:colId xmlns:a16="http://schemas.microsoft.com/office/drawing/2014/main" val="737721643"/>
                    </a:ext>
                  </a:extLst>
                </a:gridCol>
                <a:gridCol w="762348">
                  <a:extLst>
                    <a:ext uri="{9D8B030D-6E8A-4147-A177-3AD203B41FA5}">
                      <a16:colId xmlns:a16="http://schemas.microsoft.com/office/drawing/2014/main" val="4108944986"/>
                    </a:ext>
                  </a:extLst>
                </a:gridCol>
                <a:gridCol w="762348">
                  <a:extLst>
                    <a:ext uri="{9D8B030D-6E8A-4147-A177-3AD203B41FA5}">
                      <a16:colId xmlns:a16="http://schemas.microsoft.com/office/drawing/2014/main" val="4030998196"/>
                    </a:ext>
                  </a:extLst>
                </a:gridCol>
                <a:gridCol w="762348">
                  <a:extLst>
                    <a:ext uri="{9D8B030D-6E8A-4147-A177-3AD203B41FA5}">
                      <a16:colId xmlns:a16="http://schemas.microsoft.com/office/drawing/2014/main" val="2859263918"/>
                    </a:ext>
                  </a:extLst>
                </a:gridCol>
              </a:tblGrid>
              <a:tr h="66026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918500"/>
                  </a:ext>
                </a:extLst>
              </a:tr>
            </a:tbl>
          </a:graphicData>
        </a:graphic>
      </p:graphicFrame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CB1979C8-5D57-4517-A460-F88D510678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344432"/>
              </p:ext>
            </p:extLst>
          </p:nvPr>
        </p:nvGraphicFramePr>
        <p:xfrm>
          <a:off x="4377570" y="1519987"/>
          <a:ext cx="7784930" cy="6830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8493">
                  <a:extLst>
                    <a:ext uri="{9D8B030D-6E8A-4147-A177-3AD203B41FA5}">
                      <a16:colId xmlns:a16="http://schemas.microsoft.com/office/drawing/2014/main" val="1025447467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4099132662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1989095140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1741657945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2175020616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802945636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2857561333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3229336272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3500196533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3831255655"/>
                    </a:ext>
                  </a:extLst>
                </a:gridCol>
              </a:tblGrid>
              <a:tr h="68308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79345"/>
                  </a:ext>
                </a:extLst>
              </a:tr>
            </a:tbl>
          </a:graphicData>
        </a:graphic>
      </p:graphicFrame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id="{02F214F1-B897-41A8-A6CD-2815796AFA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723032"/>
              </p:ext>
            </p:extLst>
          </p:nvPr>
        </p:nvGraphicFramePr>
        <p:xfrm>
          <a:off x="5221285" y="2180249"/>
          <a:ext cx="5279568" cy="7146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4224">
                  <a:extLst>
                    <a:ext uri="{9D8B030D-6E8A-4147-A177-3AD203B41FA5}">
                      <a16:colId xmlns:a16="http://schemas.microsoft.com/office/drawing/2014/main" val="358631180"/>
                    </a:ext>
                  </a:extLst>
                </a:gridCol>
                <a:gridCol w="754224">
                  <a:extLst>
                    <a:ext uri="{9D8B030D-6E8A-4147-A177-3AD203B41FA5}">
                      <a16:colId xmlns:a16="http://schemas.microsoft.com/office/drawing/2014/main" val="3068311058"/>
                    </a:ext>
                  </a:extLst>
                </a:gridCol>
                <a:gridCol w="754224">
                  <a:extLst>
                    <a:ext uri="{9D8B030D-6E8A-4147-A177-3AD203B41FA5}">
                      <a16:colId xmlns:a16="http://schemas.microsoft.com/office/drawing/2014/main" val="2538274141"/>
                    </a:ext>
                  </a:extLst>
                </a:gridCol>
                <a:gridCol w="754224">
                  <a:extLst>
                    <a:ext uri="{9D8B030D-6E8A-4147-A177-3AD203B41FA5}">
                      <a16:colId xmlns:a16="http://schemas.microsoft.com/office/drawing/2014/main" val="1724891220"/>
                    </a:ext>
                  </a:extLst>
                </a:gridCol>
                <a:gridCol w="754224">
                  <a:extLst>
                    <a:ext uri="{9D8B030D-6E8A-4147-A177-3AD203B41FA5}">
                      <a16:colId xmlns:a16="http://schemas.microsoft.com/office/drawing/2014/main" val="187141562"/>
                    </a:ext>
                  </a:extLst>
                </a:gridCol>
                <a:gridCol w="754224">
                  <a:extLst>
                    <a:ext uri="{9D8B030D-6E8A-4147-A177-3AD203B41FA5}">
                      <a16:colId xmlns:a16="http://schemas.microsoft.com/office/drawing/2014/main" val="1352531548"/>
                    </a:ext>
                  </a:extLst>
                </a:gridCol>
                <a:gridCol w="754224">
                  <a:extLst>
                    <a:ext uri="{9D8B030D-6E8A-4147-A177-3AD203B41FA5}">
                      <a16:colId xmlns:a16="http://schemas.microsoft.com/office/drawing/2014/main" val="2938586348"/>
                    </a:ext>
                  </a:extLst>
                </a:gridCol>
              </a:tblGrid>
              <a:tr h="71464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286184"/>
                  </a:ext>
                </a:extLst>
              </a:tr>
            </a:tbl>
          </a:graphicData>
        </a:graphic>
      </p:graphicFrame>
      <p:graphicFrame>
        <p:nvGraphicFramePr>
          <p:cNvPr id="9" name="Таблица 9">
            <a:extLst>
              <a:ext uri="{FF2B5EF4-FFF2-40B4-BE49-F238E27FC236}">
                <a16:creationId xmlns:a16="http://schemas.microsoft.com/office/drawing/2014/main" id="{F8466C92-AD3C-49B2-8B57-4B567E352A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870842"/>
              </p:ext>
            </p:extLst>
          </p:nvPr>
        </p:nvGraphicFramePr>
        <p:xfrm>
          <a:off x="5191789" y="2880891"/>
          <a:ext cx="3848975" cy="696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9795">
                  <a:extLst>
                    <a:ext uri="{9D8B030D-6E8A-4147-A177-3AD203B41FA5}">
                      <a16:colId xmlns:a16="http://schemas.microsoft.com/office/drawing/2014/main" val="2801389941"/>
                    </a:ext>
                  </a:extLst>
                </a:gridCol>
                <a:gridCol w="769795">
                  <a:extLst>
                    <a:ext uri="{9D8B030D-6E8A-4147-A177-3AD203B41FA5}">
                      <a16:colId xmlns:a16="http://schemas.microsoft.com/office/drawing/2014/main" val="938872007"/>
                    </a:ext>
                  </a:extLst>
                </a:gridCol>
                <a:gridCol w="769795">
                  <a:extLst>
                    <a:ext uri="{9D8B030D-6E8A-4147-A177-3AD203B41FA5}">
                      <a16:colId xmlns:a16="http://schemas.microsoft.com/office/drawing/2014/main" val="1666015750"/>
                    </a:ext>
                  </a:extLst>
                </a:gridCol>
                <a:gridCol w="769795">
                  <a:extLst>
                    <a:ext uri="{9D8B030D-6E8A-4147-A177-3AD203B41FA5}">
                      <a16:colId xmlns:a16="http://schemas.microsoft.com/office/drawing/2014/main" val="4016709072"/>
                    </a:ext>
                  </a:extLst>
                </a:gridCol>
                <a:gridCol w="769795">
                  <a:extLst>
                    <a:ext uri="{9D8B030D-6E8A-4147-A177-3AD203B41FA5}">
                      <a16:colId xmlns:a16="http://schemas.microsoft.com/office/drawing/2014/main" val="2621737675"/>
                    </a:ext>
                  </a:extLst>
                </a:gridCol>
              </a:tblGrid>
              <a:tr h="69699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878976"/>
                  </a:ext>
                </a:extLst>
              </a:tr>
            </a:tbl>
          </a:graphicData>
        </a:graphic>
      </p:graphicFrame>
      <p:graphicFrame>
        <p:nvGraphicFramePr>
          <p:cNvPr id="10" name="Таблица 10">
            <a:extLst>
              <a:ext uri="{FF2B5EF4-FFF2-40B4-BE49-F238E27FC236}">
                <a16:creationId xmlns:a16="http://schemas.microsoft.com/office/drawing/2014/main" id="{18542930-F64A-40CC-9E47-517CB5B49E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7184221"/>
              </p:ext>
            </p:extLst>
          </p:nvPr>
        </p:nvGraphicFramePr>
        <p:xfrm>
          <a:off x="1909363" y="3613240"/>
          <a:ext cx="4049250" cy="6502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4875">
                  <a:extLst>
                    <a:ext uri="{9D8B030D-6E8A-4147-A177-3AD203B41FA5}">
                      <a16:colId xmlns:a16="http://schemas.microsoft.com/office/drawing/2014/main" val="2927824982"/>
                    </a:ext>
                  </a:extLst>
                </a:gridCol>
                <a:gridCol w="674875">
                  <a:extLst>
                    <a:ext uri="{9D8B030D-6E8A-4147-A177-3AD203B41FA5}">
                      <a16:colId xmlns:a16="http://schemas.microsoft.com/office/drawing/2014/main" val="2657987946"/>
                    </a:ext>
                  </a:extLst>
                </a:gridCol>
                <a:gridCol w="674875">
                  <a:extLst>
                    <a:ext uri="{9D8B030D-6E8A-4147-A177-3AD203B41FA5}">
                      <a16:colId xmlns:a16="http://schemas.microsoft.com/office/drawing/2014/main" val="2960187090"/>
                    </a:ext>
                  </a:extLst>
                </a:gridCol>
                <a:gridCol w="674875">
                  <a:extLst>
                    <a:ext uri="{9D8B030D-6E8A-4147-A177-3AD203B41FA5}">
                      <a16:colId xmlns:a16="http://schemas.microsoft.com/office/drawing/2014/main" val="2438593673"/>
                    </a:ext>
                  </a:extLst>
                </a:gridCol>
                <a:gridCol w="674875">
                  <a:extLst>
                    <a:ext uri="{9D8B030D-6E8A-4147-A177-3AD203B41FA5}">
                      <a16:colId xmlns:a16="http://schemas.microsoft.com/office/drawing/2014/main" val="1691996931"/>
                    </a:ext>
                  </a:extLst>
                </a:gridCol>
                <a:gridCol w="674875">
                  <a:extLst>
                    <a:ext uri="{9D8B030D-6E8A-4147-A177-3AD203B41FA5}">
                      <a16:colId xmlns:a16="http://schemas.microsoft.com/office/drawing/2014/main" val="3108635089"/>
                    </a:ext>
                  </a:extLst>
                </a:gridCol>
              </a:tblGrid>
              <a:tr h="65020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9863"/>
                  </a:ext>
                </a:extLst>
              </a:tr>
            </a:tbl>
          </a:graphicData>
        </a:graphic>
      </p:graphicFrame>
      <p:graphicFrame>
        <p:nvGraphicFramePr>
          <p:cNvPr id="14" name="Таблица 9">
            <a:extLst>
              <a:ext uri="{FF2B5EF4-FFF2-40B4-BE49-F238E27FC236}">
                <a16:creationId xmlns:a16="http://schemas.microsoft.com/office/drawing/2014/main" id="{D99E59B0-1B9B-4CDE-A2F1-E3B38B171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258280"/>
              </p:ext>
            </p:extLst>
          </p:nvPr>
        </p:nvGraphicFramePr>
        <p:xfrm>
          <a:off x="4527993" y="4266929"/>
          <a:ext cx="3716355" cy="696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3271">
                  <a:extLst>
                    <a:ext uri="{9D8B030D-6E8A-4147-A177-3AD203B41FA5}">
                      <a16:colId xmlns:a16="http://schemas.microsoft.com/office/drawing/2014/main" val="2801389941"/>
                    </a:ext>
                  </a:extLst>
                </a:gridCol>
                <a:gridCol w="743271">
                  <a:extLst>
                    <a:ext uri="{9D8B030D-6E8A-4147-A177-3AD203B41FA5}">
                      <a16:colId xmlns:a16="http://schemas.microsoft.com/office/drawing/2014/main" val="938872007"/>
                    </a:ext>
                  </a:extLst>
                </a:gridCol>
                <a:gridCol w="743271">
                  <a:extLst>
                    <a:ext uri="{9D8B030D-6E8A-4147-A177-3AD203B41FA5}">
                      <a16:colId xmlns:a16="http://schemas.microsoft.com/office/drawing/2014/main" val="1666015750"/>
                    </a:ext>
                  </a:extLst>
                </a:gridCol>
                <a:gridCol w="743271">
                  <a:extLst>
                    <a:ext uri="{9D8B030D-6E8A-4147-A177-3AD203B41FA5}">
                      <a16:colId xmlns:a16="http://schemas.microsoft.com/office/drawing/2014/main" val="4016709072"/>
                    </a:ext>
                  </a:extLst>
                </a:gridCol>
                <a:gridCol w="743271">
                  <a:extLst>
                    <a:ext uri="{9D8B030D-6E8A-4147-A177-3AD203B41FA5}">
                      <a16:colId xmlns:a16="http://schemas.microsoft.com/office/drawing/2014/main" val="2621737675"/>
                    </a:ext>
                  </a:extLst>
                </a:gridCol>
              </a:tblGrid>
              <a:tr h="69699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878976"/>
                  </a:ext>
                </a:extLst>
              </a:tr>
            </a:tbl>
          </a:graphicData>
        </a:graphic>
      </p:graphicFrame>
      <p:graphicFrame>
        <p:nvGraphicFramePr>
          <p:cNvPr id="15" name="Таблица 10">
            <a:extLst>
              <a:ext uri="{FF2B5EF4-FFF2-40B4-BE49-F238E27FC236}">
                <a16:creationId xmlns:a16="http://schemas.microsoft.com/office/drawing/2014/main" id="{2AD271D7-2721-432B-B3B6-2044AAD97D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988545"/>
              </p:ext>
            </p:extLst>
          </p:nvPr>
        </p:nvGraphicFramePr>
        <p:xfrm>
          <a:off x="5221285" y="4975145"/>
          <a:ext cx="4586214" cy="696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4369">
                  <a:extLst>
                    <a:ext uri="{9D8B030D-6E8A-4147-A177-3AD203B41FA5}">
                      <a16:colId xmlns:a16="http://schemas.microsoft.com/office/drawing/2014/main" val="2927824982"/>
                    </a:ext>
                  </a:extLst>
                </a:gridCol>
                <a:gridCol w="764369">
                  <a:extLst>
                    <a:ext uri="{9D8B030D-6E8A-4147-A177-3AD203B41FA5}">
                      <a16:colId xmlns:a16="http://schemas.microsoft.com/office/drawing/2014/main" val="2657987946"/>
                    </a:ext>
                  </a:extLst>
                </a:gridCol>
                <a:gridCol w="764369">
                  <a:extLst>
                    <a:ext uri="{9D8B030D-6E8A-4147-A177-3AD203B41FA5}">
                      <a16:colId xmlns:a16="http://schemas.microsoft.com/office/drawing/2014/main" val="2960187090"/>
                    </a:ext>
                  </a:extLst>
                </a:gridCol>
                <a:gridCol w="764369">
                  <a:extLst>
                    <a:ext uri="{9D8B030D-6E8A-4147-A177-3AD203B41FA5}">
                      <a16:colId xmlns:a16="http://schemas.microsoft.com/office/drawing/2014/main" val="2438593673"/>
                    </a:ext>
                  </a:extLst>
                </a:gridCol>
                <a:gridCol w="764369">
                  <a:extLst>
                    <a:ext uri="{9D8B030D-6E8A-4147-A177-3AD203B41FA5}">
                      <a16:colId xmlns:a16="http://schemas.microsoft.com/office/drawing/2014/main" val="1691996931"/>
                    </a:ext>
                  </a:extLst>
                </a:gridCol>
                <a:gridCol w="764369">
                  <a:extLst>
                    <a:ext uri="{9D8B030D-6E8A-4147-A177-3AD203B41FA5}">
                      <a16:colId xmlns:a16="http://schemas.microsoft.com/office/drawing/2014/main" val="3108635089"/>
                    </a:ext>
                  </a:extLst>
                </a:gridCol>
              </a:tblGrid>
              <a:tr h="69699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9863"/>
                  </a:ext>
                </a:extLst>
              </a:tr>
            </a:tbl>
          </a:graphicData>
        </a:graphic>
      </p:graphicFrame>
      <p:graphicFrame>
        <p:nvGraphicFramePr>
          <p:cNvPr id="16" name="Таблица 9">
            <a:extLst>
              <a:ext uri="{FF2B5EF4-FFF2-40B4-BE49-F238E27FC236}">
                <a16:creationId xmlns:a16="http://schemas.microsoft.com/office/drawing/2014/main" id="{19C348AF-BD61-456A-9A8A-D00261C2B5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714038"/>
              </p:ext>
            </p:extLst>
          </p:nvPr>
        </p:nvGraphicFramePr>
        <p:xfrm>
          <a:off x="5947306" y="5689758"/>
          <a:ext cx="4019885" cy="7039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3977">
                  <a:extLst>
                    <a:ext uri="{9D8B030D-6E8A-4147-A177-3AD203B41FA5}">
                      <a16:colId xmlns:a16="http://schemas.microsoft.com/office/drawing/2014/main" val="2801389941"/>
                    </a:ext>
                  </a:extLst>
                </a:gridCol>
                <a:gridCol w="803977">
                  <a:extLst>
                    <a:ext uri="{9D8B030D-6E8A-4147-A177-3AD203B41FA5}">
                      <a16:colId xmlns:a16="http://schemas.microsoft.com/office/drawing/2014/main" val="938872007"/>
                    </a:ext>
                  </a:extLst>
                </a:gridCol>
                <a:gridCol w="803977">
                  <a:extLst>
                    <a:ext uri="{9D8B030D-6E8A-4147-A177-3AD203B41FA5}">
                      <a16:colId xmlns:a16="http://schemas.microsoft.com/office/drawing/2014/main" val="1666015750"/>
                    </a:ext>
                  </a:extLst>
                </a:gridCol>
                <a:gridCol w="803977">
                  <a:extLst>
                    <a:ext uri="{9D8B030D-6E8A-4147-A177-3AD203B41FA5}">
                      <a16:colId xmlns:a16="http://schemas.microsoft.com/office/drawing/2014/main" val="4016709072"/>
                    </a:ext>
                  </a:extLst>
                </a:gridCol>
                <a:gridCol w="803977">
                  <a:extLst>
                    <a:ext uri="{9D8B030D-6E8A-4147-A177-3AD203B41FA5}">
                      <a16:colId xmlns:a16="http://schemas.microsoft.com/office/drawing/2014/main" val="2621737675"/>
                    </a:ext>
                  </a:extLst>
                </a:gridCol>
              </a:tblGrid>
              <a:tr h="70392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878976"/>
                  </a:ext>
                </a:extLst>
              </a:tr>
            </a:tbl>
          </a:graphicData>
        </a:graphic>
      </p:graphicFrame>
      <p:graphicFrame>
        <p:nvGraphicFramePr>
          <p:cNvPr id="17" name="Таблица 9">
            <a:extLst>
              <a:ext uri="{FF2B5EF4-FFF2-40B4-BE49-F238E27FC236}">
                <a16:creationId xmlns:a16="http://schemas.microsoft.com/office/drawing/2014/main" id="{B21E3E13-9A9B-48D4-8560-CEA445547F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600610"/>
              </p:ext>
            </p:extLst>
          </p:nvPr>
        </p:nvGraphicFramePr>
        <p:xfrm>
          <a:off x="6749313" y="3551787"/>
          <a:ext cx="3751540" cy="703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0308">
                  <a:extLst>
                    <a:ext uri="{9D8B030D-6E8A-4147-A177-3AD203B41FA5}">
                      <a16:colId xmlns:a16="http://schemas.microsoft.com/office/drawing/2014/main" val="2801389941"/>
                    </a:ext>
                  </a:extLst>
                </a:gridCol>
                <a:gridCol w="750308">
                  <a:extLst>
                    <a:ext uri="{9D8B030D-6E8A-4147-A177-3AD203B41FA5}">
                      <a16:colId xmlns:a16="http://schemas.microsoft.com/office/drawing/2014/main" val="938872007"/>
                    </a:ext>
                  </a:extLst>
                </a:gridCol>
                <a:gridCol w="750308">
                  <a:extLst>
                    <a:ext uri="{9D8B030D-6E8A-4147-A177-3AD203B41FA5}">
                      <a16:colId xmlns:a16="http://schemas.microsoft.com/office/drawing/2014/main" val="1666015750"/>
                    </a:ext>
                  </a:extLst>
                </a:gridCol>
                <a:gridCol w="750308">
                  <a:extLst>
                    <a:ext uri="{9D8B030D-6E8A-4147-A177-3AD203B41FA5}">
                      <a16:colId xmlns:a16="http://schemas.microsoft.com/office/drawing/2014/main" val="4016709072"/>
                    </a:ext>
                  </a:extLst>
                </a:gridCol>
                <a:gridCol w="750308">
                  <a:extLst>
                    <a:ext uri="{9D8B030D-6E8A-4147-A177-3AD203B41FA5}">
                      <a16:colId xmlns:a16="http://schemas.microsoft.com/office/drawing/2014/main" val="2621737675"/>
                    </a:ext>
                  </a:extLst>
                </a:gridCol>
              </a:tblGrid>
              <a:tr h="70392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878976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A4F9C272-20AA-48D7-8C85-CAEBC789556E}"/>
              </a:ext>
            </a:extLst>
          </p:cNvPr>
          <p:cNvSpPr txBox="1"/>
          <p:nvPr/>
        </p:nvSpPr>
        <p:spPr>
          <a:xfrm>
            <a:off x="6749313" y="791796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E68ABEC-B07F-4806-927B-CFC36A856663}"/>
              </a:ext>
            </a:extLst>
          </p:cNvPr>
          <p:cNvSpPr txBox="1"/>
          <p:nvPr/>
        </p:nvSpPr>
        <p:spPr>
          <a:xfrm>
            <a:off x="6749312" y="1476991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4D26A3-FD8E-4AB6-9056-870C49E30EAB}"/>
              </a:ext>
            </a:extLst>
          </p:cNvPr>
          <p:cNvSpPr txBox="1"/>
          <p:nvPr/>
        </p:nvSpPr>
        <p:spPr>
          <a:xfrm>
            <a:off x="6757794" y="2124837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3226F7-C289-473E-8986-A87FB94AF69D}"/>
              </a:ext>
            </a:extLst>
          </p:cNvPr>
          <p:cNvSpPr txBox="1"/>
          <p:nvPr/>
        </p:nvSpPr>
        <p:spPr>
          <a:xfrm>
            <a:off x="6818810" y="2865569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7A993B7-AF74-4954-83A1-5C9BC240616F}"/>
              </a:ext>
            </a:extLst>
          </p:cNvPr>
          <p:cNvSpPr txBox="1"/>
          <p:nvPr/>
        </p:nvSpPr>
        <p:spPr>
          <a:xfrm>
            <a:off x="6952374" y="4196894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EFF07AA-1D14-4325-8AA4-F147D9ADA985}"/>
              </a:ext>
            </a:extLst>
          </p:cNvPr>
          <p:cNvSpPr txBox="1"/>
          <p:nvPr/>
        </p:nvSpPr>
        <p:spPr>
          <a:xfrm>
            <a:off x="6798349" y="3495091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F628C3A-67E1-4D5E-A20B-BA8BFDAAC97E}"/>
              </a:ext>
            </a:extLst>
          </p:cNvPr>
          <p:cNvSpPr txBox="1"/>
          <p:nvPr/>
        </p:nvSpPr>
        <p:spPr>
          <a:xfrm>
            <a:off x="6769032" y="4854799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ED71326-6846-4686-B0E9-0350356CEA57}"/>
              </a:ext>
            </a:extLst>
          </p:cNvPr>
          <p:cNvSpPr txBox="1"/>
          <p:nvPr/>
        </p:nvSpPr>
        <p:spPr>
          <a:xfrm>
            <a:off x="6769030" y="5672139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3ED648F-7DF4-4389-BEA3-DE4FE7B97860}"/>
              </a:ext>
            </a:extLst>
          </p:cNvPr>
          <p:cNvSpPr txBox="1"/>
          <p:nvPr/>
        </p:nvSpPr>
        <p:spPr>
          <a:xfrm>
            <a:off x="4447256" y="811387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5DD71CD-C305-4319-BE3B-57B6D53EA93A}"/>
              </a:ext>
            </a:extLst>
          </p:cNvPr>
          <p:cNvSpPr txBox="1"/>
          <p:nvPr/>
        </p:nvSpPr>
        <p:spPr>
          <a:xfrm>
            <a:off x="6020258" y="812322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D38DF44-8D8C-4DF5-990D-1D8E8AF0281F}"/>
              </a:ext>
            </a:extLst>
          </p:cNvPr>
          <p:cNvSpPr txBox="1"/>
          <p:nvPr/>
        </p:nvSpPr>
        <p:spPr>
          <a:xfrm>
            <a:off x="5245228" y="816334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7BD65C7-459C-4FEC-B475-E70F672E1982}"/>
              </a:ext>
            </a:extLst>
          </p:cNvPr>
          <p:cNvSpPr txBox="1"/>
          <p:nvPr/>
        </p:nvSpPr>
        <p:spPr>
          <a:xfrm>
            <a:off x="4483749" y="1467640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88D5F22-0536-4627-B539-A447F8D9B4E1}"/>
              </a:ext>
            </a:extLst>
          </p:cNvPr>
          <p:cNvSpPr txBox="1"/>
          <p:nvPr/>
        </p:nvSpPr>
        <p:spPr>
          <a:xfrm>
            <a:off x="5341441" y="1470037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70153F9-33F9-49D7-B95C-942520601D70}"/>
              </a:ext>
            </a:extLst>
          </p:cNvPr>
          <p:cNvSpPr txBox="1"/>
          <p:nvPr/>
        </p:nvSpPr>
        <p:spPr>
          <a:xfrm>
            <a:off x="5983765" y="1461346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8FB74A4-9F92-48F0-98D5-561637EFDE11}"/>
              </a:ext>
            </a:extLst>
          </p:cNvPr>
          <p:cNvSpPr txBox="1"/>
          <p:nvPr/>
        </p:nvSpPr>
        <p:spPr>
          <a:xfrm>
            <a:off x="11454269" y="1481575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CAF1209-76DE-4532-B2DF-6E8D4A5685CC}"/>
              </a:ext>
            </a:extLst>
          </p:cNvPr>
          <p:cNvSpPr txBox="1"/>
          <p:nvPr/>
        </p:nvSpPr>
        <p:spPr>
          <a:xfrm>
            <a:off x="10684999" y="1483828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92E1CF7-D04F-4D41-97D8-EDAE2CBC98F1}"/>
              </a:ext>
            </a:extLst>
          </p:cNvPr>
          <p:cNvSpPr txBox="1"/>
          <p:nvPr/>
        </p:nvSpPr>
        <p:spPr>
          <a:xfrm>
            <a:off x="9988911" y="1488359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EECE485-54B8-440D-9669-66565FDA7E64}"/>
              </a:ext>
            </a:extLst>
          </p:cNvPr>
          <p:cNvSpPr txBox="1"/>
          <p:nvPr/>
        </p:nvSpPr>
        <p:spPr>
          <a:xfrm>
            <a:off x="9040764" y="1483828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D47C98C-56DB-4111-ABE3-449843A25E7C}"/>
              </a:ext>
            </a:extLst>
          </p:cNvPr>
          <p:cNvSpPr txBox="1"/>
          <p:nvPr/>
        </p:nvSpPr>
        <p:spPr>
          <a:xfrm>
            <a:off x="8287535" y="1486686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D18BE34-C235-4CA7-AD2D-724FAC9857A4}"/>
              </a:ext>
            </a:extLst>
          </p:cNvPr>
          <p:cNvSpPr txBox="1"/>
          <p:nvPr/>
        </p:nvSpPr>
        <p:spPr>
          <a:xfrm>
            <a:off x="7475359" y="1446182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260CFD-401F-4CE7-A39F-EDADAAA6220E}"/>
              </a:ext>
            </a:extLst>
          </p:cNvPr>
          <p:cNvSpPr txBox="1"/>
          <p:nvPr/>
        </p:nvSpPr>
        <p:spPr>
          <a:xfrm>
            <a:off x="5277512" y="2145994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6328CA8-6888-495B-A827-BBF43B7709E2}"/>
              </a:ext>
            </a:extLst>
          </p:cNvPr>
          <p:cNvSpPr txBox="1"/>
          <p:nvPr/>
        </p:nvSpPr>
        <p:spPr>
          <a:xfrm>
            <a:off x="6020258" y="2118242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B0F2B59-DCF5-4F63-BC1B-A2335C9343AB}"/>
              </a:ext>
            </a:extLst>
          </p:cNvPr>
          <p:cNvSpPr txBox="1"/>
          <p:nvPr/>
        </p:nvSpPr>
        <p:spPr>
          <a:xfrm>
            <a:off x="9846625" y="2152848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5BAC08-2949-428F-B086-AA151B26C283}"/>
              </a:ext>
            </a:extLst>
          </p:cNvPr>
          <p:cNvSpPr txBox="1"/>
          <p:nvPr/>
        </p:nvSpPr>
        <p:spPr>
          <a:xfrm>
            <a:off x="9040266" y="2145995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C6D639C-F32A-4965-85FE-F3600B66F248}"/>
              </a:ext>
            </a:extLst>
          </p:cNvPr>
          <p:cNvSpPr txBox="1"/>
          <p:nvPr/>
        </p:nvSpPr>
        <p:spPr>
          <a:xfrm>
            <a:off x="8246613" y="2148124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53B5268-40E7-48F6-9A1E-36571AF50919}"/>
              </a:ext>
            </a:extLst>
          </p:cNvPr>
          <p:cNvSpPr txBox="1"/>
          <p:nvPr/>
        </p:nvSpPr>
        <p:spPr>
          <a:xfrm>
            <a:off x="7546627" y="2138198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7BB2D64-42F5-4E70-88A9-1C2C579368E9}"/>
              </a:ext>
            </a:extLst>
          </p:cNvPr>
          <p:cNvSpPr txBox="1"/>
          <p:nvPr/>
        </p:nvSpPr>
        <p:spPr>
          <a:xfrm>
            <a:off x="5281650" y="2814493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F5E1CF9-C961-49E9-B0EE-E6538056313A}"/>
              </a:ext>
            </a:extLst>
          </p:cNvPr>
          <p:cNvSpPr txBox="1"/>
          <p:nvPr/>
        </p:nvSpPr>
        <p:spPr>
          <a:xfrm>
            <a:off x="6025669" y="2863788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B738C31-538E-4664-AB59-6A0A26BC8F92}"/>
              </a:ext>
            </a:extLst>
          </p:cNvPr>
          <p:cNvSpPr txBox="1"/>
          <p:nvPr/>
        </p:nvSpPr>
        <p:spPr>
          <a:xfrm>
            <a:off x="8391843" y="2838265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7DA7D02-F4DD-4E03-8BF2-6793DB080E7A}"/>
              </a:ext>
            </a:extLst>
          </p:cNvPr>
          <p:cNvSpPr txBox="1"/>
          <p:nvPr/>
        </p:nvSpPr>
        <p:spPr>
          <a:xfrm>
            <a:off x="7524392" y="2800615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B036057-BDBD-4CB7-AA16-D0B4C1BAD13A}"/>
              </a:ext>
            </a:extLst>
          </p:cNvPr>
          <p:cNvSpPr txBox="1"/>
          <p:nvPr/>
        </p:nvSpPr>
        <p:spPr>
          <a:xfrm>
            <a:off x="2590487" y="3547583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A58B300-F216-4B19-BF92-6A89A70E031E}"/>
              </a:ext>
            </a:extLst>
          </p:cNvPr>
          <p:cNvSpPr txBox="1"/>
          <p:nvPr/>
        </p:nvSpPr>
        <p:spPr>
          <a:xfrm>
            <a:off x="3260907" y="3556055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7A22D8F-4A43-4A56-A907-EEA4942B56A1}"/>
              </a:ext>
            </a:extLst>
          </p:cNvPr>
          <p:cNvSpPr txBox="1"/>
          <p:nvPr/>
        </p:nvSpPr>
        <p:spPr>
          <a:xfrm>
            <a:off x="4739620" y="3533411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EF2F47D-4216-4192-9920-805EB6A8F3D6}"/>
              </a:ext>
            </a:extLst>
          </p:cNvPr>
          <p:cNvSpPr txBox="1"/>
          <p:nvPr/>
        </p:nvSpPr>
        <p:spPr>
          <a:xfrm>
            <a:off x="3936462" y="3547584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718CC10-FBED-42CA-972D-4727D06ECB92}"/>
              </a:ext>
            </a:extLst>
          </p:cNvPr>
          <p:cNvSpPr txBox="1"/>
          <p:nvPr/>
        </p:nvSpPr>
        <p:spPr>
          <a:xfrm>
            <a:off x="5327571" y="3586220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6C33713-E97F-44BA-A47C-ACF96CF8668C}"/>
              </a:ext>
            </a:extLst>
          </p:cNvPr>
          <p:cNvSpPr txBox="1"/>
          <p:nvPr/>
        </p:nvSpPr>
        <p:spPr>
          <a:xfrm>
            <a:off x="7604723" y="3476416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06D9400-A489-41B8-8AA8-E23CE0480713}"/>
              </a:ext>
            </a:extLst>
          </p:cNvPr>
          <p:cNvSpPr txBox="1"/>
          <p:nvPr/>
        </p:nvSpPr>
        <p:spPr>
          <a:xfrm>
            <a:off x="8272701" y="3466485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F755D24-1F95-492E-BF54-997065924CFC}"/>
              </a:ext>
            </a:extLst>
          </p:cNvPr>
          <p:cNvSpPr txBox="1"/>
          <p:nvPr/>
        </p:nvSpPr>
        <p:spPr>
          <a:xfrm>
            <a:off x="9045002" y="3514384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8388C9A-5715-47E3-A4FB-5C4AB0737AF2}"/>
              </a:ext>
            </a:extLst>
          </p:cNvPr>
          <p:cNvSpPr txBox="1"/>
          <p:nvPr/>
        </p:nvSpPr>
        <p:spPr>
          <a:xfrm>
            <a:off x="9772378" y="3519027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FBE6430-36F3-4B5E-9F6B-66B7827A9A29}"/>
              </a:ext>
            </a:extLst>
          </p:cNvPr>
          <p:cNvSpPr txBox="1"/>
          <p:nvPr/>
        </p:nvSpPr>
        <p:spPr>
          <a:xfrm>
            <a:off x="9232709" y="5607106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5C8695E-3200-46C6-BC7B-8B9E0BA2B00B}"/>
              </a:ext>
            </a:extLst>
          </p:cNvPr>
          <p:cNvSpPr txBox="1"/>
          <p:nvPr/>
        </p:nvSpPr>
        <p:spPr>
          <a:xfrm>
            <a:off x="5916660" y="4245857"/>
            <a:ext cx="10045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538B1B0-799C-44C4-A45E-527FD23C3A40}"/>
              </a:ext>
            </a:extLst>
          </p:cNvPr>
          <p:cNvSpPr txBox="1"/>
          <p:nvPr/>
        </p:nvSpPr>
        <p:spPr>
          <a:xfrm>
            <a:off x="7471854" y="4268686"/>
            <a:ext cx="1013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A7072C1-149B-4BF4-BBDE-326A29FEA6A8}"/>
              </a:ext>
            </a:extLst>
          </p:cNvPr>
          <p:cNvSpPr txBox="1"/>
          <p:nvPr/>
        </p:nvSpPr>
        <p:spPr>
          <a:xfrm>
            <a:off x="5339288" y="4240730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O‘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882EA62-D792-4F70-BED0-E69A5DE0B835}"/>
              </a:ext>
            </a:extLst>
          </p:cNvPr>
          <p:cNvSpPr txBox="1"/>
          <p:nvPr/>
        </p:nvSpPr>
        <p:spPr>
          <a:xfrm>
            <a:off x="4652809" y="4262398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69AD641-EE3D-43F2-A07A-9B038E2FD91B}"/>
              </a:ext>
            </a:extLst>
          </p:cNvPr>
          <p:cNvSpPr txBox="1"/>
          <p:nvPr/>
        </p:nvSpPr>
        <p:spPr>
          <a:xfrm>
            <a:off x="5277511" y="4931342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21672BB-C5CF-4F29-A46A-3A298025B853}"/>
              </a:ext>
            </a:extLst>
          </p:cNvPr>
          <p:cNvSpPr txBox="1"/>
          <p:nvPr/>
        </p:nvSpPr>
        <p:spPr>
          <a:xfrm>
            <a:off x="5989990" y="4891037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F2F9EE4-E49F-4C3C-84E9-8185DE1D9155}"/>
              </a:ext>
            </a:extLst>
          </p:cNvPr>
          <p:cNvSpPr txBox="1"/>
          <p:nvPr/>
        </p:nvSpPr>
        <p:spPr>
          <a:xfrm>
            <a:off x="9149611" y="4911507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0F4470F-056C-4EBC-8C88-D754BDA084A3}"/>
              </a:ext>
            </a:extLst>
          </p:cNvPr>
          <p:cNvSpPr txBox="1"/>
          <p:nvPr/>
        </p:nvSpPr>
        <p:spPr>
          <a:xfrm>
            <a:off x="8331379" y="4931798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F1FC57D-E2CB-4F51-AD90-4F86B4497138}"/>
              </a:ext>
            </a:extLst>
          </p:cNvPr>
          <p:cNvSpPr txBox="1"/>
          <p:nvPr/>
        </p:nvSpPr>
        <p:spPr>
          <a:xfrm>
            <a:off x="7612538" y="4938907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3CA69DF-CF2E-48FE-9094-BE5D5A6D8BD9}"/>
              </a:ext>
            </a:extLst>
          </p:cNvPr>
          <p:cNvSpPr txBox="1"/>
          <p:nvPr/>
        </p:nvSpPr>
        <p:spPr>
          <a:xfrm>
            <a:off x="1914932" y="3514384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D469901-E18F-42F4-92C2-9E1177747432}"/>
              </a:ext>
            </a:extLst>
          </p:cNvPr>
          <p:cNvSpPr txBox="1"/>
          <p:nvPr/>
        </p:nvSpPr>
        <p:spPr>
          <a:xfrm>
            <a:off x="8450729" y="5616656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696E0BC-435D-4260-8EF5-8CF61EFF2D78}"/>
              </a:ext>
            </a:extLst>
          </p:cNvPr>
          <p:cNvSpPr txBox="1"/>
          <p:nvPr/>
        </p:nvSpPr>
        <p:spPr>
          <a:xfrm>
            <a:off x="7583796" y="5633790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0C39887-13BE-4C85-A09D-5465DAEFFB93}"/>
              </a:ext>
            </a:extLst>
          </p:cNvPr>
          <p:cNvSpPr txBox="1"/>
          <p:nvPr/>
        </p:nvSpPr>
        <p:spPr>
          <a:xfrm>
            <a:off x="5976257" y="5696716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2BA76E8-456F-45A1-A024-F8B5A8D1BD35}"/>
              </a:ext>
            </a:extLst>
          </p:cNvPr>
          <p:cNvSpPr txBox="1"/>
          <p:nvPr/>
        </p:nvSpPr>
        <p:spPr>
          <a:xfrm>
            <a:off x="6682223" y="782436"/>
            <a:ext cx="814425" cy="707886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0691931-BE6A-49EF-BEB3-BD296A1C739B}"/>
              </a:ext>
            </a:extLst>
          </p:cNvPr>
          <p:cNvSpPr txBox="1"/>
          <p:nvPr/>
        </p:nvSpPr>
        <p:spPr>
          <a:xfrm>
            <a:off x="6703802" y="1465383"/>
            <a:ext cx="814425" cy="707886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8CDFCED-A93F-4225-893A-3D8CFBC7475C}"/>
              </a:ext>
            </a:extLst>
          </p:cNvPr>
          <p:cNvSpPr txBox="1"/>
          <p:nvPr/>
        </p:nvSpPr>
        <p:spPr>
          <a:xfrm>
            <a:off x="6711719" y="2148428"/>
            <a:ext cx="814425" cy="707886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0697013-6580-4255-8809-B7131A92EAD1}"/>
              </a:ext>
            </a:extLst>
          </p:cNvPr>
          <p:cNvSpPr txBox="1"/>
          <p:nvPr/>
        </p:nvSpPr>
        <p:spPr>
          <a:xfrm>
            <a:off x="6701694" y="2861369"/>
            <a:ext cx="814425" cy="707886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1D160D1-7C55-4AEE-B724-6A54CEB2E1F6}"/>
              </a:ext>
            </a:extLst>
          </p:cNvPr>
          <p:cNvSpPr txBox="1"/>
          <p:nvPr/>
        </p:nvSpPr>
        <p:spPr>
          <a:xfrm>
            <a:off x="6708106" y="3544646"/>
            <a:ext cx="814425" cy="707886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461EB6A-9A59-4228-8D0D-6777E6DFEE00}"/>
              </a:ext>
            </a:extLst>
          </p:cNvPr>
          <p:cNvSpPr txBox="1"/>
          <p:nvPr/>
        </p:nvSpPr>
        <p:spPr>
          <a:xfrm>
            <a:off x="6729372" y="4242682"/>
            <a:ext cx="814425" cy="707886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44223C0-7B0F-475F-B5FC-72C5472FC547}"/>
              </a:ext>
            </a:extLst>
          </p:cNvPr>
          <p:cNvSpPr txBox="1"/>
          <p:nvPr/>
        </p:nvSpPr>
        <p:spPr>
          <a:xfrm>
            <a:off x="6735000" y="4952965"/>
            <a:ext cx="814425" cy="707886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D0C0C4B-3B30-4847-8E9F-14D41449273F}"/>
              </a:ext>
            </a:extLst>
          </p:cNvPr>
          <p:cNvSpPr txBox="1"/>
          <p:nvPr/>
        </p:nvSpPr>
        <p:spPr>
          <a:xfrm>
            <a:off x="6723520" y="5681444"/>
            <a:ext cx="814425" cy="707886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BBD3C8DE-72B6-4379-8BAD-B17BD44DE8F4}"/>
              </a:ext>
            </a:extLst>
          </p:cNvPr>
          <p:cNvSpPr txBox="1"/>
          <p:nvPr/>
        </p:nvSpPr>
        <p:spPr>
          <a:xfrm>
            <a:off x="3375875" y="761114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9F58A91-FD00-4FC5-8281-37B0DC9918B6}"/>
              </a:ext>
            </a:extLst>
          </p:cNvPr>
          <p:cNvSpPr txBox="1"/>
          <p:nvPr/>
        </p:nvSpPr>
        <p:spPr>
          <a:xfrm>
            <a:off x="3511941" y="1534031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3B91B2A-9CD8-4FA8-A6C8-5439AE2832EE}"/>
              </a:ext>
            </a:extLst>
          </p:cNvPr>
          <p:cNvSpPr txBox="1"/>
          <p:nvPr/>
        </p:nvSpPr>
        <p:spPr>
          <a:xfrm>
            <a:off x="4398661" y="2196059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E111097-C47B-42CE-995B-5FAADA8EDD96}"/>
              </a:ext>
            </a:extLst>
          </p:cNvPr>
          <p:cNvSpPr txBox="1"/>
          <p:nvPr/>
        </p:nvSpPr>
        <p:spPr>
          <a:xfrm>
            <a:off x="4398660" y="2845934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CA61FB63-8339-4654-9112-FFAD645A1E10}"/>
              </a:ext>
            </a:extLst>
          </p:cNvPr>
          <p:cNvSpPr txBox="1"/>
          <p:nvPr/>
        </p:nvSpPr>
        <p:spPr>
          <a:xfrm>
            <a:off x="1139672" y="3569255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00E5C07-30DF-47DE-8ACD-F3E7A8958BF7}"/>
              </a:ext>
            </a:extLst>
          </p:cNvPr>
          <p:cNvSpPr txBox="1"/>
          <p:nvPr/>
        </p:nvSpPr>
        <p:spPr>
          <a:xfrm>
            <a:off x="3711572" y="4308775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D7295CE-AA57-487B-AED4-A5447E3937BE}"/>
              </a:ext>
            </a:extLst>
          </p:cNvPr>
          <p:cNvSpPr txBox="1"/>
          <p:nvPr/>
        </p:nvSpPr>
        <p:spPr>
          <a:xfrm>
            <a:off x="4505294" y="5075186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C436E6E-2437-4D8A-8C6C-26DA7F967385}"/>
              </a:ext>
            </a:extLst>
          </p:cNvPr>
          <p:cNvSpPr txBox="1"/>
          <p:nvPr/>
        </p:nvSpPr>
        <p:spPr>
          <a:xfrm>
            <a:off x="5172572" y="5812046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01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55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861C33E-62E9-428D-8457-B5629F020F12}"/>
                  </a:ext>
                </a:extLst>
              </p:cNvPr>
              <p:cNvSpPr txBox="1"/>
              <p:nvPr/>
            </p:nvSpPr>
            <p:spPr>
              <a:xfrm>
                <a:off x="291895" y="1228397"/>
                <a:ext cx="11608210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742950" indent="-742950" algn="just">
                  <a:buAutoNum type="arabicPeriod"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18 km/h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m/s, cm/s mm/s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marL="742950" indent="-742950" algn="just">
                  <a:buAutoNum type="arabicPeriod"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25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cm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marL="742950" indent="-742950" algn="just">
                  <a:buAutoNum type="arabicPeriod"/>
                </a:pP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7:50 da 5 m/s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maktabga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borayotgan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bola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8:00 da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maktabga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yetib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bora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oladimi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Maktab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4,5 km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861C33E-62E9-428D-8457-B5629F020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895" y="1228397"/>
                <a:ext cx="11608210" cy="4401205"/>
              </a:xfrm>
              <a:prstGeom prst="rect">
                <a:avLst/>
              </a:prstGeom>
              <a:blipFill>
                <a:blip r:embed="rId2"/>
                <a:stretch>
                  <a:fillRect l="-1681" t="-2497" r="-1838" b="-51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4717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6B8AAAC-97C8-49D6-BE40-711979E20893}"/>
              </a:ext>
            </a:extLst>
          </p:cNvPr>
          <p:cNvSpPr txBox="1"/>
          <p:nvPr/>
        </p:nvSpPr>
        <p:spPr>
          <a:xfrm>
            <a:off x="4315060" y="-55792"/>
            <a:ext cx="63631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KRASSVORD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2" descr="Шарль Кулон - Персоны - eTVnet">
            <a:extLst>
              <a:ext uri="{FF2B5EF4-FFF2-40B4-BE49-F238E27FC236}">
                <a16:creationId xmlns:a16="http://schemas.microsoft.com/office/drawing/2014/main" id="{1B519793-6A3F-43CF-A62A-69FA31F393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7116" y="3280116"/>
            <a:ext cx="297769" cy="297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331" tIns="44665" rIns="89331" bIns="44665" numCol="1" anchor="t" anchorCtr="0" compatLnSpc="1">
            <a:prstTxWarp prst="textNoShape">
              <a:avLst/>
            </a:prstTxWarp>
          </a:bodyPr>
          <a:lstStyle/>
          <a:p>
            <a:endParaRPr lang="ru-RU" sz="1758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E5D1598-9883-4681-BBEA-129D8FEF934F}"/>
              </a:ext>
            </a:extLst>
          </p:cNvPr>
          <p:cNvSpPr/>
          <p:nvPr/>
        </p:nvSpPr>
        <p:spPr>
          <a:xfrm>
            <a:off x="1927229" y="6108924"/>
            <a:ext cx="1786616" cy="4466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graphicFrame>
        <p:nvGraphicFramePr>
          <p:cNvPr id="4" name="Таблица 6">
            <a:extLst>
              <a:ext uri="{FF2B5EF4-FFF2-40B4-BE49-F238E27FC236}">
                <a16:creationId xmlns:a16="http://schemas.microsoft.com/office/drawing/2014/main" id="{B7F0950F-6322-423B-87A3-13F1D82621DE}"/>
              </a:ext>
            </a:extLst>
          </p:cNvPr>
          <p:cNvGraphicFramePr>
            <a:graphicFrameLocks noGrp="1"/>
          </p:cNvGraphicFramePr>
          <p:nvPr/>
        </p:nvGraphicFramePr>
        <p:xfrm>
          <a:off x="4422420" y="863091"/>
          <a:ext cx="3049392" cy="6602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348">
                  <a:extLst>
                    <a:ext uri="{9D8B030D-6E8A-4147-A177-3AD203B41FA5}">
                      <a16:colId xmlns:a16="http://schemas.microsoft.com/office/drawing/2014/main" val="737721643"/>
                    </a:ext>
                  </a:extLst>
                </a:gridCol>
                <a:gridCol w="762348">
                  <a:extLst>
                    <a:ext uri="{9D8B030D-6E8A-4147-A177-3AD203B41FA5}">
                      <a16:colId xmlns:a16="http://schemas.microsoft.com/office/drawing/2014/main" val="4108944986"/>
                    </a:ext>
                  </a:extLst>
                </a:gridCol>
                <a:gridCol w="762348">
                  <a:extLst>
                    <a:ext uri="{9D8B030D-6E8A-4147-A177-3AD203B41FA5}">
                      <a16:colId xmlns:a16="http://schemas.microsoft.com/office/drawing/2014/main" val="4030998196"/>
                    </a:ext>
                  </a:extLst>
                </a:gridCol>
                <a:gridCol w="762348">
                  <a:extLst>
                    <a:ext uri="{9D8B030D-6E8A-4147-A177-3AD203B41FA5}">
                      <a16:colId xmlns:a16="http://schemas.microsoft.com/office/drawing/2014/main" val="2859263918"/>
                    </a:ext>
                  </a:extLst>
                </a:gridCol>
              </a:tblGrid>
              <a:tr h="66026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918500"/>
                  </a:ext>
                </a:extLst>
              </a:tr>
            </a:tbl>
          </a:graphicData>
        </a:graphic>
      </p:graphicFrame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CB1979C8-5D57-4517-A460-F88D510678CD}"/>
              </a:ext>
            </a:extLst>
          </p:cNvPr>
          <p:cNvGraphicFramePr>
            <a:graphicFrameLocks noGrp="1"/>
          </p:cNvGraphicFramePr>
          <p:nvPr/>
        </p:nvGraphicFramePr>
        <p:xfrm>
          <a:off x="4377570" y="1519987"/>
          <a:ext cx="7784930" cy="6830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8493">
                  <a:extLst>
                    <a:ext uri="{9D8B030D-6E8A-4147-A177-3AD203B41FA5}">
                      <a16:colId xmlns:a16="http://schemas.microsoft.com/office/drawing/2014/main" val="1025447467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4099132662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1989095140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1741657945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2175020616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802945636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2857561333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3229336272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3500196533"/>
                    </a:ext>
                  </a:extLst>
                </a:gridCol>
                <a:gridCol w="778493">
                  <a:extLst>
                    <a:ext uri="{9D8B030D-6E8A-4147-A177-3AD203B41FA5}">
                      <a16:colId xmlns:a16="http://schemas.microsoft.com/office/drawing/2014/main" val="3831255655"/>
                    </a:ext>
                  </a:extLst>
                </a:gridCol>
              </a:tblGrid>
              <a:tr h="68308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79345"/>
                  </a:ext>
                </a:extLst>
              </a:tr>
            </a:tbl>
          </a:graphicData>
        </a:graphic>
      </p:graphicFrame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id="{02F214F1-B897-41A8-A6CD-2815796AFABA}"/>
              </a:ext>
            </a:extLst>
          </p:cNvPr>
          <p:cNvGraphicFramePr>
            <a:graphicFrameLocks noGrp="1"/>
          </p:cNvGraphicFramePr>
          <p:nvPr/>
        </p:nvGraphicFramePr>
        <p:xfrm>
          <a:off x="5221285" y="2180249"/>
          <a:ext cx="5279568" cy="7146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4224">
                  <a:extLst>
                    <a:ext uri="{9D8B030D-6E8A-4147-A177-3AD203B41FA5}">
                      <a16:colId xmlns:a16="http://schemas.microsoft.com/office/drawing/2014/main" val="358631180"/>
                    </a:ext>
                  </a:extLst>
                </a:gridCol>
                <a:gridCol w="754224">
                  <a:extLst>
                    <a:ext uri="{9D8B030D-6E8A-4147-A177-3AD203B41FA5}">
                      <a16:colId xmlns:a16="http://schemas.microsoft.com/office/drawing/2014/main" val="3068311058"/>
                    </a:ext>
                  </a:extLst>
                </a:gridCol>
                <a:gridCol w="754224">
                  <a:extLst>
                    <a:ext uri="{9D8B030D-6E8A-4147-A177-3AD203B41FA5}">
                      <a16:colId xmlns:a16="http://schemas.microsoft.com/office/drawing/2014/main" val="2538274141"/>
                    </a:ext>
                  </a:extLst>
                </a:gridCol>
                <a:gridCol w="754224">
                  <a:extLst>
                    <a:ext uri="{9D8B030D-6E8A-4147-A177-3AD203B41FA5}">
                      <a16:colId xmlns:a16="http://schemas.microsoft.com/office/drawing/2014/main" val="1724891220"/>
                    </a:ext>
                  </a:extLst>
                </a:gridCol>
                <a:gridCol w="754224">
                  <a:extLst>
                    <a:ext uri="{9D8B030D-6E8A-4147-A177-3AD203B41FA5}">
                      <a16:colId xmlns:a16="http://schemas.microsoft.com/office/drawing/2014/main" val="187141562"/>
                    </a:ext>
                  </a:extLst>
                </a:gridCol>
                <a:gridCol w="754224">
                  <a:extLst>
                    <a:ext uri="{9D8B030D-6E8A-4147-A177-3AD203B41FA5}">
                      <a16:colId xmlns:a16="http://schemas.microsoft.com/office/drawing/2014/main" val="1352531548"/>
                    </a:ext>
                  </a:extLst>
                </a:gridCol>
                <a:gridCol w="754224">
                  <a:extLst>
                    <a:ext uri="{9D8B030D-6E8A-4147-A177-3AD203B41FA5}">
                      <a16:colId xmlns:a16="http://schemas.microsoft.com/office/drawing/2014/main" val="2938586348"/>
                    </a:ext>
                  </a:extLst>
                </a:gridCol>
              </a:tblGrid>
              <a:tr h="71464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286184"/>
                  </a:ext>
                </a:extLst>
              </a:tr>
            </a:tbl>
          </a:graphicData>
        </a:graphic>
      </p:graphicFrame>
      <p:graphicFrame>
        <p:nvGraphicFramePr>
          <p:cNvPr id="9" name="Таблица 9">
            <a:extLst>
              <a:ext uri="{FF2B5EF4-FFF2-40B4-BE49-F238E27FC236}">
                <a16:creationId xmlns:a16="http://schemas.microsoft.com/office/drawing/2014/main" id="{F8466C92-AD3C-49B2-8B57-4B567E352A38}"/>
              </a:ext>
            </a:extLst>
          </p:cNvPr>
          <p:cNvGraphicFramePr>
            <a:graphicFrameLocks noGrp="1"/>
          </p:cNvGraphicFramePr>
          <p:nvPr/>
        </p:nvGraphicFramePr>
        <p:xfrm>
          <a:off x="5191789" y="2880891"/>
          <a:ext cx="3848975" cy="696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9795">
                  <a:extLst>
                    <a:ext uri="{9D8B030D-6E8A-4147-A177-3AD203B41FA5}">
                      <a16:colId xmlns:a16="http://schemas.microsoft.com/office/drawing/2014/main" val="2801389941"/>
                    </a:ext>
                  </a:extLst>
                </a:gridCol>
                <a:gridCol w="769795">
                  <a:extLst>
                    <a:ext uri="{9D8B030D-6E8A-4147-A177-3AD203B41FA5}">
                      <a16:colId xmlns:a16="http://schemas.microsoft.com/office/drawing/2014/main" val="938872007"/>
                    </a:ext>
                  </a:extLst>
                </a:gridCol>
                <a:gridCol w="769795">
                  <a:extLst>
                    <a:ext uri="{9D8B030D-6E8A-4147-A177-3AD203B41FA5}">
                      <a16:colId xmlns:a16="http://schemas.microsoft.com/office/drawing/2014/main" val="1666015750"/>
                    </a:ext>
                  </a:extLst>
                </a:gridCol>
                <a:gridCol w="769795">
                  <a:extLst>
                    <a:ext uri="{9D8B030D-6E8A-4147-A177-3AD203B41FA5}">
                      <a16:colId xmlns:a16="http://schemas.microsoft.com/office/drawing/2014/main" val="4016709072"/>
                    </a:ext>
                  </a:extLst>
                </a:gridCol>
                <a:gridCol w="769795">
                  <a:extLst>
                    <a:ext uri="{9D8B030D-6E8A-4147-A177-3AD203B41FA5}">
                      <a16:colId xmlns:a16="http://schemas.microsoft.com/office/drawing/2014/main" val="2621737675"/>
                    </a:ext>
                  </a:extLst>
                </a:gridCol>
              </a:tblGrid>
              <a:tr h="69699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878976"/>
                  </a:ext>
                </a:extLst>
              </a:tr>
            </a:tbl>
          </a:graphicData>
        </a:graphic>
      </p:graphicFrame>
      <p:graphicFrame>
        <p:nvGraphicFramePr>
          <p:cNvPr id="10" name="Таблица 10">
            <a:extLst>
              <a:ext uri="{FF2B5EF4-FFF2-40B4-BE49-F238E27FC236}">
                <a16:creationId xmlns:a16="http://schemas.microsoft.com/office/drawing/2014/main" id="{18542930-F64A-40CC-9E47-517CB5B49E9C}"/>
              </a:ext>
            </a:extLst>
          </p:cNvPr>
          <p:cNvGraphicFramePr>
            <a:graphicFrameLocks noGrp="1"/>
          </p:cNvGraphicFramePr>
          <p:nvPr/>
        </p:nvGraphicFramePr>
        <p:xfrm>
          <a:off x="1909363" y="3613240"/>
          <a:ext cx="4049250" cy="6502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4875">
                  <a:extLst>
                    <a:ext uri="{9D8B030D-6E8A-4147-A177-3AD203B41FA5}">
                      <a16:colId xmlns:a16="http://schemas.microsoft.com/office/drawing/2014/main" val="2927824982"/>
                    </a:ext>
                  </a:extLst>
                </a:gridCol>
                <a:gridCol w="674875">
                  <a:extLst>
                    <a:ext uri="{9D8B030D-6E8A-4147-A177-3AD203B41FA5}">
                      <a16:colId xmlns:a16="http://schemas.microsoft.com/office/drawing/2014/main" val="2657987946"/>
                    </a:ext>
                  </a:extLst>
                </a:gridCol>
                <a:gridCol w="674875">
                  <a:extLst>
                    <a:ext uri="{9D8B030D-6E8A-4147-A177-3AD203B41FA5}">
                      <a16:colId xmlns:a16="http://schemas.microsoft.com/office/drawing/2014/main" val="2960187090"/>
                    </a:ext>
                  </a:extLst>
                </a:gridCol>
                <a:gridCol w="674875">
                  <a:extLst>
                    <a:ext uri="{9D8B030D-6E8A-4147-A177-3AD203B41FA5}">
                      <a16:colId xmlns:a16="http://schemas.microsoft.com/office/drawing/2014/main" val="2438593673"/>
                    </a:ext>
                  </a:extLst>
                </a:gridCol>
                <a:gridCol w="674875">
                  <a:extLst>
                    <a:ext uri="{9D8B030D-6E8A-4147-A177-3AD203B41FA5}">
                      <a16:colId xmlns:a16="http://schemas.microsoft.com/office/drawing/2014/main" val="1691996931"/>
                    </a:ext>
                  </a:extLst>
                </a:gridCol>
                <a:gridCol w="674875">
                  <a:extLst>
                    <a:ext uri="{9D8B030D-6E8A-4147-A177-3AD203B41FA5}">
                      <a16:colId xmlns:a16="http://schemas.microsoft.com/office/drawing/2014/main" val="3108635089"/>
                    </a:ext>
                  </a:extLst>
                </a:gridCol>
              </a:tblGrid>
              <a:tr h="65020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9863"/>
                  </a:ext>
                </a:extLst>
              </a:tr>
            </a:tbl>
          </a:graphicData>
        </a:graphic>
      </p:graphicFrame>
      <p:graphicFrame>
        <p:nvGraphicFramePr>
          <p:cNvPr id="14" name="Таблица 9">
            <a:extLst>
              <a:ext uri="{FF2B5EF4-FFF2-40B4-BE49-F238E27FC236}">
                <a16:creationId xmlns:a16="http://schemas.microsoft.com/office/drawing/2014/main" id="{D99E59B0-1B9B-4CDE-A2F1-E3B38B171A19}"/>
              </a:ext>
            </a:extLst>
          </p:cNvPr>
          <p:cNvGraphicFramePr>
            <a:graphicFrameLocks noGrp="1"/>
          </p:cNvGraphicFramePr>
          <p:nvPr/>
        </p:nvGraphicFramePr>
        <p:xfrm>
          <a:off x="4527993" y="4266929"/>
          <a:ext cx="3716355" cy="696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3271">
                  <a:extLst>
                    <a:ext uri="{9D8B030D-6E8A-4147-A177-3AD203B41FA5}">
                      <a16:colId xmlns:a16="http://schemas.microsoft.com/office/drawing/2014/main" val="2801389941"/>
                    </a:ext>
                  </a:extLst>
                </a:gridCol>
                <a:gridCol w="743271">
                  <a:extLst>
                    <a:ext uri="{9D8B030D-6E8A-4147-A177-3AD203B41FA5}">
                      <a16:colId xmlns:a16="http://schemas.microsoft.com/office/drawing/2014/main" val="938872007"/>
                    </a:ext>
                  </a:extLst>
                </a:gridCol>
                <a:gridCol w="743271">
                  <a:extLst>
                    <a:ext uri="{9D8B030D-6E8A-4147-A177-3AD203B41FA5}">
                      <a16:colId xmlns:a16="http://schemas.microsoft.com/office/drawing/2014/main" val="1666015750"/>
                    </a:ext>
                  </a:extLst>
                </a:gridCol>
                <a:gridCol w="743271">
                  <a:extLst>
                    <a:ext uri="{9D8B030D-6E8A-4147-A177-3AD203B41FA5}">
                      <a16:colId xmlns:a16="http://schemas.microsoft.com/office/drawing/2014/main" val="4016709072"/>
                    </a:ext>
                  </a:extLst>
                </a:gridCol>
                <a:gridCol w="743271">
                  <a:extLst>
                    <a:ext uri="{9D8B030D-6E8A-4147-A177-3AD203B41FA5}">
                      <a16:colId xmlns:a16="http://schemas.microsoft.com/office/drawing/2014/main" val="2621737675"/>
                    </a:ext>
                  </a:extLst>
                </a:gridCol>
              </a:tblGrid>
              <a:tr h="69699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878976"/>
                  </a:ext>
                </a:extLst>
              </a:tr>
            </a:tbl>
          </a:graphicData>
        </a:graphic>
      </p:graphicFrame>
      <p:graphicFrame>
        <p:nvGraphicFramePr>
          <p:cNvPr id="15" name="Таблица 10">
            <a:extLst>
              <a:ext uri="{FF2B5EF4-FFF2-40B4-BE49-F238E27FC236}">
                <a16:creationId xmlns:a16="http://schemas.microsoft.com/office/drawing/2014/main" id="{2AD271D7-2721-432B-B3B6-2044AAD97D32}"/>
              </a:ext>
            </a:extLst>
          </p:cNvPr>
          <p:cNvGraphicFramePr>
            <a:graphicFrameLocks noGrp="1"/>
          </p:cNvGraphicFramePr>
          <p:nvPr/>
        </p:nvGraphicFramePr>
        <p:xfrm>
          <a:off x="5221285" y="4975145"/>
          <a:ext cx="4586214" cy="696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4369">
                  <a:extLst>
                    <a:ext uri="{9D8B030D-6E8A-4147-A177-3AD203B41FA5}">
                      <a16:colId xmlns:a16="http://schemas.microsoft.com/office/drawing/2014/main" val="2927824982"/>
                    </a:ext>
                  </a:extLst>
                </a:gridCol>
                <a:gridCol w="764369">
                  <a:extLst>
                    <a:ext uri="{9D8B030D-6E8A-4147-A177-3AD203B41FA5}">
                      <a16:colId xmlns:a16="http://schemas.microsoft.com/office/drawing/2014/main" val="2657987946"/>
                    </a:ext>
                  </a:extLst>
                </a:gridCol>
                <a:gridCol w="764369">
                  <a:extLst>
                    <a:ext uri="{9D8B030D-6E8A-4147-A177-3AD203B41FA5}">
                      <a16:colId xmlns:a16="http://schemas.microsoft.com/office/drawing/2014/main" val="2960187090"/>
                    </a:ext>
                  </a:extLst>
                </a:gridCol>
                <a:gridCol w="764369">
                  <a:extLst>
                    <a:ext uri="{9D8B030D-6E8A-4147-A177-3AD203B41FA5}">
                      <a16:colId xmlns:a16="http://schemas.microsoft.com/office/drawing/2014/main" val="2438593673"/>
                    </a:ext>
                  </a:extLst>
                </a:gridCol>
                <a:gridCol w="764369">
                  <a:extLst>
                    <a:ext uri="{9D8B030D-6E8A-4147-A177-3AD203B41FA5}">
                      <a16:colId xmlns:a16="http://schemas.microsoft.com/office/drawing/2014/main" val="1691996931"/>
                    </a:ext>
                  </a:extLst>
                </a:gridCol>
                <a:gridCol w="764369">
                  <a:extLst>
                    <a:ext uri="{9D8B030D-6E8A-4147-A177-3AD203B41FA5}">
                      <a16:colId xmlns:a16="http://schemas.microsoft.com/office/drawing/2014/main" val="3108635089"/>
                    </a:ext>
                  </a:extLst>
                </a:gridCol>
              </a:tblGrid>
              <a:tr h="69699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9863"/>
                  </a:ext>
                </a:extLst>
              </a:tr>
            </a:tbl>
          </a:graphicData>
        </a:graphic>
      </p:graphicFrame>
      <p:graphicFrame>
        <p:nvGraphicFramePr>
          <p:cNvPr id="16" name="Таблица 9">
            <a:extLst>
              <a:ext uri="{FF2B5EF4-FFF2-40B4-BE49-F238E27FC236}">
                <a16:creationId xmlns:a16="http://schemas.microsoft.com/office/drawing/2014/main" id="{19C348AF-BD61-456A-9A8A-D00261C2B514}"/>
              </a:ext>
            </a:extLst>
          </p:cNvPr>
          <p:cNvGraphicFramePr>
            <a:graphicFrameLocks noGrp="1"/>
          </p:cNvGraphicFramePr>
          <p:nvPr/>
        </p:nvGraphicFramePr>
        <p:xfrm>
          <a:off x="5947306" y="5689758"/>
          <a:ext cx="4019885" cy="7039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3977">
                  <a:extLst>
                    <a:ext uri="{9D8B030D-6E8A-4147-A177-3AD203B41FA5}">
                      <a16:colId xmlns:a16="http://schemas.microsoft.com/office/drawing/2014/main" val="2801389941"/>
                    </a:ext>
                  </a:extLst>
                </a:gridCol>
                <a:gridCol w="803977">
                  <a:extLst>
                    <a:ext uri="{9D8B030D-6E8A-4147-A177-3AD203B41FA5}">
                      <a16:colId xmlns:a16="http://schemas.microsoft.com/office/drawing/2014/main" val="938872007"/>
                    </a:ext>
                  </a:extLst>
                </a:gridCol>
                <a:gridCol w="803977">
                  <a:extLst>
                    <a:ext uri="{9D8B030D-6E8A-4147-A177-3AD203B41FA5}">
                      <a16:colId xmlns:a16="http://schemas.microsoft.com/office/drawing/2014/main" val="1666015750"/>
                    </a:ext>
                  </a:extLst>
                </a:gridCol>
                <a:gridCol w="803977">
                  <a:extLst>
                    <a:ext uri="{9D8B030D-6E8A-4147-A177-3AD203B41FA5}">
                      <a16:colId xmlns:a16="http://schemas.microsoft.com/office/drawing/2014/main" val="4016709072"/>
                    </a:ext>
                  </a:extLst>
                </a:gridCol>
                <a:gridCol w="803977">
                  <a:extLst>
                    <a:ext uri="{9D8B030D-6E8A-4147-A177-3AD203B41FA5}">
                      <a16:colId xmlns:a16="http://schemas.microsoft.com/office/drawing/2014/main" val="2621737675"/>
                    </a:ext>
                  </a:extLst>
                </a:gridCol>
              </a:tblGrid>
              <a:tr h="70392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878976"/>
                  </a:ext>
                </a:extLst>
              </a:tr>
            </a:tbl>
          </a:graphicData>
        </a:graphic>
      </p:graphicFrame>
      <p:graphicFrame>
        <p:nvGraphicFramePr>
          <p:cNvPr id="17" name="Таблица 9">
            <a:extLst>
              <a:ext uri="{FF2B5EF4-FFF2-40B4-BE49-F238E27FC236}">
                <a16:creationId xmlns:a16="http://schemas.microsoft.com/office/drawing/2014/main" id="{B21E3E13-9A9B-48D4-8560-CEA445547F0D}"/>
              </a:ext>
            </a:extLst>
          </p:cNvPr>
          <p:cNvGraphicFramePr>
            <a:graphicFrameLocks noGrp="1"/>
          </p:cNvGraphicFramePr>
          <p:nvPr/>
        </p:nvGraphicFramePr>
        <p:xfrm>
          <a:off x="6749313" y="3551787"/>
          <a:ext cx="3751540" cy="703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0308">
                  <a:extLst>
                    <a:ext uri="{9D8B030D-6E8A-4147-A177-3AD203B41FA5}">
                      <a16:colId xmlns:a16="http://schemas.microsoft.com/office/drawing/2014/main" val="2801389941"/>
                    </a:ext>
                  </a:extLst>
                </a:gridCol>
                <a:gridCol w="750308">
                  <a:extLst>
                    <a:ext uri="{9D8B030D-6E8A-4147-A177-3AD203B41FA5}">
                      <a16:colId xmlns:a16="http://schemas.microsoft.com/office/drawing/2014/main" val="938872007"/>
                    </a:ext>
                  </a:extLst>
                </a:gridCol>
                <a:gridCol w="750308">
                  <a:extLst>
                    <a:ext uri="{9D8B030D-6E8A-4147-A177-3AD203B41FA5}">
                      <a16:colId xmlns:a16="http://schemas.microsoft.com/office/drawing/2014/main" val="1666015750"/>
                    </a:ext>
                  </a:extLst>
                </a:gridCol>
                <a:gridCol w="750308">
                  <a:extLst>
                    <a:ext uri="{9D8B030D-6E8A-4147-A177-3AD203B41FA5}">
                      <a16:colId xmlns:a16="http://schemas.microsoft.com/office/drawing/2014/main" val="4016709072"/>
                    </a:ext>
                  </a:extLst>
                </a:gridCol>
                <a:gridCol w="750308">
                  <a:extLst>
                    <a:ext uri="{9D8B030D-6E8A-4147-A177-3AD203B41FA5}">
                      <a16:colId xmlns:a16="http://schemas.microsoft.com/office/drawing/2014/main" val="2621737675"/>
                    </a:ext>
                  </a:extLst>
                </a:gridCol>
              </a:tblGrid>
              <a:tr h="70392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878976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A4F9C272-20AA-48D7-8C85-CAEBC789556E}"/>
              </a:ext>
            </a:extLst>
          </p:cNvPr>
          <p:cNvSpPr txBox="1"/>
          <p:nvPr/>
        </p:nvSpPr>
        <p:spPr>
          <a:xfrm>
            <a:off x="6749313" y="791796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E68ABEC-B07F-4806-927B-CFC36A856663}"/>
              </a:ext>
            </a:extLst>
          </p:cNvPr>
          <p:cNvSpPr txBox="1"/>
          <p:nvPr/>
        </p:nvSpPr>
        <p:spPr>
          <a:xfrm>
            <a:off x="6749312" y="1476991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4D26A3-FD8E-4AB6-9056-870C49E30EAB}"/>
              </a:ext>
            </a:extLst>
          </p:cNvPr>
          <p:cNvSpPr txBox="1"/>
          <p:nvPr/>
        </p:nvSpPr>
        <p:spPr>
          <a:xfrm>
            <a:off x="6757794" y="2124837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3226F7-C289-473E-8986-A87FB94AF69D}"/>
              </a:ext>
            </a:extLst>
          </p:cNvPr>
          <p:cNvSpPr txBox="1"/>
          <p:nvPr/>
        </p:nvSpPr>
        <p:spPr>
          <a:xfrm>
            <a:off x="6818810" y="2865569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7A993B7-AF74-4954-83A1-5C9BC240616F}"/>
              </a:ext>
            </a:extLst>
          </p:cNvPr>
          <p:cNvSpPr txBox="1"/>
          <p:nvPr/>
        </p:nvSpPr>
        <p:spPr>
          <a:xfrm>
            <a:off x="6952374" y="4196894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EFF07AA-1D14-4325-8AA4-F147D9ADA985}"/>
              </a:ext>
            </a:extLst>
          </p:cNvPr>
          <p:cNvSpPr txBox="1"/>
          <p:nvPr/>
        </p:nvSpPr>
        <p:spPr>
          <a:xfrm>
            <a:off x="6798349" y="3495091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F628C3A-67E1-4D5E-A20B-BA8BFDAAC97E}"/>
              </a:ext>
            </a:extLst>
          </p:cNvPr>
          <p:cNvSpPr txBox="1"/>
          <p:nvPr/>
        </p:nvSpPr>
        <p:spPr>
          <a:xfrm>
            <a:off x="6769032" y="4854799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ED71326-6846-4686-B0E9-0350356CEA57}"/>
              </a:ext>
            </a:extLst>
          </p:cNvPr>
          <p:cNvSpPr txBox="1"/>
          <p:nvPr/>
        </p:nvSpPr>
        <p:spPr>
          <a:xfrm>
            <a:off x="6769030" y="5672139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2BA76E8-456F-45A1-A024-F8B5A8D1BD35}"/>
              </a:ext>
            </a:extLst>
          </p:cNvPr>
          <p:cNvSpPr txBox="1"/>
          <p:nvPr/>
        </p:nvSpPr>
        <p:spPr>
          <a:xfrm>
            <a:off x="6682223" y="782436"/>
            <a:ext cx="814425" cy="707886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0691931-BE6A-49EF-BEB3-BD296A1C739B}"/>
              </a:ext>
            </a:extLst>
          </p:cNvPr>
          <p:cNvSpPr txBox="1"/>
          <p:nvPr/>
        </p:nvSpPr>
        <p:spPr>
          <a:xfrm>
            <a:off x="6703802" y="1465383"/>
            <a:ext cx="814425" cy="707886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8CDFCED-A93F-4225-893A-3D8CFBC7475C}"/>
              </a:ext>
            </a:extLst>
          </p:cNvPr>
          <p:cNvSpPr txBox="1"/>
          <p:nvPr/>
        </p:nvSpPr>
        <p:spPr>
          <a:xfrm>
            <a:off x="6711719" y="2148428"/>
            <a:ext cx="814425" cy="707886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0697013-6580-4255-8809-B7131A92EAD1}"/>
              </a:ext>
            </a:extLst>
          </p:cNvPr>
          <p:cNvSpPr txBox="1"/>
          <p:nvPr/>
        </p:nvSpPr>
        <p:spPr>
          <a:xfrm>
            <a:off x="6701694" y="2861369"/>
            <a:ext cx="814425" cy="707886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1D160D1-7C55-4AEE-B724-6A54CEB2E1F6}"/>
              </a:ext>
            </a:extLst>
          </p:cNvPr>
          <p:cNvSpPr txBox="1"/>
          <p:nvPr/>
        </p:nvSpPr>
        <p:spPr>
          <a:xfrm>
            <a:off x="6708106" y="3544646"/>
            <a:ext cx="814425" cy="707886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461EB6A-9A59-4228-8D0D-6777E6DFEE00}"/>
              </a:ext>
            </a:extLst>
          </p:cNvPr>
          <p:cNvSpPr txBox="1"/>
          <p:nvPr/>
        </p:nvSpPr>
        <p:spPr>
          <a:xfrm>
            <a:off x="6729372" y="4242682"/>
            <a:ext cx="814425" cy="707886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44223C0-7B0F-475F-B5FC-72C5472FC547}"/>
              </a:ext>
            </a:extLst>
          </p:cNvPr>
          <p:cNvSpPr txBox="1"/>
          <p:nvPr/>
        </p:nvSpPr>
        <p:spPr>
          <a:xfrm>
            <a:off x="6735000" y="4952965"/>
            <a:ext cx="814425" cy="707886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D0C0C4B-3B30-4847-8E9F-14D41449273F}"/>
              </a:ext>
            </a:extLst>
          </p:cNvPr>
          <p:cNvSpPr txBox="1"/>
          <p:nvPr/>
        </p:nvSpPr>
        <p:spPr>
          <a:xfrm>
            <a:off x="6723520" y="5681444"/>
            <a:ext cx="814425" cy="707886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BBD3C8DE-72B6-4379-8BAD-B17BD44DE8F4}"/>
              </a:ext>
            </a:extLst>
          </p:cNvPr>
          <p:cNvSpPr txBox="1"/>
          <p:nvPr/>
        </p:nvSpPr>
        <p:spPr>
          <a:xfrm>
            <a:off x="3375875" y="761114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9F58A91-FD00-4FC5-8281-37B0DC9918B6}"/>
              </a:ext>
            </a:extLst>
          </p:cNvPr>
          <p:cNvSpPr txBox="1"/>
          <p:nvPr/>
        </p:nvSpPr>
        <p:spPr>
          <a:xfrm>
            <a:off x="3511941" y="1534031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3B91B2A-9CD8-4FA8-A6C8-5439AE2832EE}"/>
              </a:ext>
            </a:extLst>
          </p:cNvPr>
          <p:cNvSpPr txBox="1"/>
          <p:nvPr/>
        </p:nvSpPr>
        <p:spPr>
          <a:xfrm>
            <a:off x="4398661" y="2196059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E111097-C47B-42CE-995B-5FAADA8EDD96}"/>
              </a:ext>
            </a:extLst>
          </p:cNvPr>
          <p:cNvSpPr txBox="1"/>
          <p:nvPr/>
        </p:nvSpPr>
        <p:spPr>
          <a:xfrm>
            <a:off x="4398660" y="2845934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CA61FB63-8339-4654-9112-FFAD645A1E10}"/>
              </a:ext>
            </a:extLst>
          </p:cNvPr>
          <p:cNvSpPr txBox="1"/>
          <p:nvPr/>
        </p:nvSpPr>
        <p:spPr>
          <a:xfrm>
            <a:off x="1139672" y="3569255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00E5C07-30DF-47DE-8ACD-F3E7A8958BF7}"/>
              </a:ext>
            </a:extLst>
          </p:cNvPr>
          <p:cNvSpPr txBox="1"/>
          <p:nvPr/>
        </p:nvSpPr>
        <p:spPr>
          <a:xfrm>
            <a:off x="3711572" y="4308775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D7295CE-AA57-487B-AED4-A5447E3937BE}"/>
              </a:ext>
            </a:extLst>
          </p:cNvPr>
          <p:cNvSpPr txBox="1"/>
          <p:nvPr/>
        </p:nvSpPr>
        <p:spPr>
          <a:xfrm>
            <a:off x="4505294" y="5075186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C436E6E-2437-4D8A-8C6C-26DA7F967385}"/>
              </a:ext>
            </a:extLst>
          </p:cNvPr>
          <p:cNvSpPr txBox="1"/>
          <p:nvPr/>
        </p:nvSpPr>
        <p:spPr>
          <a:xfrm>
            <a:off x="5172572" y="5812046"/>
            <a:ext cx="87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465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93922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44407F-E403-4CF3-BF22-2FD9D91B889E}"/>
              </a:ext>
            </a:extLst>
          </p:cNvPr>
          <p:cNvSpPr txBox="1"/>
          <p:nvPr/>
        </p:nvSpPr>
        <p:spPr>
          <a:xfrm>
            <a:off x="117369" y="1101278"/>
            <a:ext cx="21833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Zichlik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0027649-68B6-4FAB-ABC7-0D6035722B18}"/>
                  </a:ext>
                </a:extLst>
              </p:cNvPr>
              <p:cNvSpPr txBox="1"/>
              <p:nvPr/>
            </p:nvSpPr>
            <p:spPr>
              <a:xfrm>
                <a:off x="117369" y="3933062"/>
                <a:ext cx="1938641" cy="658898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g/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𝒔𝒎</m:t>
                        </m:r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0027649-68B6-4FAB-ABC7-0D6035722B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69" y="3933062"/>
                <a:ext cx="1938641" cy="658898"/>
              </a:xfrm>
              <a:prstGeom prst="rect">
                <a:avLst/>
              </a:prstGeom>
              <a:blipFill>
                <a:blip r:embed="rId2"/>
                <a:stretch>
                  <a:fillRect l="-1529" t="-7692" b="-27350"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D84B3F26-303A-458D-807D-47B8E7F6F431}"/>
              </a:ext>
            </a:extLst>
          </p:cNvPr>
          <p:cNvSpPr txBox="1"/>
          <p:nvPr/>
        </p:nvSpPr>
        <p:spPr>
          <a:xfrm>
            <a:off x="117369" y="1971217"/>
            <a:ext cx="21833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8B555F-140B-4927-AD31-AEB4316C38EC}"/>
              </a:ext>
            </a:extLst>
          </p:cNvPr>
          <p:cNvSpPr txBox="1"/>
          <p:nvPr/>
        </p:nvSpPr>
        <p:spPr>
          <a:xfrm>
            <a:off x="261780" y="2841156"/>
            <a:ext cx="21833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Hajm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06427C7-F96F-40BB-8947-E17ADF22F266}"/>
                  </a:ext>
                </a:extLst>
              </p:cNvPr>
              <p:cNvSpPr txBox="1"/>
              <p:nvPr/>
            </p:nvSpPr>
            <p:spPr>
              <a:xfrm>
                <a:off x="87704" y="4823658"/>
                <a:ext cx="1966300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g/</a:t>
                </a:r>
                <a:r>
                  <a:rPr lang="en-US" sz="40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𝒅𝒎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06427C7-F96F-40BB-8947-E17ADF22F2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04" y="4823658"/>
                <a:ext cx="1966300" cy="721801"/>
              </a:xfrm>
              <a:prstGeom prst="rect">
                <a:avLst/>
              </a:prstGeom>
              <a:blipFill>
                <a:blip r:embed="rId3"/>
                <a:stretch>
                  <a:fillRect l="-2410" t="-10938" b="-26563"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0F5A400-317C-4E97-96E9-665F85928293}"/>
                  </a:ext>
                </a:extLst>
              </p:cNvPr>
              <p:cNvSpPr txBox="1"/>
              <p:nvPr/>
            </p:nvSpPr>
            <p:spPr>
              <a:xfrm>
                <a:off x="2209635" y="3888226"/>
                <a:ext cx="1381128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𝒅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0F5A400-317C-4E97-96E9-665F85928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635" y="3888226"/>
                <a:ext cx="1381128" cy="7218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AC609387-9112-4B01-9BD8-E79C074DBD39}"/>
              </a:ext>
            </a:extLst>
          </p:cNvPr>
          <p:cNvSpPr txBox="1"/>
          <p:nvPr/>
        </p:nvSpPr>
        <p:spPr>
          <a:xfrm>
            <a:off x="6854293" y="4798536"/>
            <a:ext cx="2387093" cy="707886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km/min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06BB66-C073-4ED7-A9E0-0B9C797D09C8}"/>
                  </a:ext>
                </a:extLst>
              </p:cNvPr>
              <p:cNvSpPr txBox="1"/>
              <p:nvPr/>
            </p:nvSpPr>
            <p:spPr>
              <a:xfrm>
                <a:off x="6854293" y="3908027"/>
                <a:ext cx="2387093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kg/</a:t>
                </a:r>
                <a:r>
                  <a:rPr lang="en-US" sz="40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06BB66-C073-4ED7-A9E0-0B9C797D09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4293" y="3908027"/>
                <a:ext cx="2387093" cy="721801"/>
              </a:xfrm>
              <a:prstGeom prst="rect">
                <a:avLst/>
              </a:prstGeom>
              <a:blipFill>
                <a:blip r:embed="rId5"/>
                <a:stretch>
                  <a:fillRect l="-1995" t="-11024" b="-27559"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8F78241-D983-42C2-94B2-51ABD68E8147}"/>
                  </a:ext>
                </a:extLst>
              </p:cNvPr>
              <p:cNvSpPr txBox="1"/>
              <p:nvPr/>
            </p:nvSpPr>
            <p:spPr>
              <a:xfrm>
                <a:off x="9411985" y="3908026"/>
                <a:ext cx="2387092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sr</a:t>
                </a:r>
                <a:r>
                  <a:rPr lang="en-US" sz="40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𝒌𝒎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8F78241-D983-42C2-94B2-51ABD68E81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1985" y="3908026"/>
                <a:ext cx="2387092" cy="721801"/>
              </a:xfrm>
              <a:prstGeom prst="rect">
                <a:avLst/>
              </a:prstGeom>
              <a:blipFill>
                <a:blip r:embed="rId6"/>
                <a:stretch>
                  <a:fillRect l="-2244" t="-11024" b="-27559"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35B0BB9-B579-47D1-B20B-2A3D15570483}"/>
                  </a:ext>
                </a:extLst>
              </p:cNvPr>
              <p:cNvSpPr txBox="1"/>
              <p:nvPr/>
            </p:nvSpPr>
            <p:spPr>
              <a:xfrm>
                <a:off x="3750839" y="3901070"/>
                <a:ext cx="1381128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35B0BB9-B579-47D1-B20B-2A3D155704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0839" y="3901070"/>
                <a:ext cx="1381128" cy="72180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B6E6291-529E-44DD-BFF2-FDA216471359}"/>
                  </a:ext>
                </a:extLst>
              </p:cNvPr>
              <p:cNvSpPr txBox="1"/>
              <p:nvPr/>
            </p:nvSpPr>
            <p:spPr>
              <a:xfrm>
                <a:off x="2216697" y="4823189"/>
                <a:ext cx="1381128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B6E6291-529E-44DD-BFF2-FDA2164713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6697" y="4823189"/>
                <a:ext cx="1381128" cy="72180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CC5922BD-2BDC-4B22-AE8C-6B142EF347C5}"/>
              </a:ext>
            </a:extLst>
          </p:cNvPr>
          <p:cNvSpPr txBox="1"/>
          <p:nvPr/>
        </p:nvSpPr>
        <p:spPr>
          <a:xfrm>
            <a:off x="5247823" y="3935044"/>
            <a:ext cx="1381128" cy="707886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km/h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78F78B3-0C3F-4377-B8EB-A4DF3A00004C}"/>
                  </a:ext>
                </a:extLst>
              </p:cNvPr>
              <p:cNvSpPr txBox="1"/>
              <p:nvPr/>
            </p:nvSpPr>
            <p:spPr>
              <a:xfrm>
                <a:off x="9601163" y="4798989"/>
                <a:ext cx="1381128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𝒅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78F78B3-0C3F-4377-B8EB-A4DF3A0000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1163" y="4798989"/>
                <a:ext cx="1381128" cy="72180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C929BEDC-C743-451C-9C82-3435DC66AAB6}"/>
              </a:ext>
            </a:extLst>
          </p:cNvPr>
          <p:cNvSpPr txBox="1"/>
          <p:nvPr/>
        </p:nvSpPr>
        <p:spPr>
          <a:xfrm>
            <a:off x="3732260" y="4821261"/>
            <a:ext cx="1381128" cy="707886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m/s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0B0757F-EF20-47C7-96C4-629764BAFF4F}"/>
                  </a:ext>
                </a:extLst>
              </p:cNvPr>
              <p:cNvSpPr txBox="1"/>
              <p:nvPr/>
            </p:nvSpPr>
            <p:spPr>
              <a:xfrm>
                <a:off x="5247823" y="4821261"/>
                <a:ext cx="1381128" cy="707886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𝒍</m:t>
                      </m:r>
                    </m:oMath>
                  </m:oMathPara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0B0757F-EF20-47C7-96C4-629764BAFF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7823" y="4821261"/>
                <a:ext cx="1381128" cy="70788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24BF1836-9B07-45BF-8FFB-D7A2143B3A20}"/>
              </a:ext>
            </a:extLst>
          </p:cNvPr>
          <p:cNvCxnSpPr>
            <a:cxnSpLocks/>
          </p:cNvCxnSpPr>
          <p:nvPr/>
        </p:nvCxnSpPr>
        <p:spPr>
          <a:xfrm>
            <a:off x="2300746" y="1101278"/>
            <a:ext cx="0" cy="25459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A7DC6AF-07FA-42B3-A867-9EE3DCFDE9E2}"/>
              </a:ext>
            </a:extLst>
          </p:cNvPr>
          <p:cNvCxnSpPr/>
          <p:nvPr/>
        </p:nvCxnSpPr>
        <p:spPr>
          <a:xfrm>
            <a:off x="258396" y="1809164"/>
            <a:ext cx="11245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D73DB643-CD68-4092-A4BB-A44B1B56806A}"/>
              </a:ext>
            </a:extLst>
          </p:cNvPr>
          <p:cNvCxnSpPr/>
          <p:nvPr/>
        </p:nvCxnSpPr>
        <p:spPr>
          <a:xfrm>
            <a:off x="526627" y="2811688"/>
            <a:ext cx="11245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8AEC7A41-0EF4-4F78-9455-23207292CE63}"/>
              </a:ext>
            </a:extLst>
          </p:cNvPr>
          <p:cNvCxnSpPr/>
          <p:nvPr/>
        </p:nvCxnSpPr>
        <p:spPr>
          <a:xfrm>
            <a:off x="676267" y="3805112"/>
            <a:ext cx="11245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94455FE-2AB0-4E90-A9B7-D5463FB72055}"/>
                  </a:ext>
                </a:extLst>
              </p:cNvPr>
              <p:cNvSpPr txBox="1"/>
              <p:nvPr/>
            </p:nvSpPr>
            <p:spPr>
              <a:xfrm>
                <a:off x="87704" y="5677576"/>
                <a:ext cx="2506926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mg/</a:t>
                </a:r>
                <a:r>
                  <a:rPr lang="en-US" sz="40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𝒅𝒎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94455FE-2AB0-4E90-A9B7-D5463FB720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04" y="5677576"/>
                <a:ext cx="2506926" cy="721801"/>
              </a:xfrm>
              <a:prstGeom prst="rect">
                <a:avLst/>
              </a:prstGeom>
              <a:blipFill>
                <a:blip r:embed="rId11"/>
                <a:stretch>
                  <a:fillRect l="-1900" t="-10938" b="-26563"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162C3061-3A4D-40F1-BFC9-632EBF8C93B9}"/>
              </a:ext>
            </a:extLst>
          </p:cNvPr>
          <p:cNvSpPr txBox="1"/>
          <p:nvPr/>
        </p:nvSpPr>
        <p:spPr>
          <a:xfrm>
            <a:off x="2907261" y="5682053"/>
            <a:ext cx="1381128" cy="707886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cm/s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DBB2B57-82E6-431C-8E7A-55BCF423C768}"/>
                  </a:ext>
                </a:extLst>
              </p:cNvPr>
              <p:cNvSpPr txBox="1"/>
              <p:nvPr/>
            </p:nvSpPr>
            <p:spPr>
              <a:xfrm>
                <a:off x="4557259" y="5665792"/>
                <a:ext cx="2297034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𝒅𝒎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DBB2B57-82E6-431C-8E7A-55BCF423C7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259" y="5665792"/>
                <a:ext cx="2297034" cy="72180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Знак умножения 27">
            <a:extLst>
              <a:ext uri="{FF2B5EF4-FFF2-40B4-BE49-F238E27FC236}">
                <a16:creationId xmlns:a16="http://schemas.microsoft.com/office/drawing/2014/main" id="{223D555C-D04E-4260-9CB3-F5CFF76D6A4E}"/>
              </a:ext>
            </a:extLst>
          </p:cNvPr>
          <p:cNvSpPr/>
          <p:nvPr/>
        </p:nvSpPr>
        <p:spPr>
          <a:xfrm>
            <a:off x="2345336" y="3654408"/>
            <a:ext cx="1210555" cy="110024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Знак умножения 28">
            <a:extLst>
              <a:ext uri="{FF2B5EF4-FFF2-40B4-BE49-F238E27FC236}">
                <a16:creationId xmlns:a16="http://schemas.microsoft.com/office/drawing/2014/main" id="{A59A3E9E-269B-430A-A4F3-A7D379493B33}"/>
              </a:ext>
            </a:extLst>
          </p:cNvPr>
          <p:cNvSpPr/>
          <p:nvPr/>
        </p:nvSpPr>
        <p:spPr>
          <a:xfrm>
            <a:off x="630105" y="4700108"/>
            <a:ext cx="1210555" cy="110024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Знак умножения 29">
            <a:extLst>
              <a:ext uri="{FF2B5EF4-FFF2-40B4-BE49-F238E27FC236}">
                <a16:creationId xmlns:a16="http://schemas.microsoft.com/office/drawing/2014/main" id="{6F980606-E8C0-4CFD-9072-0BACD7998B1A}"/>
              </a:ext>
            </a:extLst>
          </p:cNvPr>
          <p:cNvSpPr/>
          <p:nvPr/>
        </p:nvSpPr>
        <p:spPr>
          <a:xfrm>
            <a:off x="5113388" y="5419454"/>
            <a:ext cx="1210555" cy="110024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791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0.19037 -0.4150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18" y="-20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3.7037E-6 L -0.10429 -0.137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21" y="-6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96296E-6 L -0.2306 -0.2770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36" y="-13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3.7037E-6 L -0.18646 -0.4224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23" y="-2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6 L -0.19583 -0.4201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92" y="-2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2.96296E-6 L 0.17357 -0.2719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72" y="-13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3.7037E-7 L 0.07057 -0.4062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9" y="-20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3.7037E-7 L 0.07057 -0.2708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9" y="-1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1.11111E-6 L -0.01394 -0.4180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3" y="-20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4.81481E-6 L -0.13867 -0.27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40" y="-13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65 -0.00532 L 0.78099 -0.6833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232" y="-3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59259E-6 L 0.54154 -0.5328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70" y="-2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5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6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0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1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5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6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9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93922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44407F-E403-4CF3-BF22-2FD9D91B889E}"/>
              </a:ext>
            </a:extLst>
          </p:cNvPr>
          <p:cNvSpPr txBox="1"/>
          <p:nvPr/>
        </p:nvSpPr>
        <p:spPr>
          <a:xfrm>
            <a:off x="117369" y="1101278"/>
            <a:ext cx="21833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Zichlik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0027649-68B6-4FAB-ABC7-0D6035722B18}"/>
                  </a:ext>
                </a:extLst>
              </p:cNvPr>
              <p:cNvSpPr txBox="1"/>
              <p:nvPr/>
            </p:nvSpPr>
            <p:spPr>
              <a:xfrm>
                <a:off x="2545482" y="1087154"/>
                <a:ext cx="1938641" cy="658898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g/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𝒔𝒎</m:t>
                        </m:r>
                      </m:e>
                      <m:sup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0027649-68B6-4FAB-ABC7-0D6035722B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5482" y="1087154"/>
                <a:ext cx="1938641" cy="658898"/>
              </a:xfrm>
              <a:prstGeom prst="rect">
                <a:avLst/>
              </a:prstGeom>
              <a:blipFill>
                <a:blip r:embed="rId2"/>
                <a:stretch>
                  <a:fillRect l="-1835" t="-7692" b="-27350"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D84B3F26-303A-458D-807D-47B8E7F6F431}"/>
              </a:ext>
            </a:extLst>
          </p:cNvPr>
          <p:cNvSpPr txBox="1"/>
          <p:nvPr/>
        </p:nvSpPr>
        <p:spPr>
          <a:xfrm>
            <a:off x="117369" y="1971217"/>
            <a:ext cx="21833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8B555F-140B-4927-AD31-AEB4316C38EC}"/>
              </a:ext>
            </a:extLst>
          </p:cNvPr>
          <p:cNvSpPr txBox="1"/>
          <p:nvPr/>
        </p:nvSpPr>
        <p:spPr>
          <a:xfrm>
            <a:off x="261780" y="2841156"/>
            <a:ext cx="21833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Hajm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06427C7-F96F-40BB-8947-E17ADF22F266}"/>
                  </a:ext>
                </a:extLst>
              </p:cNvPr>
              <p:cNvSpPr txBox="1"/>
              <p:nvPr/>
            </p:nvSpPr>
            <p:spPr>
              <a:xfrm>
                <a:off x="87704" y="4823658"/>
                <a:ext cx="1966300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g/</a:t>
                </a:r>
                <a:r>
                  <a:rPr lang="en-US" sz="40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𝒅𝒎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06427C7-F96F-40BB-8947-E17ADF22F2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04" y="4823658"/>
                <a:ext cx="1966300" cy="721801"/>
              </a:xfrm>
              <a:prstGeom prst="rect">
                <a:avLst/>
              </a:prstGeom>
              <a:blipFill>
                <a:blip r:embed="rId3"/>
                <a:stretch>
                  <a:fillRect l="-2410" t="-10938" b="-26563"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0F5A400-317C-4E97-96E9-665F85928293}"/>
                  </a:ext>
                </a:extLst>
              </p:cNvPr>
              <p:cNvSpPr txBox="1"/>
              <p:nvPr/>
            </p:nvSpPr>
            <p:spPr>
              <a:xfrm>
                <a:off x="2209635" y="3888226"/>
                <a:ext cx="1381128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𝒅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0F5A400-317C-4E97-96E9-665F85928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635" y="3888226"/>
                <a:ext cx="1381128" cy="7218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AC609387-9112-4B01-9BD8-E79C074DBD39}"/>
              </a:ext>
            </a:extLst>
          </p:cNvPr>
          <p:cNvSpPr txBox="1"/>
          <p:nvPr/>
        </p:nvSpPr>
        <p:spPr>
          <a:xfrm>
            <a:off x="6854293" y="4798536"/>
            <a:ext cx="2387093" cy="707886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km/min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06BB66-C073-4ED7-A9E0-0B9C797D09C8}"/>
                  </a:ext>
                </a:extLst>
              </p:cNvPr>
              <p:cNvSpPr txBox="1"/>
              <p:nvPr/>
            </p:nvSpPr>
            <p:spPr>
              <a:xfrm>
                <a:off x="4902453" y="1019040"/>
                <a:ext cx="2387093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kg/</a:t>
                </a:r>
                <a:r>
                  <a:rPr lang="en-US" sz="40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06BB66-C073-4ED7-A9E0-0B9C797D09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2453" y="1019040"/>
                <a:ext cx="2387093" cy="721801"/>
              </a:xfrm>
              <a:prstGeom prst="rect">
                <a:avLst/>
              </a:prstGeom>
              <a:blipFill>
                <a:blip r:embed="rId5"/>
                <a:stretch>
                  <a:fillRect l="-1995" t="-10938" b="-26563"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8F78241-D983-42C2-94B2-51ABD68E8147}"/>
                  </a:ext>
                </a:extLst>
              </p:cNvPr>
              <p:cNvSpPr txBox="1"/>
              <p:nvPr/>
            </p:nvSpPr>
            <p:spPr>
              <a:xfrm>
                <a:off x="7690835" y="1043675"/>
                <a:ext cx="2387092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sr</a:t>
                </a:r>
                <a:r>
                  <a:rPr lang="en-US" sz="40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𝒌𝒎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8F78241-D983-42C2-94B2-51ABD68E81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0835" y="1043675"/>
                <a:ext cx="2387092" cy="721801"/>
              </a:xfrm>
              <a:prstGeom prst="rect">
                <a:avLst/>
              </a:prstGeom>
              <a:blipFill>
                <a:blip r:embed="rId6"/>
                <a:stretch>
                  <a:fillRect l="-2250" t="-10938" b="-26563"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35B0BB9-B579-47D1-B20B-2A3D15570483}"/>
                  </a:ext>
                </a:extLst>
              </p:cNvPr>
              <p:cNvSpPr txBox="1"/>
              <p:nvPr/>
            </p:nvSpPr>
            <p:spPr>
              <a:xfrm>
                <a:off x="2545482" y="2926455"/>
                <a:ext cx="1381128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35B0BB9-B579-47D1-B20B-2A3D155704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5482" y="2926455"/>
                <a:ext cx="1381128" cy="72180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B6E6291-529E-44DD-BFF2-FDA216471359}"/>
                  </a:ext>
                </a:extLst>
              </p:cNvPr>
              <p:cNvSpPr txBox="1"/>
              <p:nvPr/>
            </p:nvSpPr>
            <p:spPr>
              <a:xfrm>
                <a:off x="2216697" y="4823189"/>
                <a:ext cx="1381128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B6E6291-529E-44DD-BFF2-FDA2164713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6697" y="4823189"/>
                <a:ext cx="1381128" cy="72180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CC5922BD-2BDC-4B22-AE8C-6B142EF347C5}"/>
              </a:ext>
            </a:extLst>
          </p:cNvPr>
          <p:cNvSpPr txBox="1"/>
          <p:nvPr/>
        </p:nvSpPr>
        <p:spPr>
          <a:xfrm>
            <a:off x="2594630" y="1988996"/>
            <a:ext cx="1381128" cy="707886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km/h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78F78B3-0C3F-4377-B8EB-A4DF3A00004C}"/>
                  </a:ext>
                </a:extLst>
              </p:cNvPr>
              <p:cNvSpPr txBox="1"/>
              <p:nvPr/>
            </p:nvSpPr>
            <p:spPr>
              <a:xfrm>
                <a:off x="9601163" y="4798989"/>
                <a:ext cx="1381128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𝒅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78F78B3-0C3F-4377-B8EB-A4DF3A0000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1163" y="4798989"/>
                <a:ext cx="1381128" cy="72180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C929BEDC-C743-451C-9C82-3435DC66AAB6}"/>
              </a:ext>
            </a:extLst>
          </p:cNvPr>
          <p:cNvSpPr txBox="1"/>
          <p:nvPr/>
        </p:nvSpPr>
        <p:spPr>
          <a:xfrm>
            <a:off x="3732260" y="4821261"/>
            <a:ext cx="1381128" cy="707886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m/s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0B0757F-EF20-47C7-96C4-629764BAFF4F}"/>
                  </a:ext>
                </a:extLst>
              </p:cNvPr>
              <p:cNvSpPr txBox="1"/>
              <p:nvPr/>
            </p:nvSpPr>
            <p:spPr>
              <a:xfrm>
                <a:off x="5247823" y="4821261"/>
                <a:ext cx="1381128" cy="707886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𝒍</m:t>
                      </m:r>
                    </m:oMath>
                  </m:oMathPara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0B0757F-EF20-47C7-96C4-629764BAFF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7823" y="4821261"/>
                <a:ext cx="1381128" cy="70788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24BF1836-9B07-45BF-8FFB-D7A2143B3A20}"/>
              </a:ext>
            </a:extLst>
          </p:cNvPr>
          <p:cNvCxnSpPr>
            <a:cxnSpLocks/>
          </p:cNvCxnSpPr>
          <p:nvPr/>
        </p:nvCxnSpPr>
        <p:spPr>
          <a:xfrm>
            <a:off x="2300746" y="1101278"/>
            <a:ext cx="0" cy="25459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A7DC6AF-07FA-42B3-A867-9EE3DCFDE9E2}"/>
              </a:ext>
            </a:extLst>
          </p:cNvPr>
          <p:cNvCxnSpPr/>
          <p:nvPr/>
        </p:nvCxnSpPr>
        <p:spPr>
          <a:xfrm>
            <a:off x="258396" y="1809164"/>
            <a:ext cx="11245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D73DB643-CD68-4092-A4BB-A44B1B56806A}"/>
              </a:ext>
            </a:extLst>
          </p:cNvPr>
          <p:cNvCxnSpPr/>
          <p:nvPr/>
        </p:nvCxnSpPr>
        <p:spPr>
          <a:xfrm>
            <a:off x="526627" y="2811688"/>
            <a:ext cx="11245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8AEC7A41-0EF4-4F78-9455-23207292CE63}"/>
              </a:ext>
            </a:extLst>
          </p:cNvPr>
          <p:cNvCxnSpPr/>
          <p:nvPr/>
        </p:nvCxnSpPr>
        <p:spPr>
          <a:xfrm>
            <a:off x="676267" y="3805112"/>
            <a:ext cx="11245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94455FE-2AB0-4E90-A9B7-D5463FB72055}"/>
                  </a:ext>
                </a:extLst>
              </p:cNvPr>
              <p:cNvSpPr txBox="1"/>
              <p:nvPr/>
            </p:nvSpPr>
            <p:spPr>
              <a:xfrm>
                <a:off x="87704" y="5677576"/>
                <a:ext cx="2506926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mg/</a:t>
                </a:r>
                <a:r>
                  <a:rPr lang="en-US" sz="40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𝒅𝒎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94455FE-2AB0-4E90-A9B7-D5463FB720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04" y="5677576"/>
                <a:ext cx="2506926" cy="721801"/>
              </a:xfrm>
              <a:prstGeom prst="rect">
                <a:avLst/>
              </a:prstGeom>
              <a:blipFill>
                <a:blip r:embed="rId11"/>
                <a:stretch>
                  <a:fillRect l="-1900" t="-10938" b="-26563"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162C3061-3A4D-40F1-BFC9-632EBF8C93B9}"/>
              </a:ext>
            </a:extLst>
          </p:cNvPr>
          <p:cNvSpPr txBox="1"/>
          <p:nvPr/>
        </p:nvSpPr>
        <p:spPr>
          <a:xfrm>
            <a:off x="2907261" y="5682053"/>
            <a:ext cx="1381128" cy="707886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cm/s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DBB2B57-82E6-431C-8E7A-55BCF423C768}"/>
                  </a:ext>
                </a:extLst>
              </p:cNvPr>
              <p:cNvSpPr txBox="1"/>
              <p:nvPr/>
            </p:nvSpPr>
            <p:spPr>
              <a:xfrm>
                <a:off x="4557259" y="5665792"/>
                <a:ext cx="2297034" cy="721801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𝒅𝒎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DBB2B57-82E6-431C-8E7A-55BCF423C7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259" y="5665792"/>
                <a:ext cx="2297034" cy="72180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Знак умножения 27">
            <a:extLst>
              <a:ext uri="{FF2B5EF4-FFF2-40B4-BE49-F238E27FC236}">
                <a16:creationId xmlns:a16="http://schemas.microsoft.com/office/drawing/2014/main" id="{223D555C-D04E-4260-9CB3-F5CFF76D6A4E}"/>
              </a:ext>
            </a:extLst>
          </p:cNvPr>
          <p:cNvSpPr/>
          <p:nvPr/>
        </p:nvSpPr>
        <p:spPr>
          <a:xfrm>
            <a:off x="2345336" y="3654408"/>
            <a:ext cx="1210555" cy="110024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Знак умножения 28">
            <a:extLst>
              <a:ext uri="{FF2B5EF4-FFF2-40B4-BE49-F238E27FC236}">
                <a16:creationId xmlns:a16="http://schemas.microsoft.com/office/drawing/2014/main" id="{A59A3E9E-269B-430A-A4F3-A7D379493B33}"/>
              </a:ext>
            </a:extLst>
          </p:cNvPr>
          <p:cNvSpPr/>
          <p:nvPr/>
        </p:nvSpPr>
        <p:spPr>
          <a:xfrm>
            <a:off x="630105" y="4700108"/>
            <a:ext cx="1210555" cy="110024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Знак умножения 29">
            <a:extLst>
              <a:ext uri="{FF2B5EF4-FFF2-40B4-BE49-F238E27FC236}">
                <a16:creationId xmlns:a16="http://schemas.microsoft.com/office/drawing/2014/main" id="{6F980606-E8C0-4CFD-9072-0BACD7998B1A}"/>
              </a:ext>
            </a:extLst>
          </p:cNvPr>
          <p:cNvSpPr/>
          <p:nvPr/>
        </p:nvSpPr>
        <p:spPr>
          <a:xfrm>
            <a:off x="5113388" y="5419454"/>
            <a:ext cx="1210555" cy="110024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22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0.19037 -0.4150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18" y="-20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3.7037E-6 L -0.10429 -0.137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21" y="-6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96296E-6 L -0.2306 -0.2770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36" y="-13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3.7037E-6 L -0.18646 -0.4224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23" y="-2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6 L -0.19583 -0.4201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92" y="-2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2.96296E-6 L 0.17357 -0.2719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72" y="-13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3.7037E-7 L 0.07057 -0.4062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9" y="-20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3.7037E-7 L 0.07057 -0.2708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9" y="-1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1.11111E-6 L -0.01394 -0.4180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3" y="-20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4.81481E-6 L -0.13867 -0.27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40" y="-13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65 -0.00532 L 0.78099 -0.6833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232" y="-3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59259E-6 L 0.54154 -0.5328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70" y="-2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5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6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0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1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5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6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9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93093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252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B8AAAC-97C8-49D6-BE40-711979E20893}"/>
              </a:ext>
            </a:extLst>
          </p:cNvPr>
          <p:cNvSpPr txBox="1"/>
          <p:nvPr/>
        </p:nvSpPr>
        <p:spPr>
          <a:xfrm>
            <a:off x="2820537" y="54452"/>
            <a:ext cx="6699810" cy="902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27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27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2" descr="Шарль Кулон - Персоны - eTVnet">
            <a:extLst>
              <a:ext uri="{FF2B5EF4-FFF2-40B4-BE49-F238E27FC236}">
                <a16:creationId xmlns:a16="http://schemas.microsoft.com/office/drawing/2014/main" id="{1B519793-6A3F-43CF-A62A-69FA31F393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7116" y="3280116"/>
            <a:ext cx="297769" cy="297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331" tIns="44665" rIns="89331" bIns="44665" numCol="1" anchor="t" anchorCtr="0" compatLnSpc="1">
            <a:prstTxWarp prst="textNoShape">
              <a:avLst/>
            </a:prstTxWarp>
          </a:bodyPr>
          <a:lstStyle/>
          <a:p>
            <a:endParaRPr lang="ru-RU" sz="1758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E3972-8A17-4CC8-A44C-694259F283C3}"/>
              </a:ext>
            </a:extLst>
          </p:cNvPr>
          <p:cNvSpPr txBox="1"/>
          <p:nvPr/>
        </p:nvSpPr>
        <p:spPr>
          <a:xfrm>
            <a:off x="419349" y="972588"/>
            <a:ext cx="110555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savol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Temirdan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cho‘yandan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yasalgan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hajmli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kublar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Ulardan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E5D1598-9883-4681-BBEA-129D8FEF934F}"/>
              </a:ext>
            </a:extLst>
          </p:cNvPr>
          <p:cNvSpPr/>
          <p:nvPr/>
        </p:nvSpPr>
        <p:spPr>
          <a:xfrm>
            <a:off x="1927229" y="6108924"/>
            <a:ext cx="1786616" cy="4466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7629B30-41B3-4FD2-9C7A-F5C0A9F78740}"/>
              </a:ext>
            </a:extLst>
          </p:cNvPr>
          <p:cNvSpPr txBox="1"/>
          <p:nvPr/>
        </p:nvSpPr>
        <p:spPr>
          <a:xfrm>
            <a:off x="4518201" y="4910027"/>
            <a:ext cx="22060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Cho‘yan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65FF68D-62E8-43FD-9500-8B224DB9C2B0}"/>
              </a:ext>
            </a:extLst>
          </p:cNvPr>
          <p:cNvSpPr txBox="1"/>
          <p:nvPr/>
        </p:nvSpPr>
        <p:spPr>
          <a:xfrm>
            <a:off x="726836" y="4831073"/>
            <a:ext cx="18874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Temir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Куб 16">
            <a:extLst>
              <a:ext uri="{FF2B5EF4-FFF2-40B4-BE49-F238E27FC236}">
                <a16:creationId xmlns:a16="http://schemas.microsoft.com/office/drawing/2014/main" id="{B64D7E8D-D7D1-4282-8D35-599180BCC53E}"/>
              </a:ext>
            </a:extLst>
          </p:cNvPr>
          <p:cNvSpPr/>
          <p:nvPr/>
        </p:nvSpPr>
        <p:spPr>
          <a:xfrm>
            <a:off x="486068" y="2861373"/>
            <a:ext cx="2616422" cy="2076531"/>
          </a:xfrm>
          <a:prstGeom prst="cube">
            <a:avLst/>
          </a:prstGeom>
          <a:solidFill>
            <a:srgbClr val="421E06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Куб 17">
            <a:extLst>
              <a:ext uri="{FF2B5EF4-FFF2-40B4-BE49-F238E27FC236}">
                <a16:creationId xmlns:a16="http://schemas.microsoft.com/office/drawing/2014/main" id="{9B647E48-7413-4106-B914-28EC024C0D28}"/>
              </a:ext>
            </a:extLst>
          </p:cNvPr>
          <p:cNvSpPr/>
          <p:nvPr/>
        </p:nvSpPr>
        <p:spPr>
          <a:xfrm>
            <a:off x="4317924" y="2873703"/>
            <a:ext cx="2616422" cy="2102079"/>
          </a:xfrm>
          <a:prstGeom prst="cub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26F0CD8-710A-424C-9246-A584DD135B92}"/>
                  </a:ext>
                </a:extLst>
              </p:cNvPr>
              <p:cNvSpPr txBox="1"/>
              <p:nvPr/>
            </p:nvSpPr>
            <p:spPr>
              <a:xfrm>
                <a:off x="164599" y="5718693"/>
                <a:ext cx="112447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𝝆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26F0CD8-710A-424C-9246-A584DD135B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599" y="5718693"/>
                <a:ext cx="1124475" cy="707886"/>
              </a:xfrm>
              <a:prstGeom prst="rect">
                <a:avLst/>
              </a:prstGeom>
              <a:blipFill>
                <a:blip r:embed="rId2"/>
                <a:stretch>
                  <a:fillRect t="-15517" r="-18478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002C2DF-F683-405B-86C4-BFE55D2E925C}"/>
                  </a:ext>
                </a:extLst>
              </p:cNvPr>
              <p:cNvSpPr txBox="1"/>
              <p:nvPr/>
            </p:nvSpPr>
            <p:spPr>
              <a:xfrm>
                <a:off x="1308287" y="5555238"/>
                <a:ext cx="2061783" cy="9907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>
                    <a:cs typeface="Arial" panose="020B0604020202020204" pitchFamily="34" charset="0"/>
                  </a:rPr>
                  <a:t>78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𝒌𝒈</m:t>
                        </m:r>
                      </m:num>
                      <m:den>
                        <m:sSup>
                          <m:sSupPr>
                            <m:ctrlPr>
                              <a:rPr lang="ru-RU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endParaRPr lang="ru-RU" sz="40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002C2DF-F683-405B-86C4-BFE55D2E92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8287" y="5555238"/>
                <a:ext cx="2061783" cy="990784"/>
              </a:xfrm>
              <a:prstGeom prst="rect">
                <a:avLst/>
              </a:prstGeom>
              <a:blipFill>
                <a:blip r:embed="rId3"/>
                <a:stretch>
                  <a:fillRect l="-10651" b="-128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2BDA482-1AFD-419F-812F-F5307A5FE69E}"/>
                  </a:ext>
                </a:extLst>
              </p:cNvPr>
              <p:cNvSpPr txBox="1"/>
              <p:nvPr/>
            </p:nvSpPr>
            <p:spPr>
              <a:xfrm>
                <a:off x="4317924" y="5637891"/>
                <a:ext cx="139377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𝝆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𝒄𝒉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2BDA482-1AFD-419F-812F-F5307A5FE6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7924" y="5637891"/>
                <a:ext cx="1393779" cy="707886"/>
              </a:xfrm>
              <a:prstGeom prst="rect">
                <a:avLst/>
              </a:prstGeom>
              <a:blipFill>
                <a:blip r:embed="rId4"/>
                <a:stretch>
                  <a:fillRect t="-15517" r="-14410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F7AE10F-D470-4281-B0F2-67DE8C655DDB}"/>
                  </a:ext>
                </a:extLst>
              </p:cNvPr>
              <p:cNvSpPr txBox="1"/>
              <p:nvPr/>
            </p:nvSpPr>
            <p:spPr>
              <a:xfrm>
                <a:off x="5656377" y="5496442"/>
                <a:ext cx="2061783" cy="9907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>
                    <a:cs typeface="Arial" panose="020B0604020202020204" pitchFamily="34" charset="0"/>
                  </a:rPr>
                  <a:t>70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𝒌𝒈</m:t>
                        </m:r>
                      </m:num>
                      <m:den>
                        <m:sSup>
                          <m:sSupPr>
                            <m:ctrlPr>
                              <a:rPr lang="ru-RU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endParaRPr lang="ru-RU" sz="40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F7AE10F-D470-4281-B0F2-67DE8C655D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377" y="5496442"/>
                <a:ext cx="2061783" cy="990784"/>
              </a:xfrm>
              <a:prstGeom prst="rect">
                <a:avLst/>
              </a:prstGeom>
              <a:blipFill>
                <a:blip r:embed="rId5"/>
                <a:stretch>
                  <a:fillRect l="-10651" b="-13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BB09C6B7-146D-450F-A4D6-19BA87C752A8}"/>
              </a:ext>
            </a:extLst>
          </p:cNvPr>
          <p:cNvSpPr txBox="1"/>
          <p:nvPr/>
        </p:nvSpPr>
        <p:spPr>
          <a:xfrm>
            <a:off x="7149675" y="2301666"/>
            <a:ext cx="4741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Cho‘yan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temirning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uglerod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qotishmasi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34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93093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252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2" descr="Шарль Кулон - Персоны - eTVnet">
            <a:extLst>
              <a:ext uri="{FF2B5EF4-FFF2-40B4-BE49-F238E27FC236}">
                <a16:creationId xmlns:a16="http://schemas.microsoft.com/office/drawing/2014/main" id="{1B519793-6A3F-43CF-A62A-69FA31F393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7116" y="3280116"/>
            <a:ext cx="297769" cy="297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331" tIns="44665" rIns="89331" bIns="44665" numCol="1" anchor="t" anchorCtr="0" compatLnSpc="1">
            <a:prstTxWarp prst="textNoShape">
              <a:avLst/>
            </a:prstTxWarp>
          </a:bodyPr>
          <a:lstStyle/>
          <a:p>
            <a:endParaRPr lang="ru-RU" sz="1758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5B962A-95B5-4D50-92F7-7D7B347ADD19}"/>
              </a:ext>
            </a:extLst>
          </p:cNvPr>
          <p:cNvSpPr txBox="1"/>
          <p:nvPr/>
        </p:nvSpPr>
        <p:spPr>
          <a:xfrm>
            <a:off x="526322" y="1180564"/>
            <a:ext cx="11159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Temirdan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yasalgan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kubning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temirning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zichligi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cho‘yanning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zichligidan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E757784-D626-4EF0-87C6-B382C2F047EF}"/>
              </a:ext>
            </a:extLst>
          </p:cNvPr>
          <p:cNvSpPr/>
          <p:nvPr/>
        </p:nvSpPr>
        <p:spPr>
          <a:xfrm>
            <a:off x="5155402" y="6179120"/>
            <a:ext cx="818866" cy="272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10" name="AutoShape 2" descr="Дискретность электрического заряда. Электрон. Строение атома — урок.  Физика, 8 класс.">
            <a:extLst>
              <a:ext uri="{FF2B5EF4-FFF2-40B4-BE49-F238E27FC236}">
                <a16:creationId xmlns:a16="http://schemas.microsoft.com/office/drawing/2014/main" id="{0024781F-ECDF-4468-B5D3-B0BC2BF0550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1"/>
            <a:ext cx="297769" cy="297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331" tIns="44665" rIns="89331" bIns="44665" numCol="1" anchor="t" anchorCtr="0" compatLnSpc="1">
            <a:prstTxWarp prst="textNoShape">
              <a:avLst/>
            </a:prstTxWarp>
          </a:bodyPr>
          <a:lstStyle/>
          <a:p>
            <a:endParaRPr lang="ru-RU" sz="1758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B8AAAC-97C8-49D6-BE40-711979E20893}"/>
              </a:ext>
            </a:extLst>
          </p:cNvPr>
          <p:cNvSpPr txBox="1"/>
          <p:nvPr/>
        </p:nvSpPr>
        <p:spPr>
          <a:xfrm>
            <a:off x="3416076" y="114985"/>
            <a:ext cx="6923137" cy="902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27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27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E13338C-A68E-4867-BD0E-06D5A394D6A5}"/>
              </a:ext>
            </a:extLst>
          </p:cNvPr>
          <p:cNvSpPr/>
          <p:nvPr/>
        </p:nvSpPr>
        <p:spPr>
          <a:xfrm>
            <a:off x="402879" y="5866986"/>
            <a:ext cx="1003254" cy="2764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2649952-91AE-4322-9BD3-D53B2F51618F}"/>
                  </a:ext>
                </a:extLst>
              </p:cNvPr>
              <p:cNvSpPr txBox="1"/>
              <p:nvPr/>
            </p:nvSpPr>
            <p:spPr>
              <a:xfrm>
                <a:off x="7855365" y="3212366"/>
                <a:ext cx="2000612" cy="12704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~</m:t>
                    </m:r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den>
                    </m:f>
                  </m:oMath>
                </a14:m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2649952-91AE-4322-9BD3-D53B2F516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5365" y="3212366"/>
                <a:ext cx="2000612" cy="127041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A39E14F-2FBC-4EBF-AC6D-66E154C1A0C4}"/>
                  </a:ext>
                </a:extLst>
              </p:cNvPr>
              <p:cNvSpPr txBox="1"/>
              <p:nvPr/>
            </p:nvSpPr>
            <p:spPr>
              <a:xfrm>
                <a:off x="922400" y="3429000"/>
                <a:ext cx="2076851" cy="12044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den>
                    </m:f>
                  </m:oMath>
                </a14:m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A39E14F-2FBC-4EBF-AC6D-66E154C1A0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400" y="3429000"/>
                <a:ext cx="2076851" cy="1204497"/>
              </a:xfrm>
              <a:prstGeom prst="rect">
                <a:avLst/>
              </a:prstGeom>
              <a:blipFill>
                <a:blip r:embed="rId3"/>
                <a:stretch>
                  <a:fillRect t="-7107" b="-137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AA05AF6-B38F-4330-B5CB-7A0B950C46E6}"/>
                  </a:ext>
                </a:extLst>
              </p:cNvPr>
              <p:cNvSpPr txBox="1"/>
              <p:nvPr/>
            </p:nvSpPr>
            <p:spPr>
              <a:xfrm>
                <a:off x="4385161" y="3437658"/>
                <a:ext cx="2759671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</m:oMath>
                </a14:m>
                <a:r>
                  <a:rPr lang="en-US" sz="54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~</m:t>
                    </m:r>
                  </m:oMath>
                </a14:m>
                <a:r>
                  <a:rPr lang="en-US" sz="5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AA05AF6-B38F-4330-B5CB-7A0B950C46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5161" y="3437658"/>
                <a:ext cx="2759671" cy="9233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F9BABCD6-5591-40EA-ADAF-A282C2CD1212}"/>
                  </a:ext>
                </a:extLst>
              </p:cNvPr>
              <p:cNvSpPr txBox="1"/>
              <p:nvPr/>
            </p:nvSpPr>
            <p:spPr>
              <a:xfrm>
                <a:off x="3156256" y="4606643"/>
                <a:ext cx="195175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𝝆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sub>
                    </m:sSub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F9BABCD6-5591-40EA-ADAF-A282C2CD12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6256" y="4606643"/>
                <a:ext cx="1951755" cy="7694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E9A147C-2F4B-487A-A402-54F912E2FC5B}"/>
                  </a:ext>
                </a:extLst>
              </p:cNvPr>
              <p:cNvSpPr txBox="1"/>
              <p:nvPr/>
            </p:nvSpPr>
            <p:spPr>
              <a:xfrm>
                <a:off x="4789969" y="4526503"/>
                <a:ext cx="1184299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𝝆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𝒄𝒉</m:t>
                        </m:r>
                      </m:sub>
                    </m:sSub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E9A147C-2F4B-487A-A402-54F912E2FC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9969" y="4526503"/>
                <a:ext cx="1184299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1F1429C-D605-4CB9-A2C0-AFD22C0CB940}"/>
                  </a:ext>
                </a:extLst>
              </p:cNvPr>
              <p:cNvSpPr txBox="1"/>
              <p:nvPr/>
            </p:nvSpPr>
            <p:spPr>
              <a:xfrm>
                <a:off x="3156257" y="5545711"/>
                <a:ext cx="195175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sub>
                    </m:sSub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1F1429C-D605-4CB9-A2C0-AFD22C0CB9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6257" y="5545711"/>
                <a:ext cx="1951755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43C4F25-E54C-4E28-8F48-FD842D9108B9}"/>
                  </a:ext>
                </a:extLst>
              </p:cNvPr>
              <p:cNvSpPr txBox="1"/>
              <p:nvPr/>
            </p:nvSpPr>
            <p:spPr>
              <a:xfrm>
                <a:off x="4929074" y="5545711"/>
                <a:ext cx="1351011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𝒄𝒉</m:t>
                        </m:r>
                      </m:sub>
                    </m:sSub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43C4F25-E54C-4E28-8F48-FD842D9108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9074" y="5545711"/>
                <a:ext cx="1351011" cy="7694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472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23" grpId="0"/>
      <p:bldP spid="26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93093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252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B8AAAC-97C8-49D6-BE40-711979E20893}"/>
              </a:ext>
            </a:extLst>
          </p:cNvPr>
          <p:cNvSpPr txBox="1"/>
          <p:nvPr/>
        </p:nvSpPr>
        <p:spPr>
          <a:xfrm>
            <a:off x="2820537" y="54452"/>
            <a:ext cx="6699810" cy="902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27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27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2" descr="Шарль Кулон - Персоны - eTVnet">
            <a:extLst>
              <a:ext uri="{FF2B5EF4-FFF2-40B4-BE49-F238E27FC236}">
                <a16:creationId xmlns:a16="http://schemas.microsoft.com/office/drawing/2014/main" id="{1B519793-6A3F-43CF-A62A-69FA31F393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7116" y="3280116"/>
            <a:ext cx="297769" cy="297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331" tIns="44665" rIns="89331" bIns="44665" numCol="1" anchor="t" anchorCtr="0" compatLnSpc="1">
            <a:prstTxWarp prst="textNoShape">
              <a:avLst/>
            </a:prstTxWarp>
          </a:bodyPr>
          <a:lstStyle/>
          <a:p>
            <a:endParaRPr lang="ru-RU" sz="1758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8BE3972-8A17-4CC8-A44C-694259F283C3}"/>
                  </a:ext>
                </a:extLst>
              </p:cNvPr>
              <p:cNvSpPr txBox="1"/>
              <p:nvPr/>
            </p:nvSpPr>
            <p:spPr>
              <a:xfrm>
                <a:off x="362074" y="1097933"/>
                <a:ext cx="11467851" cy="2837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2-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savol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Qattiq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holatdagi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aluminiyning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zichligi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𝝆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𝒒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000" b="1" dirty="0">
                    <a:cs typeface="Arial" panose="020B0604020202020204" pitchFamily="34" charset="0"/>
                  </a:rPr>
                  <a:t>27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𝒌𝒈</m:t>
                        </m:r>
                      </m:num>
                      <m:den>
                        <m:sSup>
                          <m:sSupPr>
                            <m:ctrlPr>
                              <a:rPr lang="ru-RU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0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suyultirilganiniki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𝝆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000" b="1" dirty="0">
                    <a:cs typeface="Arial" panose="020B0604020202020204" pitchFamily="34" charset="0"/>
                  </a:rPr>
                  <a:t>238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𝒌𝒈</m:t>
                        </m:r>
                      </m:num>
                      <m:den>
                        <m:sSup>
                          <m:sSupPr>
                            <m:ctrlPr>
                              <a:rPr lang="ru-RU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0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Aluminiy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zichligining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bunday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o‘zgarishining</a:t>
                </a:r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sababi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nimada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8BE3972-8A17-4CC8-A44C-694259F283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074" y="1097933"/>
                <a:ext cx="11467851" cy="2837443"/>
              </a:xfrm>
              <a:prstGeom prst="rect">
                <a:avLst/>
              </a:prstGeom>
              <a:blipFill>
                <a:blip r:embed="rId2"/>
                <a:stretch>
                  <a:fillRect l="-1860" t="-3863" r="-1860" b="-81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E5D1598-9883-4681-BBEA-129D8FEF934F}"/>
              </a:ext>
            </a:extLst>
          </p:cNvPr>
          <p:cNvSpPr/>
          <p:nvPr/>
        </p:nvSpPr>
        <p:spPr>
          <a:xfrm>
            <a:off x="1927229" y="6108924"/>
            <a:ext cx="1786616" cy="4466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</p:spTree>
    <p:extLst>
      <p:ext uri="{BB962C8B-B14F-4D97-AF65-F5344CB8AC3E}">
        <p14:creationId xmlns:p14="http://schemas.microsoft.com/office/powerpoint/2010/main" val="3834651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93093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252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2" descr="Шарль Кулон - Персоны - eTVnet">
            <a:extLst>
              <a:ext uri="{FF2B5EF4-FFF2-40B4-BE49-F238E27FC236}">
                <a16:creationId xmlns:a16="http://schemas.microsoft.com/office/drawing/2014/main" id="{1B519793-6A3F-43CF-A62A-69FA31F393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7116" y="3280116"/>
            <a:ext cx="297769" cy="297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331" tIns="44665" rIns="89331" bIns="44665" numCol="1" anchor="t" anchorCtr="0" compatLnSpc="1">
            <a:prstTxWarp prst="textNoShape">
              <a:avLst/>
            </a:prstTxWarp>
          </a:bodyPr>
          <a:lstStyle/>
          <a:p>
            <a:endParaRPr lang="ru-RU" sz="1758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15B962A-95B5-4D50-92F7-7D7B347ADD19}"/>
                  </a:ext>
                </a:extLst>
              </p:cNvPr>
              <p:cNvSpPr txBox="1"/>
              <p:nvPr/>
            </p:nvSpPr>
            <p:spPr>
              <a:xfrm>
                <a:off x="253171" y="947424"/>
                <a:ext cx="11773514" cy="2147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Bizga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ma’lumki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zichlik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𝝆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num>
                      <m:den>
                        <m:r>
                          <a:rPr lang="en-US" sz="4000" b="1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𝑽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formula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Aluminiyning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eriganda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ham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o‘zgarmaydi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15B962A-95B5-4D50-92F7-7D7B347ADD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171" y="947424"/>
                <a:ext cx="11773514" cy="2147319"/>
              </a:xfrm>
              <a:prstGeom prst="rect">
                <a:avLst/>
              </a:prstGeom>
              <a:blipFill>
                <a:blip r:embed="rId2"/>
                <a:stretch>
                  <a:fillRect l="-1864" t="-2266" r="-1813" b="-10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E757784-D626-4EF0-87C6-B382C2F047EF}"/>
              </a:ext>
            </a:extLst>
          </p:cNvPr>
          <p:cNvSpPr/>
          <p:nvPr/>
        </p:nvSpPr>
        <p:spPr>
          <a:xfrm>
            <a:off x="5155402" y="6179120"/>
            <a:ext cx="818866" cy="272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10" name="AutoShape 2" descr="Дискретность электрического заряда. Электрон. Строение атома — урок.  Физика, 8 класс.">
            <a:extLst>
              <a:ext uri="{FF2B5EF4-FFF2-40B4-BE49-F238E27FC236}">
                <a16:creationId xmlns:a16="http://schemas.microsoft.com/office/drawing/2014/main" id="{0024781F-ECDF-4468-B5D3-B0BC2BF0550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1"/>
            <a:ext cx="297769" cy="297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331" tIns="44665" rIns="89331" bIns="44665" numCol="1" anchor="t" anchorCtr="0" compatLnSpc="1">
            <a:prstTxWarp prst="textNoShape">
              <a:avLst/>
            </a:prstTxWarp>
          </a:bodyPr>
          <a:lstStyle/>
          <a:p>
            <a:endParaRPr lang="ru-RU" sz="1758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B8AAAC-97C8-49D6-BE40-711979E20893}"/>
              </a:ext>
            </a:extLst>
          </p:cNvPr>
          <p:cNvSpPr txBox="1"/>
          <p:nvPr/>
        </p:nvSpPr>
        <p:spPr>
          <a:xfrm>
            <a:off x="3416076" y="114985"/>
            <a:ext cx="6923137" cy="902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27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27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E13338C-A68E-4867-BD0E-06D5A394D6A5}"/>
              </a:ext>
            </a:extLst>
          </p:cNvPr>
          <p:cNvSpPr/>
          <p:nvPr/>
        </p:nvSpPr>
        <p:spPr>
          <a:xfrm>
            <a:off x="402879" y="5866986"/>
            <a:ext cx="1003254" cy="2764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2649952-91AE-4322-9BD3-D53B2F51618F}"/>
                  </a:ext>
                </a:extLst>
              </p:cNvPr>
              <p:cNvSpPr txBox="1"/>
              <p:nvPr/>
            </p:nvSpPr>
            <p:spPr>
              <a:xfrm>
                <a:off x="6096000" y="4124269"/>
                <a:ext cx="2000612" cy="12704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~</m:t>
                    </m:r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den>
                    </m:f>
                  </m:oMath>
                </a14:m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2649952-91AE-4322-9BD3-D53B2F516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124269"/>
                <a:ext cx="2000612" cy="127041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AA05AF6-B38F-4330-B5CB-7A0B950C46E6}"/>
                  </a:ext>
                </a:extLst>
              </p:cNvPr>
              <p:cNvSpPr txBox="1"/>
              <p:nvPr/>
            </p:nvSpPr>
            <p:spPr>
              <a:xfrm>
                <a:off x="2805164" y="4297810"/>
                <a:ext cx="2759671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</m:oMath>
                </a14:m>
                <a:r>
                  <a:rPr lang="en-US" sz="54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~</m:t>
                    </m:r>
                  </m:oMath>
                </a14:m>
                <a:r>
                  <a:rPr lang="en-US" sz="5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AA05AF6-B38F-4330-B5CB-7A0B950C46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5164" y="4297810"/>
                <a:ext cx="2759671" cy="9233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F9BABCD6-5591-40EA-ADAF-A282C2CD1212}"/>
                  </a:ext>
                </a:extLst>
              </p:cNvPr>
              <p:cNvSpPr txBox="1"/>
              <p:nvPr/>
            </p:nvSpPr>
            <p:spPr>
              <a:xfrm>
                <a:off x="4184999" y="5620828"/>
                <a:ext cx="2759671" cy="8303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𝝆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𝒒</m:t>
                        </m:r>
                      </m:sub>
                    </m:sSub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</m:oMath>
                </a14:m>
                <a:r>
                  <a:rPr lang="en-US" sz="4400" b="1" dirty="0">
                    <a:ea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𝝆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sub>
                    </m:sSub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F9BABCD6-5591-40EA-ADAF-A282C2CD12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4999" y="5620828"/>
                <a:ext cx="2759671" cy="8303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1F1429C-D605-4CB9-A2C0-AFD22C0CB940}"/>
                  </a:ext>
                </a:extLst>
              </p:cNvPr>
              <p:cNvSpPr txBox="1"/>
              <p:nvPr/>
            </p:nvSpPr>
            <p:spPr>
              <a:xfrm>
                <a:off x="4270628" y="2509673"/>
                <a:ext cx="4058023" cy="8303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𝒒</m:t>
                        </m:r>
                      </m:sub>
                    </m:sSub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4400" b="1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sub>
                    </m:sSub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44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1F1429C-D605-4CB9-A2C0-AFD22C0CB9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0628" y="2509673"/>
                <a:ext cx="4058023" cy="830356"/>
              </a:xfrm>
              <a:prstGeom prst="rect">
                <a:avLst/>
              </a:prstGeom>
              <a:blipFill>
                <a:blip r:embed="rId6"/>
                <a:stretch>
                  <a:fillRect t="-16912" b="-25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43C4F25-E54C-4E28-8F48-FD842D9108B9}"/>
                  </a:ext>
                </a:extLst>
              </p:cNvPr>
              <p:cNvSpPr txBox="1"/>
              <p:nvPr/>
            </p:nvSpPr>
            <p:spPr>
              <a:xfrm>
                <a:off x="4693247" y="3475184"/>
                <a:ext cx="2507738" cy="8303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𝑽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sub>
                    </m:sSub>
                  </m:oMath>
                </a14:m>
                <a:r>
                  <a:rPr lang="en-US" sz="4400" b="1" dirty="0">
                    <a:ea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4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  <m:r>
                      <a:rPr lang="en-US" sz="4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400" b="1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𝑽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𝒒</m:t>
                        </m:r>
                      </m:sub>
                    </m:sSub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43C4F25-E54C-4E28-8F48-FD842D9108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247" y="3475184"/>
                <a:ext cx="2507738" cy="83035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1508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3" grpId="0"/>
      <p:bldP spid="26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93093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252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B8AAAC-97C8-49D6-BE40-711979E20893}"/>
              </a:ext>
            </a:extLst>
          </p:cNvPr>
          <p:cNvSpPr txBox="1"/>
          <p:nvPr/>
        </p:nvSpPr>
        <p:spPr>
          <a:xfrm>
            <a:off x="2820537" y="54452"/>
            <a:ext cx="6699810" cy="902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27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27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2" descr="Шарль Кулон - Персоны - eTVnet">
            <a:extLst>
              <a:ext uri="{FF2B5EF4-FFF2-40B4-BE49-F238E27FC236}">
                <a16:creationId xmlns:a16="http://schemas.microsoft.com/office/drawing/2014/main" id="{1B519793-6A3F-43CF-A62A-69FA31F393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7116" y="3280116"/>
            <a:ext cx="297769" cy="297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331" tIns="44665" rIns="89331" bIns="44665" numCol="1" anchor="t" anchorCtr="0" compatLnSpc="1">
            <a:prstTxWarp prst="textNoShape">
              <a:avLst/>
            </a:prstTxWarp>
          </a:bodyPr>
          <a:lstStyle/>
          <a:p>
            <a:endParaRPr lang="ru-RU" sz="1758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8BE3972-8A17-4CC8-A44C-694259F283C3}"/>
                  </a:ext>
                </a:extLst>
              </p:cNvPr>
              <p:cNvSpPr txBox="1"/>
              <p:nvPr/>
            </p:nvSpPr>
            <p:spPr>
              <a:xfrm>
                <a:off x="362074" y="1097933"/>
                <a:ext cx="11467851" cy="1966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3-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savol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40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4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da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zichlikka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40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4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dan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40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gacha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sovuganda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zichligi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8BE3972-8A17-4CC8-A44C-694259F283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074" y="1097933"/>
                <a:ext cx="11467851" cy="1966820"/>
              </a:xfrm>
              <a:prstGeom prst="rect">
                <a:avLst/>
              </a:prstGeom>
              <a:blipFill>
                <a:blip r:embed="rId2"/>
                <a:stretch>
                  <a:fillRect l="-1860" t="-4954" r="-1860" b="-123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E5D1598-9883-4681-BBEA-129D8FEF934F}"/>
              </a:ext>
            </a:extLst>
          </p:cNvPr>
          <p:cNvSpPr/>
          <p:nvPr/>
        </p:nvSpPr>
        <p:spPr>
          <a:xfrm>
            <a:off x="1927229" y="6108924"/>
            <a:ext cx="1786616" cy="4466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02D54D9-B84D-406A-84D3-739A2E1D8327}"/>
              </a:ext>
            </a:extLst>
          </p:cNvPr>
          <p:cNvSpPr txBox="1"/>
          <p:nvPr/>
        </p:nvSpPr>
        <p:spPr>
          <a:xfrm>
            <a:off x="367416" y="3421422"/>
            <a:ext cx="11159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o‘zgarmaydi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ortadi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zichligi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kamayadi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366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93093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5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252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B8AAAC-97C8-49D6-BE40-711979E20893}"/>
              </a:ext>
            </a:extLst>
          </p:cNvPr>
          <p:cNvSpPr txBox="1"/>
          <p:nvPr/>
        </p:nvSpPr>
        <p:spPr>
          <a:xfrm>
            <a:off x="2820537" y="54452"/>
            <a:ext cx="6699810" cy="902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27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27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2" descr="Шарль Кулон - Персоны - eTVnet">
            <a:extLst>
              <a:ext uri="{FF2B5EF4-FFF2-40B4-BE49-F238E27FC236}">
                <a16:creationId xmlns:a16="http://schemas.microsoft.com/office/drawing/2014/main" id="{1B519793-6A3F-43CF-A62A-69FA31F393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7116" y="3280116"/>
            <a:ext cx="297769" cy="297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331" tIns="44665" rIns="89331" bIns="44665" numCol="1" anchor="t" anchorCtr="0" compatLnSpc="1">
            <a:prstTxWarp prst="textNoShape">
              <a:avLst/>
            </a:prstTxWarp>
          </a:bodyPr>
          <a:lstStyle/>
          <a:p>
            <a:endParaRPr lang="ru-RU" sz="1758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8BE3972-8A17-4CC8-A44C-694259F283C3}"/>
                  </a:ext>
                </a:extLst>
              </p:cNvPr>
              <p:cNvSpPr txBox="1"/>
              <p:nvPr/>
            </p:nvSpPr>
            <p:spPr>
              <a:xfrm>
                <a:off x="362074" y="1097933"/>
                <a:ext cx="11467851" cy="2800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4-savol: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Bo‘sh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avtomashinaga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50 ta har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20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𝑑𝑚</m:t>
                        </m:r>
                      </m:e>
                      <m:sup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hajmli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quruq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archa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yog‘ochlarini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ortgandan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so‘ng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avtomashinaning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qanchaga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ortadi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8BE3972-8A17-4CC8-A44C-694259F283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074" y="1097933"/>
                <a:ext cx="11467851" cy="2800767"/>
              </a:xfrm>
              <a:prstGeom prst="rect">
                <a:avLst/>
              </a:prstGeom>
              <a:blipFill>
                <a:blip r:embed="rId2"/>
                <a:stretch>
                  <a:fillRect l="-2125" t="-4565" r="-2125" b="-91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E5D1598-9883-4681-BBEA-129D8FEF934F}"/>
              </a:ext>
            </a:extLst>
          </p:cNvPr>
          <p:cNvSpPr/>
          <p:nvPr/>
        </p:nvSpPr>
        <p:spPr>
          <a:xfrm>
            <a:off x="1927229" y="6108924"/>
            <a:ext cx="1786616" cy="4466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</p:spTree>
    <p:extLst>
      <p:ext uri="{BB962C8B-B14F-4D97-AF65-F5344CB8AC3E}">
        <p14:creationId xmlns:p14="http://schemas.microsoft.com/office/powerpoint/2010/main" val="8525100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6155</TotalTime>
  <Words>570</Words>
  <Application>Microsoft Office PowerPoint</Application>
  <PresentationFormat>Широкоэкранный</PresentationFormat>
  <Paragraphs>190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Helvetica</vt:lpstr>
      <vt:lpstr>Open Sans</vt:lpstr>
      <vt:lpstr>Тема Office</vt:lpstr>
      <vt:lpstr>Template PresentationGo</vt:lpstr>
      <vt:lpstr>1_Template PresentationGo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Spam va gowtli konserva ortasida boglik bormi?</dc:title>
  <dc:creator>Feruza</dc:creator>
  <cp:lastModifiedBy>Пользователь</cp:lastModifiedBy>
  <cp:revision>643</cp:revision>
  <dcterms:created xsi:type="dcterms:W3CDTF">2020-03-24T02:20:14Z</dcterms:created>
  <dcterms:modified xsi:type="dcterms:W3CDTF">2021-01-28T22:35:13Z</dcterms:modified>
</cp:coreProperties>
</file>