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30"/>
  </p:notesMasterIdLst>
  <p:sldIdLst>
    <p:sldId id="270" r:id="rId4"/>
    <p:sldId id="656" r:id="rId5"/>
    <p:sldId id="679" r:id="rId6"/>
    <p:sldId id="1629" r:id="rId7"/>
    <p:sldId id="1617" r:id="rId8"/>
    <p:sldId id="1628" r:id="rId9"/>
    <p:sldId id="1642" r:id="rId10"/>
    <p:sldId id="1643" r:id="rId11"/>
    <p:sldId id="1644" r:id="rId12"/>
    <p:sldId id="600" r:id="rId13"/>
    <p:sldId id="1645" r:id="rId14"/>
    <p:sldId id="707" r:id="rId15"/>
    <p:sldId id="706" r:id="rId16"/>
    <p:sldId id="1612" r:id="rId17"/>
    <p:sldId id="1646" r:id="rId18"/>
    <p:sldId id="1647" r:id="rId19"/>
    <p:sldId id="1648" r:id="rId20"/>
    <p:sldId id="711" r:id="rId21"/>
    <p:sldId id="1650" r:id="rId22"/>
    <p:sldId id="1651" r:id="rId23"/>
    <p:sldId id="1614" r:id="rId24"/>
    <p:sldId id="1649" r:id="rId25"/>
    <p:sldId id="664" r:id="rId26"/>
    <p:sldId id="1592" r:id="rId27"/>
    <p:sldId id="1599" r:id="rId28"/>
    <p:sldId id="65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20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046126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66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366127" y="2021621"/>
            <a:ext cx="10599723" cy="20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0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0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0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TEKIS VA NOTEKIS HARAKAT HAQIDA TUSHUNCHA. TEZLIK VA UNING BIRLIKLARI</a:t>
            </a:r>
            <a:endParaRPr lang="en-US" sz="4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050042"/>
            <a:ext cx="727075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7465" y="4237036"/>
            <a:ext cx="728662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2" y="334762"/>
            <a:ext cx="1419638" cy="12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52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birliklar</a:t>
            </a:r>
            <a:r>
              <a:rPr lang="en-US" sz="52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52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(XBS)</a:t>
            </a:r>
            <a:endParaRPr lang="ru-RU" sz="527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FFB96E-AFD1-4A2F-8B0C-925312761EC2}"/>
                  </a:ext>
                </a:extLst>
              </p:cNvPr>
              <p:cNvSpPr txBox="1"/>
              <p:nvPr/>
            </p:nvSpPr>
            <p:spPr>
              <a:xfrm>
                <a:off x="-199467" y="2997457"/>
                <a:ext cx="3889945" cy="1326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68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68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  <m:f>
                        <m:fPr>
                          <m:ctrlPr>
                            <a:rPr lang="en-US" sz="468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8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68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468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298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FFB96E-AFD1-4A2F-8B0C-925312761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9467" y="2997457"/>
                <a:ext cx="3889945" cy="13261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E91B3B-B37E-45B4-891A-EB5DCA8435F1}"/>
                  </a:ext>
                </a:extLst>
              </p:cNvPr>
              <p:cNvSpPr txBox="1"/>
              <p:nvPr/>
            </p:nvSpPr>
            <p:spPr>
              <a:xfrm>
                <a:off x="225798" y="1230085"/>
                <a:ext cx="3562490" cy="1460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68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68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</m:t>
                      </m:r>
                      <m:f>
                        <m:fPr>
                          <m:ctrlPr>
                            <a:rPr lang="en-US" sz="468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8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468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468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298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E91B3B-B37E-45B4-891A-EB5DCA843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98" y="1230085"/>
                <a:ext cx="3562490" cy="14602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489D7B-AC0A-4144-90DA-0A96AA34CC94}"/>
                  </a:ext>
                </a:extLst>
              </p:cNvPr>
              <p:cNvSpPr txBox="1"/>
              <p:nvPr/>
            </p:nvSpPr>
            <p:spPr>
              <a:xfrm>
                <a:off x="3303986" y="2808924"/>
                <a:ext cx="3889945" cy="1695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689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468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0∙</m:t>
                    </m:r>
                  </m:oMath>
                </a14:m>
                <a:r>
                  <a:rPr lang="en-US" sz="4689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8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689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689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689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689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4689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00 </m:t>
                            </m:r>
                          </m:den>
                        </m:f>
                        <m:r>
                          <a:rPr lang="en-US" sz="4689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f>
                          <m:fPr>
                            <m:ctrlPr>
                              <a:rPr lang="en-US" sz="4689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689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689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689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3600 </m:t>
                            </m:r>
                          </m:den>
                        </m:f>
                        <m:r>
                          <a:rPr lang="en-US" sz="4689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𝑠𝑜𝑎𝑡</m:t>
                        </m:r>
                      </m:den>
                    </m:f>
                  </m:oMath>
                </a14:m>
                <a:r>
                  <a:rPr lang="en-US" sz="4689" dirty="0"/>
                  <a:t> =</a:t>
                </a:r>
                <a:endParaRPr lang="ru-RU" sz="4689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489D7B-AC0A-4144-90DA-0A96AA34C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986" y="2808924"/>
                <a:ext cx="3889945" cy="1695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F296E-7FC3-4E1A-A4BF-90AD0ED4EAFA}"/>
                  </a:ext>
                </a:extLst>
              </p:cNvPr>
              <p:cNvSpPr txBox="1"/>
              <p:nvPr/>
            </p:nvSpPr>
            <p:spPr>
              <a:xfrm>
                <a:off x="3631441" y="1460826"/>
                <a:ext cx="3562490" cy="111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68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90∙</m:t>
                    </m:r>
                    <m:f>
                      <m:fPr>
                        <m:ctrlPr>
                          <a:rPr lang="en-US" sz="468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8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1000 </m:t>
                        </m:r>
                        <m:r>
                          <a:rPr lang="en-US" sz="468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68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3600 </m:t>
                        </m:r>
                        <m:r>
                          <a:rPr lang="en-US" sz="468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689" dirty="0"/>
                  <a:t> =</a:t>
                </a:r>
                <a:endParaRPr lang="ru-RU" sz="4689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F296E-7FC3-4E1A-A4BF-90AD0ED4E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441" y="1460826"/>
                <a:ext cx="3562490" cy="1117357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5F206E-EEA8-4AB7-B3A3-665A668582D8}"/>
                  </a:ext>
                </a:extLst>
              </p:cNvPr>
              <p:cNvSpPr txBox="1"/>
              <p:nvPr/>
            </p:nvSpPr>
            <p:spPr>
              <a:xfrm>
                <a:off x="6858001" y="1227217"/>
                <a:ext cx="3126658" cy="1463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89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90∙</m:t>
                      </m:r>
                      <m:f>
                        <m:fPr>
                          <m:ctrlPr>
                            <a:rPr lang="en-US" sz="468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8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5  </m:t>
                          </m:r>
                          <m:r>
                            <a:rPr lang="en-US" sz="468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68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18  </m:t>
                          </m:r>
                          <m:r>
                            <a:rPr lang="en-US" sz="468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468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689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5F206E-EEA8-4AB7-B3A3-665A66858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1" y="1227217"/>
                <a:ext cx="3126658" cy="14631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7ADF02-4627-46FB-AE89-82D190533523}"/>
                  </a:ext>
                </a:extLst>
              </p:cNvPr>
              <p:cNvSpPr txBox="1"/>
              <p:nvPr/>
            </p:nvSpPr>
            <p:spPr>
              <a:xfrm>
                <a:off x="9866672" y="1332247"/>
                <a:ext cx="1789806" cy="1328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689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m:rPr>
                          <m:nor/>
                        </m:rPr>
                        <a:rPr lang="en-US" sz="4689" dirty="0"/>
                        <m:t> </m:t>
                      </m:r>
                      <m:f>
                        <m:fPr>
                          <m:ctrlPr>
                            <a:rPr lang="en-US" sz="468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89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689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ru-RU" sz="4689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7ADF02-4627-46FB-AE89-82D190533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672" y="1332247"/>
                <a:ext cx="1789806" cy="1328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DF6D09-1D2F-4D04-B70F-351CDC7204BF}"/>
                  </a:ext>
                </a:extLst>
              </p:cNvPr>
              <p:cNvSpPr txBox="1"/>
              <p:nvPr/>
            </p:nvSpPr>
            <p:spPr>
              <a:xfrm>
                <a:off x="6858001" y="3068083"/>
                <a:ext cx="4163919" cy="113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689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468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0∙</m:t>
                    </m:r>
                  </m:oMath>
                </a14:m>
                <a:r>
                  <a:rPr lang="en-US" sz="4689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8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89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  <m:r>
                          <a:rPr lang="en-US" sz="468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00 </m:t>
                        </m:r>
                        <m:r>
                          <a:rPr lang="en-US" sz="4689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689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sz="468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00 </m:t>
                        </m:r>
                        <m:r>
                          <a:rPr lang="en-US" sz="468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𝑠𝑜𝑎𝑡</m:t>
                        </m:r>
                      </m:den>
                    </m:f>
                    <m:r>
                      <a:rPr lang="en-US" sz="468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689" dirty="0"/>
                  <a:t>=</a:t>
                </a:r>
                <a:endParaRPr lang="ru-RU" sz="4689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DF6D09-1D2F-4D04-B70F-351CDC720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1" y="3068083"/>
                <a:ext cx="4163919" cy="1132361"/>
              </a:xfrm>
              <a:prstGeom prst="rect">
                <a:avLst/>
              </a:prstGeom>
              <a:blipFill>
                <a:blip r:embed="rId8"/>
                <a:stretch>
                  <a:fillRect b="-139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C9BB82-3A96-47F1-9C7F-B80729F5F8F3}"/>
                  </a:ext>
                </a:extLst>
              </p:cNvPr>
              <p:cNvSpPr txBox="1"/>
              <p:nvPr/>
            </p:nvSpPr>
            <p:spPr>
              <a:xfrm>
                <a:off x="1745505" y="5065084"/>
                <a:ext cx="6174379" cy="1125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89" dirty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68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10∙</m:t>
                    </m:r>
                  </m:oMath>
                </a14:m>
                <a:r>
                  <a:rPr lang="en-US" sz="4689" dirty="0"/>
                  <a:t> 3,6 km/h = 36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89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89" i="1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689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ru-RU" sz="4689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C9BB82-3A96-47F1-9C7F-B80729F5F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505" y="5065084"/>
                <a:ext cx="6174379" cy="1125661"/>
              </a:xfrm>
              <a:prstGeom prst="rect">
                <a:avLst/>
              </a:prstGeom>
              <a:blipFill>
                <a:blip r:embed="rId9"/>
                <a:stretch>
                  <a:fillRect l="-4344" b="-14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1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52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birliklar</a:t>
            </a:r>
            <a:r>
              <a:rPr lang="en-US" sz="52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52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(XBS)</a:t>
            </a:r>
            <a:endParaRPr lang="ru-RU" sz="527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E91B3B-B37E-45B4-891A-EB5DCA8435F1}"/>
                  </a:ext>
                </a:extLst>
              </p:cNvPr>
              <p:cNvSpPr txBox="1"/>
              <p:nvPr/>
            </p:nvSpPr>
            <p:spPr>
              <a:xfrm>
                <a:off x="3117910" y="1259908"/>
                <a:ext cx="2167737" cy="1305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𝒌𝒎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E91B3B-B37E-45B4-891A-EB5DCA843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910" y="1259908"/>
                <a:ext cx="2167737" cy="130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7ADF02-4627-46FB-AE89-82D190533523}"/>
                  </a:ext>
                </a:extLst>
              </p:cNvPr>
              <p:cNvSpPr txBox="1"/>
              <p:nvPr/>
            </p:nvSpPr>
            <p:spPr>
              <a:xfrm>
                <a:off x="6167637" y="1147183"/>
                <a:ext cx="2548660" cy="1436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7ADF02-4627-46FB-AE89-82D190533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637" y="1147183"/>
                <a:ext cx="2548660" cy="14360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5328857E-4788-4AD6-8856-6A305AD38B51}"/>
                  </a:ext>
                </a:extLst>
              </p:cNvPr>
              <p:cNvSpPr/>
              <p:nvPr/>
            </p:nvSpPr>
            <p:spPr>
              <a:xfrm>
                <a:off x="2441133" y="1616220"/>
                <a:ext cx="995241" cy="73741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5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5328857E-4788-4AD6-8856-6A305AD38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133" y="1616220"/>
                <a:ext cx="995241" cy="7374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DA0DFE4-53FA-4556-9AC5-3FBE06167CC3}"/>
                  </a:ext>
                </a:extLst>
              </p:cNvPr>
              <p:cNvSpPr/>
              <p:nvPr/>
            </p:nvSpPr>
            <p:spPr>
              <a:xfrm>
                <a:off x="5350383" y="1550653"/>
                <a:ext cx="932429" cy="8029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DA0DFE4-53FA-4556-9AC5-3FBE06167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383" y="1550653"/>
                <a:ext cx="932429" cy="8029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7DFD731-C40C-407F-AFAB-C65CFDEA7F66}"/>
                  </a:ext>
                </a:extLst>
              </p:cNvPr>
              <p:cNvSpPr/>
              <p:nvPr/>
            </p:nvSpPr>
            <p:spPr>
              <a:xfrm>
                <a:off x="2441132" y="3500764"/>
                <a:ext cx="995241" cy="73741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5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7DFD731-C40C-407F-AFAB-C65CFDEA7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132" y="3500764"/>
                <a:ext cx="995241" cy="7374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FE1326-EC63-41F3-BCC8-68A00AFF5ECD}"/>
                  </a:ext>
                </a:extLst>
              </p:cNvPr>
              <p:cNvSpPr txBox="1"/>
              <p:nvPr/>
            </p:nvSpPr>
            <p:spPr>
              <a:xfrm>
                <a:off x="3586618" y="3238659"/>
                <a:ext cx="1584282" cy="1261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FE1326-EC63-41F3-BCC8-68A00AFF5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618" y="3238659"/>
                <a:ext cx="1584282" cy="1261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C6445C7E-A7E9-4E64-98A7-AF551033F7F2}"/>
                  </a:ext>
                </a:extLst>
              </p:cNvPr>
              <p:cNvSpPr/>
              <p:nvPr/>
            </p:nvSpPr>
            <p:spPr>
              <a:xfrm>
                <a:off x="5252768" y="3486016"/>
                <a:ext cx="932429" cy="8029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C6445C7E-A7E9-4E64-98A7-AF551033F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768" y="3486016"/>
                <a:ext cx="932429" cy="8029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A0E7DA-45E8-408B-BECB-4965314703AC}"/>
                  </a:ext>
                </a:extLst>
              </p:cNvPr>
              <p:cNvSpPr txBox="1"/>
              <p:nvPr/>
            </p:nvSpPr>
            <p:spPr>
              <a:xfrm>
                <a:off x="6185197" y="3129721"/>
                <a:ext cx="2548660" cy="1378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A0E7DA-45E8-408B-BECB-496531470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97" y="3129721"/>
                <a:ext cx="2548660" cy="13784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68FF83-C7AB-403E-8688-E4E92863A515}"/>
                  </a:ext>
                </a:extLst>
              </p:cNvPr>
              <p:cNvSpPr txBox="1"/>
              <p:nvPr/>
            </p:nvSpPr>
            <p:spPr>
              <a:xfrm>
                <a:off x="3338523" y="4994764"/>
                <a:ext cx="2944290" cy="13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𝒔𝒐𝒂𝒕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</m:oMath>
                </a14:m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68FF83-C7AB-403E-8688-E4E92863A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523" y="4994764"/>
                <a:ext cx="2944290" cy="1305294"/>
              </a:xfrm>
              <a:prstGeom prst="rect">
                <a:avLst/>
              </a:prstGeom>
              <a:blipFill>
                <a:blip r:embed="rId10"/>
                <a:stretch>
                  <a:fillRect b="-14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6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637"/>
            <a:ext cx="1219200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 BIRLIKKA O‘TKAZISH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FFB96E-AFD1-4A2F-8B0C-925312761EC2}"/>
                  </a:ext>
                </a:extLst>
              </p:cNvPr>
              <p:cNvSpPr txBox="1"/>
              <p:nvPr/>
            </p:nvSpPr>
            <p:spPr>
              <a:xfrm>
                <a:off x="0" y="1158945"/>
                <a:ext cx="3889945" cy="126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=360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FFB96E-AFD1-4A2F-8B0C-925312761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58945"/>
                <a:ext cx="3889945" cy="12610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E91B3B-B37E-45B4-891A-EB5DCA8435F1}"/>
                  </a:ext>
                </a:extLst>
              </p:cNvPr>
              <p:cNvSpPr txBox="1"/>
              <p:nvPr/>
            </p:nvSpPr>
            <p:spPr>
              <a:xfrm>
                <a:off x="-51252" y="2685550"/>
                <a:ext cx="3561399" cy="126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=900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E91B3B-B37E-45B4-891A-EB5DCA843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252" y="2685550"/>
                <a:ext cx="3561399" cy="12610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FC7F5B-D2A2-4512-A512-FF4E7125B285}"/>
                  </a:ext>
                </a:extLst>
              </p:cNvPr>
              <p:cNvSpPr txBox="1"/>
              <p:nvPr/>
            </p:nvSpPr>
            <p:spPr>
              <a:xfrm>
                <a:off x="0" y="4605708"/>
                <a:ext cx="2974798" cy="114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FC7F5B-D2A2-4512-A512-FF4E7125B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05708"/>
                <a:ext cx="2974798" cy="1146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489D7B-AC0A-4144-90DA-0A96AA34CC94}"/>
                  </a:ext>
                </a:extLst>
              </p:cNvPr>
              <p:cNvSpPr txBox="1"/>
              <p:nvPr/>
            </p:nvSpPr>
            <p:spPr>
              <a:xfrm>
                <a:off x="3510147" y="1357274"/>
                <a:ext cx="6150048" cy="102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360∙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3600 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000" dirty="0"/>
                  <a:t> =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360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000" dirty="0"/>
                  <a:t> =</a:t>
                </a:r>
                <a:endParaRPr lang="ru-RU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489D7B-AC0A-4144-90DA-0A96AA34C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147" y="1357274"/>
                <a:ext cx="6150048" cy="1029000"/>
              </a:xfrm>
              <a:prstGeom prst="rect">
                <a:avLst/>
              </a:prstGeom>
              <a:blipFill>
                <a:blip r:embed="rId5"/>
                <a:stretch>
                  <a:fillRect r="-595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F296E-7FC3-4E1A-A4BF-90AD0ED4EAFA}"/>
                  </a:ext>
                </a:extLst>
              </p:cNvPr>
              <p:cNvSpPr txBox="1"/>
              <p:nvPr/>
            </p:nvSpPr>
            <p:spPr>
              <a:xfrm>
                <a:off x="3341634" y="2872750"/>
                <a:ext cx="6150048" cy="102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900∙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3600 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000" dirty="0"/>
                  <a:t> =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900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000" dirty="0"/>
                  <a:t> =</a:t>
                </a:r>
                <a:endParaRPr lang="ru-RU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F296E-7FC3-4E1A-A4BF-90AD0ED4E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634" y="2872750"/>
                <a:ext cx="6150048" cy="1029000"/>
              </a:xfrm>
              <a:prstGeom prst="rect">
                <a:avLst/>
              </a:prstGeom>
              <a:blipFill>
                <a:blip r:embed="rId6"/>
                <a:stretch>
                  <a:fillRect r="-694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164E4F-D9E9-4C17-83AC-6C97E6E14A26}"/>
                  </a:ext>
                </a:extLst>
              </p:cNvPr>
              <p:cNvSpPr txBox="1"/>
              <p:nvPr/>
            </p:nvSpPr>
            <p:spPr>
              <a:xfrm>
                <a:off x="2929464" y="4579843"/>
                <a:ext cx="6511736" cy="979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20∙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3600 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dirty="0"/>
                  <a:t> =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20∙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3,6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km/h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164E4F-D9E9-4C17-83AC-6C97E6E1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464" y="4579843"/>
                <a:ext cx="6511736" cy="979435"/>
              </a:xfrm>
              <a:prstGeom prst="rect">
                <a:avLst/>
              </a:prstGeom>
              <a:blipFill>
                <a:blip r:embed="rId7"/>
                <a:stretch>
                  <a:fillRect r="-187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9AE8CF9-2FA2-48DB-BB7C-81CAA0CD8549}"/>
              </a:ext>
            </a:extLst>
          </p:cNvPr>
          <p:cNvSpPr txBox="1"/>
          <p:nvPr/>
        </p:nvSpPr>
        <p:spPr>
          <a:xfrm>
            <a:off x="9441200" y="1474931"/>
            <a:ext cx="2089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100 m/s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DBB08D-F0DA-4F4E-961C-90251625DAF6}"/>
              </a:ext>
            </a:extLst>
          </p:cNvPr>
          <p:cNvSpPr txBox="1"/>
          <p:nvPr/>
        </p:nvSpPr>
        <p:spPr>
          <a:xfrm>
            <a:off x="9283884" y="3002529"/>
            <a:ext cx="2089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250 m/s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164BF0-3F60-4BBF-87CC-C485C9E156C5}"/>
              </a:ext>
            </a:extLst>
          </p:cNvPr>
          <p:cNvSpPr txBox="1"/>
          <p:nvPr/>
        </p:nvSpPr>
        <p:spPr>
          <a:xfrm>
            <a:off x="9209329" y="4675183"/>
            <a:ext cx="216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72 km/h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7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235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86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586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690B2-42D8-46BC-B6A0-8B98CCEAC249}"/>
              </a:ext>
            </a:extLst>
          </p:cNvPr>
          <p:cNvSpPr txBox="1"/>
          <p:nvPr/>
        </p:nvSpPr>
        <p:spPr>
          <a:xfrm>
            <a:off x="2576864" y="1201288"/>
            <a:ext cx="2104733" cy="75169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1 m/s =</a:t>
            </a:r>
            <a:endParaRPr lang="ru-RU" sz="42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650575-3077-4E5E-B09B-753085B520F7}"/>
              </a:ext>
            </a:extLst>
          </p:cNvPr>
          <p:cNvSpPr txBox="1"/>
          <p:nvPr/>
        </p:nvSpPr>
        <p:spPr>
          <a:xfrm>
            <a:off x="2472140" y="2403659"/>
            <a:ext cx="2029555" cy="75169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1 m/s =</a:t>
            </a:r>
            <a:endParaRPr lang="ru-RU" sz="42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7C3671-C345-4CAD-9DD1-BA7A6603239E}"/>
              </a:ext>
            </a:extLst>
          </p:cNvPr>
          <p:cNvSpPr txBox="1"/>
          <p:nvPr/>
        </p:nvSpPr>
        <p:spPr>
          <a:xfrm>
            <a:off x="2503000" y="3429000"/>
            <a:ext cx="2550808" cy="75169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1 km/s =</a:t>
            </a:r>
            <a:endParaRPr lang="ru-RU" sz="42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D0067-104E-4764-B16F-532A00FEF6AD}"/>
              </a:ext>
            </a:extLst>
          </p:cNvPr>
          <p:cNvSpPr txBox="1"/>
          <p:nvPr/>
        </p:nvSpPr>
        <p:spPr>
          <a:xfrm>
            <a:off x="2547161" y="4454342"/>
            <a:ext cx="2506647" cy="75169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1 m/s =</a:t>
            </a:r>
            <a:endParaRPr lang="ru-RU" sz="42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1D9CC-C3A1-4E31-99BD-7DBE41DB5406}"/>
              </a:ext>
            </a:extLst>
          </p:cNvPr>
          <p:cNvSpPr txBox="1"/>
          <p:nvPr/>
        </p:nvSpPr>
        <p:spPr>
          <a:xfrm>
            <a:off x="4681597" y="1237741"/>
            <a:ext cx="2977693" cy="75169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3,6 km/h</a:t>
            </a:r>
            <a:endParaRPr lang="ru-RU" sz="42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60E84D-0B9E-45D8-A00A-1EA0DFCB1CAE}"/>
              </a:ext>
            </a:extLst>
          </p:cNvPr>
          <p:cNvSpPr txBox="1"/>
          <p:nvPr/>
        </p:nvSpPr>
        <p:spPr>
          <a:xfrm>
            <a:off x="4458268" y="2330752"/>
            <a:ext cx="3632796" cy="75169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0,06 km/min</a:t>
            </a:r>
            <a:endParaRPr lang="ru-RU" sz="42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418850-146C-401C-B39F-6EE137DACE14}"/>
              </a:ext>
            </a:extLst>
          </p:cNvPr>
          <p:cNvSpPr txBox="1"/>
          <p:nvPr/>
        </p:nvSpPr>
        <p:spPr>
          <a:xfrm>
            <a:off x="4830479" y="3407272"/>
            <a:ext cx="2828811" cy="75169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1000 m/s</a:t>
            </a:r>
            <a:endParaRPr lang="ru-RU" sz="42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A1CE91-A0B5-482D-A316-FE944D1523E7}"/>
              </a:ext>
            </a:extLst>
          </p:cNvPr>
          <p:cNvSpPr txBox="1"/>
          <p:nvPr/>
        </p:nvSpPr>
        <p:spPr>
          <a:xfrm>
            <a:off x="4501695" y="4454342"/>
            <a:ext cx="2700271" cy="75169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100 cm/s</a:t>
            </a:r>
            <a:endParaRPr lang="ru-RU" sz="42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21B912-45CF-4282-BAB2-ACFAA1C826BE}"/>
              </a:ext>
            </a:extLst>
          </p:cNvPr>
          <p:cNvSpPr/>
          <p:nvPr/>
        </p:nvSpPr>
        <p:spPr>
          <a:xfrm>
            <a:off x="4681597" y="1184798"/>
            <a:ext cx="2520369" cy="768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km/h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D3C494B-6904-474A-9A7C-F94C15E91202}"/>
              </a:ext>
            </a:extLst>
          </p:cNvPr>
          <p:cNvSpPr/>
          <p:nvPr/>
        </p:nvSpPr>
        <p:spPr>
          <a:xfrm>
            <a:off x="4519280" y="2420148"/>
            <a:ext cx="3428360" cy="768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km/min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E9F1917-BC4F-4F9B-8139-2EEDFDD17C53}"/>
              </a:ext>
            </a:extLst>
          </p:cNvPr>
          <p:cNvSpPr/>
          <p:nvPr/>
        </p:nvSpPr>
        <p:spPr>
          <a:xfrm>
            <a:off x="4930720" y="3307044"/>
            <a:ext cx="2851659" cy="768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m/s            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AA0ADD7-F2C2-45DC-B564-2CC0C1FA997B}"/>
              </a:ext>
            </a:extLst>
          </p:cNvPr>
          <p:cNvSpPr/>
          <p:nvPr/>
        </p:nvSpPr>
        <p:spPr>
          <a:xfrm>
            <a:off x="4508388" y="4476070"/>
            <a:ext cx="3158367" cy="768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cm/s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9965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 HARAKAT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F0537-C782-41F0-87CC-BF11991D12D2}"/>
              </a:ext>
            </a:extLst>
          </p:cNvPr>
          <p:cNvSpPr txBox="1"/>
          <p:nvPr/>
        </p:nvSpPr>
        <p:spPr>
          <a:xfrm>
            <a:off x="529098" y="1231600"/>
            <a:ext cx="10856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Agar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harakatlansa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istalgan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9965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NOTEKIS HARAKAT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F0537-C782-41F0-87CC-BF11991D12D2}"/>
              </a:ext>
            </a:extLst>
          </p:cNvPr>
          <p:cNvSpPr txBox="1"/>
          <p:nvPr/>
        </p:nvSpPr>
        <p:spPr>
          <a:xfrm>
            <a:off x="529098" y="1320090"/>
            <a:ext cx="10856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trayektoriyasining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turlicha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28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9965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 TEZLIK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F0537-C782-41F0-87CC-BF11991D12D2}"/>
              </a:ext>
            </a:extLst>
          </p:cNvPr>
          <p:cNvSpPr txBox="1"/>
          <p:nvPr/>
        </p:nvSpPr>
        <p:spPr>
          <a:xfrm>
            <a:off x="476619" y="1006632"/>
            <a:ext cx="10856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deb,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sarflangan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nisbati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o‘lchanadigan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kattalikka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F898F3-B44A-40E8-B0F1-F62AA55CEAB7}"/>
                  </a:ext>
                </a:extLst>
              </p:cNvPr>
              <p:cNvSpPr txBox="1"/>
              <p:nvPr/>
            </p:nvSpPr>
            <p:spPr>
              <a:xfrm>
                <a:off x="476619" y="3556986"/>
                <a:ext cx="11238761" cy="1130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O‘rtacha tezlik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𝑩𝒖𝒕𝒖𝒏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𝒃𝒐𝒔𝒊𝒃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𝒕𝒈𝒂𝒏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𝒀𝒐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𝒍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𝒏𝒊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𝒊𝒔𝒉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𝒖𝒄𝒉𝒖𝒏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𝒌𝒆𝒕𝒈𝒂𝒏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𝒃𝒖𝒕𝒖𝒏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𝒗𝒂𝒒𝒕</m:t>
                        </m:r>
                      </m:den>
                    </m:f>
                  </m:oMath>
                </a14:m>
                <a:endParaRPr lang="ru-RU" b="1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F898F3-B44A-40E8-B0F1-F62AA55CE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19" y="3556986"/>
                <a:ext cx="11238761" cy="1130566"/>
              </a:xfrm>
              <a:prstGeom prst="rect">
                <a:avLst/>
              </a:prstGeom>
              <a:blipFill>
                <a:blip r:embed="rId2"/>
                <a:stretch>
                  <a:fillRect l="-1898" b="-37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1661B5-C2BD-4F5F-8611-AAB61B579503}"/>
                  </a:ext>
                </a:extLst>
              </p:cNvPr>
              <p:cNvSpPr txBox="1"/>
              <p:nvPr/>
            </p:nvSpPr>
            <p:spPr>
              <a:xfrm>
                <a:off x="1599482" y="4816235"/>
                <a:ext cx="4889808" cy="1837811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sSup>
                            <m:sSup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𝒓𝒕</m:t>
                          </m:r>
                        </m:sub>
                      </m:sSub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𝒖𝒎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𝒖𝒎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1661B5-C2BD-4F5F-8611-AAB61B579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482" y="4816235"/>
                <a:ext cx="4889808" cy="1837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294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9495"/>
            <a:ext cx="12192000" cy="8259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YECHISH NAMUNASI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EB5F38-F9B0-40B4-8E50-7B6C5550BB3C}"/>
              </a:ext>
            </a:extLst>
          </p:cNvPr>
          <p:cNvSpPr/>
          <p:nvPr/>
        </p:nvSpPr>
        <p:spPr>
          <a:xfrm>
            <a:off x="1120877" y="6253316"/>
            <a:ext cx="9763433" cy="383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2D782-4567-4C71-8F3E-CD69B90D24D9}"/>
              </a:ext>
            </a:extLst>
          </p:cNvPr>
          <p:cNvSpPr txBox="1"/>
          <p:nvPr/>
        </p:nvSpPr>
        <p:spPr>
          <a:xfrm>
            <a:off x="410035" y="1098863"/>
            <a:ext cx="113719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1.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Yangiyer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shahridan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Toshkentga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soatda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shaharlar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150 km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poyezdning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5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235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YECHISH NAMUNASI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BD40D-6EF0-43F3-869B-DE12CB8F6D10}"/>
              </a:ext>
            </a:extLst>
          </p:cNvPr>
          <p:cNvSpPr txBox="1"/>
          <p:nvPr/>
        </p:nvSpPr>
        <p:spPr>
          <a:xfrm>
            <a:off x="661710" y="847096"/>
            <a:ext cx="2152035" cy="691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1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90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90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DFC16-4164-4D1C-994C-C8874BE00054}"/>
              </a:ext>
            </a:extLst>
          </p:cNvPr>
          <p:cNvSpPr txBox="1"/>
          <p:nvPr/>
        </p:nvSpPr>
        <p:spPr>
          <a:xfrm>
            <a:off x="116615" y="1488993"/>
            <a:ext cx="2761260" cy="691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S = 150 km</a:t>
            </a:r>
            <a:endParaRPr lang="ru-RU" sz="1758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AFDE-97C8-4842-9E10-5D7DB3BB3920}"/>
              </a:ext>
            </a:extLst>
          </p:cNvPr>
          <p:cNvSpPr txBox="1"/>
          <p:nvPr/>
        </p:nvSpPr>
        <p:spPr>
          <a:xfrm>
            <a:off x="154641" y="2249644"/>
            <a:ext cx="2761260" cy="691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t = 3 </a:t>
            </a:r>
            <a:r>
              <a:rPr lang="en-US" sz="3908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endParaRPr lang="ru-RU" sz="1758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4E5BD37-3F0D-4A90-B772-7DE8DD9132A7}"/>
              </a:ext>
            </a:extLst>
          </p:cNvPr>
          <p:cNvCxnSpPr>
            <a:cxnSpLocks/>
          </p:cNvCxnSpPr>
          <p:nvPr/>
        </p:nvCxnSpPr>
        <p:spPr>
          <a:xfrm>
            <a:off x="110635" y="3116483"/>
            <a:ext cx="29032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85D503-4AB4-455C-9C40-0EF26B08341C}"/>
                  </a:ext>
                </a:extLst>
              </p:cNvPr>
              <p:cNvSpPr txBox="1"/>
              <p:nvPr/>
            </p:nvSpPr>
            <p:spPr>
              <a:xfrm>
                <a:off x="287894" y="3252168"/>
                <a:ext cx="3055343" cy="81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68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68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689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85D503-4AB4-455C-9C40-0EF26B083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94" y="3252168"/>
                <a:ext cx="3055343" cy="8118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FE0BB24-880D-4A05-89E4-0BEEE33A8EA3}"/>
              </a:ext>
            </a:extLst>
          </p:cNvPr>
          <p:cNvCxnSpPr>
            <a:cxnSpLocks/>
          </p:cNvCxnSpPr>
          <p:nvPr/>
        </p:nvCxnSpPr>
        <p:spPr>
          <a:xfrm>
            <a:off x="3023988" y="987358"/>
            <a:ext cx="0" cy="24416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C05CCE-7FF7-4D82-973F-BCE0254029A7}"/>
                  </a:ext>
                </a:extLst>
              </p:cNvPr>
              <p:cNvSpPr txBox="1"/>
              <p:nvPr/>
            </p:nvSpPr>
            <p:spPr>
              <a:xfrm>
                <a:off x="2953926" y="1592530"/>
                <a:ext cx="2839923" cy="1149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𝒓𝒕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908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908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908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3908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3908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C05CCE-7FF7-4D82-973F-BCE02540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926" y="1592530"/>
                <a:ext cx="2839923" cy="11494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88F40A5-B3A8-475B-B395-7CB614F69880}"/>
              </a:ext>
            </a:extLst>
          </p:cNvPr>
          <p:cNvSpPr txBox="1"/>
          <p:nvPr/>
        </p:nvSpPr>
        <p:spPr>
          <a:xfrm>
            <a:off x="6869591" y="810477"/>
            <a:ext cx="2427844" cy="691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1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90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90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6EF61FC-7AED-48C0-93B3-94EC705598A3}"/>
              </a:ext>
            </a:extLst>
          </p:cNvPr>
          <p:cNvCxnSpPr>
            <a:cxnSpLocks/>
          </p:cNvCxnSpPr>
          <p:nvPr/>
        </p:nvCxnSpPr>
        <p:spPr>
          <a:xfrm>
            <a:off x="5814492" y="987358"/>
            <a:ext cx="0" cy="24416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E97BB1-E0FE-49A9-A06B-418143461EDD}"/>
                  </a:ext>
                </a:extLst>
              </p:cNvPr>
              <p:cNvSpPr txBox="1"/>
              <p:nvPr/>
            </p:nvSpPr>
            <p:spPr>
              <a:xfrm>
                <a:off x="2877875" y="4220210"/>
                <a:ext cx="59654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50 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E97BB1-E0FE-49A9-A06B-41814346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875" y="4220210"/>
                <a:ext cx="5965480" cy="707886"/>
              </a:xfrm>
              <a:prstGeom prst="rect">
                <a:avLst/>
              </a:prstGeom>
              <a:blipFill>
                <a:blip r:embed="rId4"/>
                <a:stretch>
                  <a:fillRect l="-3575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D178403-45A4-48C0-B76B-219A8F29EF37}"/>
              </a:ext>
            </a:extLst>
          </p:cNvPr>
          <p:cNvSpPr txBox="1"/>
          <p:nvPr/>
        </p:nvSpPr>
        <p:spPr>
          <a:xfrm>
            <a:off x="3278848" y="810477"/>
            <a:ext cx="2502826" cy="691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1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90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90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E3C30A6-B8CB-47AD-8A85-2BEFB7528BAE}"/>
                  </a:ext>
                </a:extLst>
              </p:cNvPr>
              <p:cNvSpPr txBox="1"/>
              <p:nvPr/>
            </p:nvSpPr>
            <p:spPr>
              <a:xfrm>
                <a:off x="5939962" y="1703803"/>
                <a:ext cx="3691984" cy="978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p>
                            <m:r>
                              <a:rPr lang="en-US" sz="4000" b="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  <m:r>
                      <a:rPr lang="en-US" sz="4000" b="0" i="1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150 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4000" dirty="0"/>
                  <a:t> =</a:t>
                </a:r>
                <a:endParaRPr lang="ru-RU" sz="4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E3C30A6-B8CB-47AD-8A85-2BEFB7528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962" y="1703803"/>
                <a:ext cx="3691984" cy="978922"/>
              </a:xfrm>
              <a:prstGeom prst="rect">
                <a:avLst/>
              </a:prstGeom>
              <a:blipFill>
                <a:blip r:embed="rId5"/>
                <a:stretch>
                  <a:fillRect r="-5611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C17FBE1-501B-4C92-BEFB-D4A8A4E533C7}"/>
              </a:ext>
            </a:extLst>
          </p:cNvPr>
          <p:cNvSpPr txBox="1"/>
          <p:nvPr/>
        </p:nvSpPr>
        <p:spPr>
          <a:xfrm>
            <a:off x="9631946" y="1854236"/>
            <a:ext cx="21225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50 km/h</a:t>
            </a:r>
            <a:endParaRPr lang="ru-RU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0FD9C6-6D03-48FB-8003-7AD6E8EB4687}"/>
              </a:ext>
            </a:extLst>
          </p:cNvPr>
          <p:cNvSpPr txBox="1"/>
          <p:nvPr/>
        </p:nvSpPr>
        <p:spPr>
          <a:xfrm>
            <a:off x="83797" y="899861"/>
            <a:ext cx="766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402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5" grpId="0"/>
      <p:bldP spid="16" grpId="0"/>
      <p:bldP spid="20" grpId="0"/>
      <p:bldP spid="19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9495"/>
            <a:ext cx="12192000" cy="8259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YECHISH NAMUNASI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EB5F38-F9B0-40B4-8E50-7B6C5550BB3C}"/>
              </a:ext>
            </a:extLst>
          </p:cNvPr>
          <p:cNvSpPr/>
          <p:nvPr/>
        </p:nvSpPr>
        <p:spPr>
          <a:xfrm>
            <a:off x="1120877" y="6253316"/>
            <a:ext cx="9763433" cy="383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2D782-4567-4C71-8F3E-CD69B90D24D9}"/>
              </a:ext>
            </a:extLst>
          </p:cNvPr>
          <p:cNvSpPr txBox="1"/>
          <p:nvPr/>
        </p:nvSpPr>
        <p:spPr>
          <a:xfrm>
            <a:off x="410035" y="1098863"/>
            <a:ext cx="113719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qazilgan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kanaldan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oqmoqda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oqish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1,5 m/s.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tashlangan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cho‘p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20 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6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4E97CA1-13D3-4145-A487-B21ABD11C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61253" y="4280433"/>
            <a:ext cx="2169682" cy="1544679"/>
          </a:xfrm>
          <a:prstGeom prst="rect">
            <a:avLst/>
          </a:prstGeom>
        </p:spPr>
      </p:pic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1AC54E30-DB64-4866-BE9B-8952B0D0B039}"/>
              </a:ext>
            </a:extLst>
          </p:cNvPr>
          <p:cNvCxnSpPr>
            <a:cxnSpLocks/>
          </p:cNvCxnSpPr>
          <p:nvPr/>
        </p:nvCxnSpPr>
        <p:spPr>
          <a:xfrm flipH="1" flipV="1">
            <a:off x="1033923" y="3200474"/>
            <a:ext cx="6253154" cy="189806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C16C4F-2B4F-4752-9EE2-8CFD05657961}"/>
              </a:ext>
            </a:extLst>
          </p:cNvPr>
          <p:cNvPicPr/>
          <p:nvPr/>
        </p:nvPicPr>
        <p:blipFill rotWithShape="1">
          <a:blip r:embed="rId3"/>
          <a:srcRect l="5556" t="4137" r="5556" b="4368"/>
          <a:stretch/>
        </p:blipFill>
        <p:spPr bwMode="auto">
          <a:xfrm>
            <a:off x="9587036" y="986361"/>
            <a:ext cx="2315466" cy="2517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1219200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7034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Trayektoriya</a:t>
            </a:r>
            <a:r>
              <a:rPr lang="en-US" sz="7034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34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7034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9155709D-6857-4E08-8017-CB41D1FC8DAE}"/>
              </a:ext>
            </a:extLst>
          </p:cNvPr>
          <p:cNvSpPr/>
          <p:nvPr/>
        </p:nvSpPr>
        <p:spPr>
          <a:xfrm>
            <a:off x="438384" y="1246909"/>
            <a:ext cx="9007522" cy="4973679"/>
          </a:xfrm>
          <a:custGeom>
            <a:avLst/>
            <a:gdLst>
              <a:gd name="connsiteX0" fmla="*/ 2085975 w 8601075"/>
              <a:gd name="connsiteY0" fmla="*/ 4714875 h 4714875"/>
              <a:gd name="connsiteX1" fmla="*/ 1943100 w 8601075"/>
              <a:gd name="connsiteY1" fmla="*/ 4686300 h 4714875"/>
              <a:gd name="connsiteX2" fmla="*/ 1828800 w 8601075"/>
              <a:gd name="connsiteY2" fmla="*/ 4657725 h 4714875"/>
              <a:gd name="connsiteX3" fmla="*/ 1785937 w 8601075"/>
              <a:gd name="connsiteY3" fmla="*/ 4629150 h 4714875"/>
              <a:gd name="connsiteX4" fmla="*/ 1671637 w 8601075"/>
              <a:gd name="connsiteY4" fmla="*/ 4600575 h 4714875"/>
              <a:gd name="connsiteX5" fmla="*/ 1628775 w 8601075"/>
              <a:gd name="connsiteY5" fmla="*/ 4572000 h 4714875"/>
              <a:gd name="connsiteX6" fmla="*/ 1485900 w 8601075"/>
              <a:gd name="connsiteY6" fmla="*/ 4529138 h 4714875"/>
              <a:gd name="connsiteX7" fmla="*/ 1428750 w 8601075"/>
              <a:gd name="connsiteY7" fmla="*/ 4486275 h 4714875"/>
              <a:gd name="connsiteX8" fmla="*/ 1328737 w 8601075"/>
              <a:gd name="connsiteY8" fmla="*/ 4457700 h 4714875"/>
              <a:gd name="connsiteX9" fmla="*/ 1200150 w 8601075"/>
              <a:gd name="connsiteY9" fmla="*/ 4386263 h 4714875"/>
              <a:gd name="connsiteX10" fmla="*/ 1085850 w 8601075"/>
              <a:gd name="connsiteY10" fmla="*/ 4329113 h 4714875"/>
              <a:gd name="connsiteX11" fmla="*/ 985837 w 8601075"/>
              <a:gd name="connsiteY11" fmla="*/ 4300538 h 4714875"/>
              <a:gd name="connsiteX12" fmla="*/ 942975 w 8601075"/>
              <a:gd name="connsiteY12" fmla="*/ 4271963 h 4714875"/>
              <a:gd name="connsiteX13" fmla="*/ 828675 w 8601075"/>
              <a:gd name="connsiteY13" fmla="*/ 4214813 h 4714875"/>
              <a:gd name="connsiteX14" fmla="*/ 757237 w 8601075"/>
              <a:gd name="connsiteY14" fmla="*/ 4171950 h 4714875"/>
              <a:gd name="connsiteX15" fmla="*/ 714375 w 8601075"/>
              <a:gd name="connsiteY15" fmla="*/ 4143375 h 4714875"/>
              <a:gd name="connsiteX16" fmla="*/ 657225 w 8601075"/>
              <a:gd name="connsiteY16" fmla="*/ 4114800 h 4714875"/>
              <a:gd name="connsiteX17" fmla="*/ 542925 w 8601075"/>
              <a:gd name="connsiteY17" fmla="*/ 4043363 h 4714875"/>
              <a:gd name="connsiteX18" fmla="*/ 457200 w 8601075"/>
              <a:gd name="connsiteY18" fmla="*/ 3986213 h 4714875"/>
              <a:gd name="connsiteX19" fmla="*/ 357187 w 8601075"/>
              <a:gd name="connsiteY19" fmla="*/ 3871913 h 4714875"/>
              <a:gd name="connsiteX20" fmla="*/ 271462 w 8601075"/>
              <a:gd name="connsiteY20" fmla="*/ 3800475 h 4714875"/>
              <a:gd name="connsiteX21" fmla="*/ 171450 w 8601075"/>
              <a:gd name="connsiteY21" fmla="*/ 3657600 h 4714875"/>
              <a:gd name="connsiteX22" fmla="*/ 142875 w 8601075"/>
              <a:gd name="connsiteY22" fmla="*/ 3600450 h 4714875"/>
              <a:gd name="connsiteX23" fmla="*/ 100012 w 8601075"/>
              <a:gd name="connsiteY23" fmla="*/ 3571875 h 4714875"/>
              <a:gd name="connsiteX24" fmla="*/ 57150 w 8601075"/>
              <a:gd name="connsiteY24" fmla="*/ 3486150 h 4714875"/>
              <a:gd name="connsiteX25" fmla="*/ 42862 w 8601075"/>
              <a:gd name="connsiteY25" fmla="*/ 3443288 h 4714875"/>
              <a:gd name="connsiteX26" fmla="*/ 14287 w 8601075"/>
              <a:gd name="connsiteY26" fmla="*/ 3328988 h 4714875"/>
              <a:gd name="connsiteX27" fmla="*/ 0 w 8601075"/>
              <a:gd name="connsiteY27" fmla="*/ 3271838 h 4714875"/>
              <a:gd name="connsiteX28" fmla="*/ 14287 w 8601075"/>
              <a:gd name="connsiteY28" fmla="*/ 2757488 h 4714875"/>
              <a:gd name="connsiteX29" fmla="*/ 28575 w 8601075"/>
              <a:gd name="connsiteY29" fmla="*/ 2657475 h 4714875"/>
              <a:gd name="connsiteX30" fmla="*/ 57150 w 8601075"/>
              <a:gd name="connsiteY30" fmla="*/ 2614613 h 4714875"/>
              <a:gd name="connsiteX31" fmla="*/ 85725 w 8601075"/>
              <a:gd name="connsiteY31" fmla="*/ 2486025 h 4714875"/>
              <a:gd name="connsiteX32" fmla="*/ 100012 w 8601075"/>
              <a:gd name="connsiteY32" fmla="*/ 2443163 h 4714875"/>
              <a:gd name="connsiteX33" fmla="*/ 157162 w 8601075"/>
              <a:gd name="connsiteY33" fmla="*/ 2357438 h 4714875"/>
              <a:gd name="connsiteX34" fmla="*/ 214312 w 8601075"/>
              <a:gd name="connsiteY34" fmla="*/ 2228850 h 4714875"/>
              <a:gd name="connsiteX35" fmla="*/ 328612 w 8601075"/>
              <a:gd name="connsiteY35" fmla="*/ 2085975 h 4714875"/>
              <a:gd name="connsiteX36" fmla="*/ 385762 w 8601075"/>
              <a:gd name="connsiteY36" fmla="*/ 2000250 h 4714875"/>
              <a:gd name="connsiteX37" fmla="*/ 428625 w 8601075"/>
              <a:gd name="connsiteY37" fmla="*/ 1943100 h 4714875"/>
              <a:gd name="connsiteX38" fmla="*/ 442912 w 8601075"/>
              <a:gd name="connsiteY38" fmla="*/ 1900238 h 4714875"/>
              <a:gd name="connsiteX39" fmla="*/ 542925 w 8601075"/>
              <a:gd name="connsiteY39" fmla="*/ 1814513 h 4714875"/>
              <a:gd name="connsiteX40" fmla="*/ 628650 w 8601075"/>
              <a:gd name="connsiteY40" fmla="*/ 1700213 h 4714875"/>
              <a:gd name="connsiteX41" fmla="*/ 714375 w 8601075"/>
              <a:gd name="connsiteY41" fmla="*/ 1614488 h 4714875"/>
              <a:gd name="connsiteX42" fmla="*/ 757237 w 8601075"/>
              <a:gd name="connsiteY42" fmla="*/ 1571625 h 4714875"/>
              <a:gd name="connsiteX43" fmla="*/ 800100 w 8601075"/>
              <a:gd name="connsiteY43" fmla="*/ 1528763 h 4714875"/>
              <a:gd name="connsiteX44" fmla="*/ 842962 w 8601075"/>
              <a:gd name="connsiteY44" fmla="*/ 1485900 h 4714875"/>
              <a:gd name="connsiteX45" fmla="*/ 942975 w 8601075"/>
              <a:gd name="connsiteY45" fmla="*/ 1414463 h 4714875"/>
              <a:gd name="connsiteX46" fmla="*/ 1000125 w 8601075"/>
              <a:gd name="connsiteY46" fmla="*/ 1371600 h 4714875"/>
              <a:gd name="connsiteX47" fmla="*/ 1028700 w 8601075"/>
              <a:gd name="connsiteY47" fmla="*/ 1328738 h 4714875"/>
              <a:gd name="connsiteX48" fmla="*/ 1071562 w 8601075"/>
              <a:gd name="connsiteY48" fmla="*/ 1314450 h 4714875"/>
              <a:gd name="connsiteX49" fmla="*/ 1114425 w 8601075"/>
              <a:gd name="connsiteY49" fmla="*/ 1257300 h 4714875"/>
              <a:gd name="connsiteX50" fmla="*/ 1200150 w 8601075"/>
              <a:gd name="connsiteY50" fmla="*/ 1214438 h 4714875"/>
              <a:gd name="connsiteX51" fmla="*/ 1257300 w 8601075"/>
              <a:gd name="connsiteY51" fmla="*/ 1185863 h 4714875"/>
              <a:gd name="connsiteX52" fmla="*/ 1300162 w 8601075"/>
              <a:gd name="connsiteY52" fmla="*/ 1157288 h 4714875"/>
              <a:gd name="connsiteX53" fmla="*/ 1385887 w 8601075"/>
              <a:gd name="connsiteY53" fmla="*/ 1128713 h 4714875"/>
              <a:gd name="connsiteX54" fmla="*/ 1428750 w 8601075"/>
              <a:gd name="connsiteY54" fmla="*/ 1114425 h 4714875"/>
              <a:gd name="connsiteX55" fmla="*/ 1528762 w 8601075"/>
              <a:gd name="connsiteY55" fmla="*/ 1071563 h 4714875"/>
              <a:gd name="connsiteX56" fmla="*/ 1643062 w 8601075"/>
              <a:gd name="connsiteY56" fmla="*/ 1028700 h 4714875"/>
              <a:gd name="connsiteX57" fmla="*/ 1743075 w 8601075"/>
              <a:gd name="connsiteY57" fmla="*/ 985838 h 4714875"/>
              <a:gd name="connsiteX58" fmla="*/ 1814512 w 8601075"/>
              <a:gd name="connsiteY58" fmla="*/ 971550 h 4714875"/>
              <a:gd name="connsiteX59" fmla="*/ 1857375 w 8601075"/>
              <a:gd name="connsiteY59" fmla="*/ 957263 h 4714875"/>
              <a:gd name="connsiteX60" fmla="*/ 2000250 w 8601075"/>
              <a:gd name="connsiteY60" fmla="*/ 914400 h 4714875"/>
              <a:gd name="connsiteX61" fmla="*/ 2043112 w 8601075"/>
              <a:gd name="connsiteY61" fmla="*/ 900113 h 4714875"/>
              <a:gd name="connsiteX62" fmla="*/ 2157412 w 8601075"/>
              <a:gd name="connsiteY62" fmla="*/ 885825 h 4714875"/>
              <a:gd name="connsiteX63" fmla="*/ 3014662 w 8601075"/>
              <a:gd name="connsiteY63" fmla="*/ 900113 h 4714875"/>
              <a:gd name="connsiteX64" fmla="*/ 3057525 w 8601075"/>
              <a:gd name="connsiteY64" fmla="*/ 928688 h 4714875"/>
              <a:gd name="connsiteX65" fmla="*/ 3214687 w 8601075"/>
              <a:gd name="connsiteY65" fmla="*/ 1028700 h 4714875"/>
              <a:gd name="connsiteX66" fmla="*/ 3386137 w 8601075"/>
              <a:gd name="connsiteY66" fmla="*/ 1171575 h 4714875"/>
              <a:gd name="connsiteX67" fmla="*/ 3457575 w 8601075"/>
              <a:gd name="connsiteY67" fmla="*/ 1257300 h 4714875"/>
              <a:gd name="connsiteX68" fmla="*/ 3514725 w 8601075"/>
              <a:gd name="connsiteY68" fmla="*/ 1300163 h 4714875"/>
              <a:gd name="connsiteX69" fmla="*/ 3643312 w 8601075"/>
              <a:gd name="connsiteY69" fmla="*/ 1428750 h 4714875"/>
              <a:gd name="connsiteX70" fmla="*/ 3686175 w 8601075"/>
              <a:gd name="connsiteY70" fmla="*/ 1471613 h 4714875"/>
              <a:gd name="connsiteX71" fmla="*/ 3729037 w 8601075"/>
              <a:gd name="connsiteY71" fmla="*/ 1500188 h 4714875"/>
              <a:gd name="connsiteX72" fmla="*/ 3814762 w 8601075"/>
              <a:gd name="connsiteY72" fmla="*/ 1557338 h 4714875"/>
              <a:gd name="connsiteX73" fmla="*/ 3914775 w 8601075"/>
              <a:gd name="connsiteY73" fmla="*/ 1628775 h 4714875"/>
              <a:gd name="connsiteX74" fmla="*/ 3986212 w 8601075"/>
              <a:gd name="connsiteY74" fmla="*/ 1685925 h 4714875"/>
              <a:gd name="connsiteX75" fmla="*/ 4029075 w 8601075"/>
              <a:gd name="connsiteY75" fmla="*/ 1700213 h 4714875"/>
              <a:gd name="connsiteX76" fmla="*/ 4100512 w 8601075"/>
              <a:gd name="connsiteY76" fmla="*/ 1743075 h 4714875"/>
              <a:gd name="connsiteX77" fmla="*/ 4186237 w 8601075"/>
              <a:gd name="connsiteY77" fmla="*/ 1771650 h 4714875"/>
              <a:gd name="connsiteX78" fmla="*/ 4229100 w 8601075"/>
              <a:gd name="connsiteY78" fmla="*/ 1800225 h 4714875"/>
              <a:gd name="connsiteX79" fmla="*/ 4329112 w 8601075"/>
              <a:gd name="connsiteY79" fmla="*/ 1814513 h 4714875"/>
              <a:gd name="connsiteX80" fmla="*/ 4414837 w 8601075"/>
              <a:gd name="connsiteY80" fmla="*/ 1843088 h 4714875"/>
              <a:gd name="connsiteX81" fmla="*/ 4614862 w 8601075"/>
              <a:gd name="connsiteY81" fmla="*/ 1871663 h 4714875"/>
              <a:gd name="connsiteX82" fmla="*/ 4957762 w 8601075"/>
              <a:gd name="connsiteY82" fmla="*/ 1857375 h 4714875"/>
              <a:gd name="connsiteX83" fmla="*/ 5000625 w 8601075"/>
              <a:gd name="connsiteY83" fmla="*/ 1843088 h 4714875"/>
              <a:gd name="connsiteX84" fmla="*/ 5057775 w 8601075"/>
              <a:gd name="connsiteY84" fmla="*/ 1828800 h 4714875"/>
              <a:gd name="connsiteX85" fmla="*/ 5186362 w 8601075"/>
              <a:gd name="connsiteY85" fmla="*/ 1743075 h 4714875"/>
              <a:gd name="connsiteX86" fmla="*/ 5229225 w 8601075"/>
              <a:gd name="connsiteY86" fmla="*/ 1714500 h 4714875"/>
              <a:gd name="connsiteX87" fmla="*/ 5357812 w 8601075"/>
              <a:gd name="connsiteY87" fmla="*/ 1614488 h 4714875"/>
              <a:gd name="connsiteX88" fmla="*/ 5414962 w 8601075"/>
              <a:gd name="connsiteY88" fmla="*/ 1557338 h 4714875"/>
              <a:gd name="connsiteX89" fmla="*/ 5486400 w 8601075"/>
              <a:gd name="connsiteY89" fmla="*/ 1457325 h 4714875"/>
              <a:gd name="connsiteX90" fmla="*/ 5529262 w 8601075"/>
              <a:gd name="connsiteY90" fmla="*/ 1400175 h 4714875"/>
              <a:gd name="connsiteX91" fmla="*/ 5572125 w 8601075"/>
              <a:gd name="connsiteY91" fmla="*/ 1328738 h 4714875"/>
              <a:gd name="connsiteX92" fmla="*/ 5657850 w 8601075"/>
              <a:gd name="connsiteY92" fmla="*/ 1228725 h 4714875"/>
              <a:gd name="connsiteX93" fmla="*/ 5729287 w 8601075"/>
              <a:gd name="connsiteY93" fmla="*/ 1128713 h 4714875"/>
              <a:gd name="connsiteX94" fmla="*/ 5757862 w 8601075"/>
              <a:gd name="connsiteY94" fmla="*/ 1085850 h 4714875"/>
              <a:gd name="connsiteX95" fmla="*/ 5915025 w 8601075"/>
              <a:gd name="connsiteY95" fmla="*/ 914400 h 4714875"/>
              <a:gd name="connsiteX96" fmla="*/ 5972175 w 8601075"/>
              <a:gd name="connsiteY96" fmla="*/ 871538 h 4714875"/>
              <a:gd name="connsiteX97" fmla="*/ 6100762 w 8601075"/>
              <a:gd name="connsiteY97" fmla="*/ 728663 h 4714875"/>
              <a:gd name="connsiteX98" fmla="*/ 6243637 w 8601075"/>
              <a:gd name="connsiteY98" fmla="*/ 585788 h 4714875"/>
              <a:gd name="connsiteX99" fmla="*/ 6357937 w 8601075"/>
              <a:gd name="connsiteY99" fmla="*/ 485775 h 4714875"/>
              <a:gd name="connsiteX100" fmla="*/ 6415087 w 8601075"/>
              <a:gd name="connsiteY100" fmla="*/ 442913 h 4714875"/>
              <a:gd name="connsiteX101" fmla="*/ 6472237 w 8601075"/>
              <a:gd name="connsiteY101" fmla="*/ 385763 h 4714875"/>
              <a:gd name="connsiteX102" fmla="*/ 6515100 w 8601075"/>
              <a:gd name="connsiteY102" fmla="*/ 357188 h 4714875"/>
              <a:gd name="connsiteX103" fmla="*/ 6572250 w 8601075"/>
              <a:gd name="connsiteY103" fmla="*/ 314325 h 4714875"/>
              <a:gd name="connsiteX104" fmla="*/ 6615112 w 8601075"/>
              <a:gd name="connsiteY104" fmla="*/ 285750 h 4714875"/>
              <a:gd name="connsiteX105" fmla="*/ 6757987 w 8601075"/>
              <a:gd name="connsiteY105" fmla="*/ 171450 h 4714875"/>
              <a:gd name="connsiteX106" fmla="*/ 6800850 w 8601075"/>
              <a:gd name="connsiteY106" fmla="*/ 157163 h 4714875"/>
              <a:gd name="connsiteX107" fmla="*/ 6872287 w 8601075"/>
              <a:gd name="connsiteY107" fmla="*/ 114300 h 4714875"/>
              <a:gd name="connsiteX108" fmla="*/ 6915150 w 8601075"/>
              <a:gd name="connsiteY108" fmla="*/ 85725 h 4714875"/>
              <a:gd name="connsiteX109" fmla="*/ 6986587 w 8601075"/>
              <a:gd name="connsiteY109" fmla="*/ 57150 h 4714875"/>
              <a:gd name="connsiteX110" fmla="*/ 7043737 w 8601075"/>
              <a:gd name="connsiteY110" fmla="*/ 28575 h 4714875"/>
              <a:gd name="connsiteX111" fmla="*/ 7200900 w 8601075"/>
              <a:gd name="connsiteY111" fmla="*/ 0 h 4714875"/>
              <a:gd name="connsiteX112" fmla="*/ 7515225 w 8601075"/>
              <a:gd name="connsiteY112" fmla="*/ 28575 h 4714875"/>
              <a:gd name="connsiteX113" fmla="*/ 7658100 w 8601075"/>
              <a:gd name="connsiteY113" fmla="*/ 100013 h 4714875"/>
              <a:gd name="connsiteX114" fmla="*/ 7815262 w 8601075"/>
              <a:gd name="connsiteY114" fmla="*/ 128588 h 4714875"/>
              <a:gd name="connsiteX115" fmla="*/ 7872412 w 8601075"/>
              <a:gd name="connsiteY115" fmla="*/ 157163 h 4714875"/>
              <a:gd name="connsiteX116" fmla="*/ 7986712 w 8601075"/>
              <a:gd name="connsiteY116" fmla="*/ 200025 h 4714875"/>
              <a:gd name="connsiteX117" fmla="*/ 8043862 w 8601075"/>
              <a:gd name="connsiteY117" fmla="*/ 214313 h 4714875"/>
              <a:gd name="connsiteX118" fmla="*/ 8086725 w 8601075"/>
              <a:gd name="connsiteY118" fmla="*/ 242888 h 4714875"/>
              <a:gd name="connsiteX119" fmla="*/ 8172450 w 8601075"/>
              <a:gd name="connsiteY119" fmla="*/ 271463 h 4714875"/>
              <a:gd name="connsiteX120" fmla="*/ 8215312 w 8601075"/>
              <a:gd name="connsiteY120" fmla="*/ 300038 h 4714875"/>
              <a:gd name="connsiteX121" fmla="*/ 8343900 w 8601075"/>
              <a:gd name="connsiteY121" fmla="*/ 342900 h 4714875"/>
              <a:gd name="connsiteX122" fmla="*/ 8401050 w 8601075"/>
              <a:gd name="connsiteY122" fmla="*/ 385763 h 4714875"/>
              <a:gd name="connsiteX123" fmla="*/ 8501062 w 8601075"/>
              <a:gd name="connsiteY123" fmla="*/ 457200 h 4714875"/>
              <a:gd name="connsiteX124" fmla="*/ 8543925 w 8601075"/>
              <a:gd name="connsiteY124" fmla="*/ 557213 h 4714875"/>
              <a:gd name="connsiteX125" fmla="*/ 8558212 w 8601075"/>
              <a:gd name="connsiteY125" fmla="*/ 600075 h 4714875"/>
              <a:gd name="connsiteX126" fmla="*/ 8601075 w 8601075"/>
              <a:gd name="connsiteY126" fmla="*/ 685800 h 4714875"/>
              <a:gd name="connsiteX127" fmla="*/ 8558212 w 8601075"/>
              <a:gd name="connsiteY127" fmla="*/ 985838 h 4714875"/>
              <a:gd name="connsiteX128" fmla="*/ 8529637 w 8601075"/>
              <a:gd name="connsiteY128" fmla="*/ 1028700 h 4714875"/>
              <a:gd name="connsiteX129" fmla="*/ 8515350 w 8601075"/>
              <a:gd name="connsiteY129" fmla="*/ 1071563 h 4714875"/>
              <a:gd name="connsiteX130" fmla="*/ 8486775 w 8601075"/>
              <a:gd name="connsiteY130" fmla="*/ 1128713 h 47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8601075" h="4714875">
                <a:moveTo>
                  <a:pt x="2085975" y="4714875"/>
                </a:moveTo>
                <a:cubicBezTo>
                  <a:pt x="2038350" y="4705350"/>
                  <a:pt x="1989176" y="4701658"/>
                  <a:pt x="1943100" y="4686300"/>
                </a:cubicBezTo>
                <a:cubicBezTo>
                  <a:pt x="1877199" y="4664334"/>
                  <a:pt x="1915005" y="4674967"/>
                  <a:pt x="1828800" y="4657725"/>
                </a:cubicBezTo>
                <a:cubicBezTo>
                  <a:pt x="1814512" y="4648200"/>
                  <a:pt x="1802075" y="4635018"/>
                  <a:pt x="1785937" y="4629150"/>
                </a:cubicBezTo>
                <a:cubicBezTo>
                  <a:pt x="1749029" y="4615729"/>
                  <a:pt x="1671637" y="4600575"/>
                  <a:pt x="1671637" y="4600575"/>
                </a:cubicBezTo>
                <a:cubicBezTo>
                  <a:pt x="1657350" y="4591050"/>
                  <a:pt x="1644133" y="4579679"/>
                  <a:pt x="1628775" y="4572000"/>
                </a:cubicBezTo>
                <a:cubicBezTo>
                  <a:pt x="1566119" y="4540672"/>
                  <a:pt x="1552822" y="4542522"/>
                  <a:pt x="1485900" y="4529138"/>
                </a:cubicBezTo>
                <a:cubicBezTo>
                  <a:pt x="1466850" y="4514850"/>
                  <a:pt x="1449425" y="4498089"/>
                  <a:pt x="1428750" y="4486275"/>
                </a:cubicBezTo>
                <a:cubicBezTo>
                  <a:pt x="1412812" y="4477167"/>
                  <a:pt x="1341104" y="4460792"/>
                  <a:pt x="1328737" y="4457700"/>
                </a:cubicBezTo>
                <a:cubicBezTo>
                  <a:pt x="1132170" y="4326655"/>
                  <a:pt x="1318704" y="4440151"/>
                  <a:pt x="1200150" y="4386263"/>
                </a:cubicBezTo>
                <a:cubicBezTo>
                  <a:pt x="1161371" y="4368636"/>
                  <a:pt x="1127175" y="4339445"/>
                  <a:pt x="1085850" y="4329113"/>
                </a:cubicBezTo>
                <a:cubicBezTo>
                  <a:pt x="1014089" y="4311172"/>
                  <a:pt x="1047329" y="4321034"/>
                  <a:pt x="985837" y="4300538"/>
                </a:cubicBezTo>
                <a:cubicBezTo>
                  <a:pt x="971550" y="4291013"/>
                  <a:pt x="958050" y="4280186"/>
                  <a:pt x="942975" y="4271963"/>
                </a:cubicBezTo>
                <a:cubicBezTo>
                  <a:pt x="905579" y="4251565"/>
                  <a:pt x="865202" y="4236729"/>
                  <a:pt x="828675" y="4214813"/>
                </a:cubicBezTo>
                <a:cubicBezTo>
                  <a:pt x="804862" y="4200525"/>
                  <a:pt x="780786" y="4186668"/>
                  <a:pt x="757237" y="4171950"/>
                </a:cubicBezTo>
                <a:cubicBezTo>
                  <a:pt x="742676" y="4162849"/>
                  <a:pt x="729284" y="4151894"/>
                  <a:pt x="714375" y="4143375"/>
                </a:cubicBezTo>
                <a:cubicBezTo>
                  <a:pt x="695883" y="4132808"/>
                  <a:pt x="675286" y="4126088"/>
                  <a:pt x="657225" y="4114800"/>
                </a:cubicBezTo>
                <a:cubicBezTo>
                  <a:pt x="508847" y="4022065"/>
                  <a:pt x="687730" y="4115766"/>
                  <a:pt x="542925" y="4043363"/>
                </a:cubicBezTo>
                <a:cubicBezTo>
                  <a:pt x="475796" y="3942669"/>
                  <a:pt x="562641" y="4052113"/>
                  <a:pt x="457200" y="3986213"/>
                </a:cubicBezTo>
                <a:cubicBezTo>
                  <a:pt x="397842" y="3949114"/>
                  <a:pt x="403283" y="3918009"/>
                  <a:pt x="357187" y="3871913"/>
                </a:cubicBezTo>
                <a:cubicBezTo>
                  <a:pt x="224916" y="3739642"/>
                  <a:pt x="411893" y="3964313"/>
                  <a:pt x="271462" y="3800475"/>
                </a:cubicBezTo>
                <a:cubicBezTo>
                  <a:pt x="249960" y="3775389"/>
                  <a:pt x="181285" y="3677270"/>
                  <a:pt x="171450" y="3657600"/>
                </a:cubicBezTo>
                <a:cubicBezTo>
                  <a:pt x="161925" y="3638550"/>
                  <a:pt x="156510" y="3616812"/>
                  <a:pt x="142875" y="3600450"/>
                </a:cubicBezTo>
                <a:cubicBezTo>
                  <a:pt x="131882" y="3587258"/>
                  <a:pt x="114300" y="3581400"/>
                  <a:pt x="100012" y="3571875"/>
                </a:cubicBezTo>
                <a:cubicBezTo>
                  <a:pt x="64104" y="3464148"/>
                  <a:pt x="112540" y="3596929"/>
                  <a:pt x="57150" y="3486150"/>
                </a:cubicBezTo>
                <a:cubicBezTo>
                  <a:pt x="50415" y="3472680"/>
                  <a:pt x="46825" y="3457818"/>
                  <a:pt x="42862" y="3443288"/>
                </a:cubicBezTo>
                <a:cubicBezTo>
                  <a:pt x="32529" y="3405399"/>
                  <a:pt x="23812" y="3367088"/>
                  <a:pt x="14287" y="3328988"/>
                </a:cubicBezTo>
                <a:lnTo>
                  <a:pt x="0" y="3271838"/>
                </a:lnTo>
                <a:cubicBezTo>
                  <a:pt x="4762" y="3100388"/>
                  <a:pt x="6318" y="2928819"/>
                  <a:pt x="14287" y="2757488"/>
                </a:cubicBezTo>
                <a:cubicBezTo>
                  <a:pt x="15852" y="2723848"/>
                  <a:pt x="18898" y="2689731"/>
                  <a:pt x="28575" y="2657475"/>
                </a:cubicBezTo>
                <a:cubicBezTo>
                  <a:pt x="33509" y="2641028"/>
                  <a:pt x="47625" y="2628900"/>
                  <a:pt x="57150" y="2614613"/>
                </a:cubicBezTo>
                <a:cubicBezTo>
                  <a:pt x="66973" y="2565495"/>
                  <a:pt x="72270" y="2533116"/>
                  <a:pt x="85725" y="2486025"/>
                </a:cubicBezTo>
                <a:cubicBezTo>
                  <a:pt x="89862" y="2471544"/>
                  <a:pt x="92698" y="2456328"/>
                  <a:pt x="100012" y="2443163"/>
                </a:cubicBezTo>
                <a:cubicBezTo>
                  <a:pt x="116690" y="2413142"/>
                  <a:pt x="144407" y="2389325"/>
                  <a:pt x="157162" y="2357438"/>
                </a:cubicBezTo>
                <a:cubicBezTo>
                  <a:pt x="174359" y="2314445"/>
                  <a:pt x="190285" y="2268895"/>
                  <a:pt x="214312" y="2228850"/>
                </a:cubicBezTo>
                <a:cubicBezTo>
                  <a:pt x="319854" y="2052947"/>
                  <a:pt x="220940" y="2220566"/>
                  <a:pt x="328612" y="2085975"/>
                </a:cubicBezTo>
                <a:cubicBezTo>
                  <a:pt x="350066" y="2059158"/>
                  <a:pt x="366068" y="2028385"/>
                  <a:pt x="385762" y="2000250"/>
                </a:cubicBezTo>
                <a:cubicBezTo>
                  <a:pt x="399418" y="1980742"/>
                  <a:pt x="414337" y="1962150"/>
                  <a:pt x="428625" y="1943100"/>
                </a:cubicBezTo>
                <a:cubicBezTo>
                  <a:pt x="433387" y="1928813"/>
                  <a:pt x="434158" y="1912493"/>
                  <a:pt x="442912" y="1900238"/>
                </a:cubicBezTo>
                <a:cubicBezTo>
                  <a:pt x="528261" y="1780749"/>
                  <a:pt x="467411" y="1890027"/>
                  <a:pt x="542925" y="1814513"/>
                </a:cubicBezTo>
                <a:cubicBezTo>
                  <a:pt x="717404" y="1640034"/>
                  <a:pt x="523133" y="1818919"/>
                  <a:pt x="628650" y="1700213"/>
                </a:cubicBezTo>
                <a:cubicBezTo>
                  <a:pt x="655498" y="1670009"/>
                  <a:pt x="685800" y="1643063"/>
                  <a:pt x="714375" y="1614488"/>
                </a:cubicBezTo>
                <a:lnTo>
                  <a:pt x="757237" y="1571625"/>
                </a:lnTo>
                <a:lnTo>
                  <a:pt x="800100" y="1528763"/>
                </a:lnTo>
                <a:cubicBezTo>
                  <a:pt x="814388" y="1514475"/>
                  <a:pt x="826797" y="1498023"/>
                  <a:pt x="842962" y="1485900"/>
                </a:cubicBezTo>
                <a:cubicBezTo>
                  <a:pt x="1029792" y="1345779"/>
                  <a:pt x="796691" y="1518952"/>
                  <a:pt x="942975" y="1414463"/>
                </a:cubicBezTo>
                <a:cubicBezTo>
                  <a:pt x="962352" y="1400622"/>
                  <a:pt x="983287" y="1388438"/>
                  <a:pt x="1000125" y="1371600"/>
                </a:cubicBezTo>
                <a:cubicBezTo>
                  <a:pt x="1012267" y="1359458"/>
                  <a:pt x="1015292" y="1339465"/>
                  <a:pt x="1028700" y="1328738"/>
                </a:cubicBezTo>
                <a:cubicBezTo>
                  <a:pt x="1040460" y="1319330"/>
                  <a:pt x="1057275" y="1319213"/>
                  <a:pt x="1071562" y="1314450"/>
                </a:cubicBezTo>
                <a:cubicBezTo>
                  <a:pt x="1085850" y="1295400"/>
                  <a:pt x="1097587" y="1274138"/>
                  <a:pt x="1114425" y="1257300"/>
                </a:cubicBezTo>
                <a:cubicBezTo>
                  <a:pt x="1148748" y="1222977"/>
                  <a:pt x="1159477" y="1231869"/>
                  <a:pt x="1200150" y="1214438"/>
                </a:cubicBezTo>
                <a:cubicBezTo>
                  <a:pt x="1219727" y="1206048"/>
                  <a:pt x="1238808" y="1196430"/>
                  <a:pt x="1257300" y="1185863"/>
                </a:cubicBezTo>
                <a:cubicBezTo>
                  <a:pt x="1272209" y="1177344"/>
                  <a:pt x="1284471" y="1164262"/>
                  <a:pt x="1300162" y="1157288"/>
                </a:cubicBezTo>
                <a:cubicBezTo>
                  <a:pt x="1327687" y="1145055"/>
                  <a:pt x="1357312" y="1138238"/>
                  <a:pt x="1385887" y="1128713"/>
                </a:cubicBezTo>
                <a:cubicBezTo>
                  <a:pt x="1400175" y="1123950"/>
                  <a:pt x="1415279" y="1121160"/>
                  <a:pt x="1428750" y="1114425"/>
                </a:cubicBezTo>
                <a:cubicBezTo>
                  <a:pt x="1499370" y="1079115"/>
                  <a:pt x="1465694" y="1092585"/>
                  <a:pt x="1528762" y="1071563"/>
                </a:cubicBezTo>
                <a:cubicBezTo>
                  <a:pt x="1599320" y="1024525"/>
                  <a:pt x="1544195" y="1053417"/>
                  <a:pt x="1643062" y="1028700"/>
                </a:cubicBezTo>
                <a:cubicBezTo>
                  <a:pt x="1742942" y="1003730"/>
                  <a:pt x="1620396" y="1026731"/>
                  <a:pt x="1743075" y="985838"/>
                </a:cubicBezTo>
                <a:cubicBezTo>
                  <a:pt x="1766113" y="978159"/>
                  <a:pt x="1790953" y="977440"/>
                  <a:pt x="1814512" y="971550"/>
                </a:cubicBezTo>
                <a:cubicBezTo>
                  <a:pt x="1829123" y="967897"/>
                  <a:pt x="1843087" y="962025"/>
                  <a:pt x="1857375" y="957263"/>
                </a:cubicBezTo>
                <a:cubicBezTo>
                  <a:pt x="1935562" y="905138"/>
                  <a:pt x="1868912" y="940668"/>
                  <a:pt x="2000250" y="914400"/>
                </a:cubicBezTo>
                <a:cubicBezTo>
                  <a:pt x="2015018" y="911446"/>
                  <a:pt x="2028295" y="902807"/>
                  <a:pt x="2043112" y="900113"/>
                </a:cubicBezTo>
                <a:cubicBezTo>
                  <a:pt x="2080889" y="893244"/>
                  <a:pt x="2119312" y="890588"/>
                  <a:pt x="2157412" y="885825"/>
                </a:cubicBezTo>
                <a:cubicBezTo>
                  <a:pt x="2443162" y="890588"/>
                  <a:pt x="2729196" y="886519"/>
                  <a:pt x="3014662" y="900113"/>
                </a:cubicBezTo>
                <a:cubicBezTo>
                  <a:pt x="3031814" y="900930"/>
                  <a:pt x="3043638" y="918588"/>
                  <a:pt x="3057525" y="928688"/>
                </a:cubicBezTo>
                <a:cubicBezTo>
                  <a:pt x="3191163" y="1025879"/>
                  <a:pt x="3124339" y="998585"/>
                  <a:pt x="3214687" y="1028700"/>
                </a:cubicBezTo>
                <a:cubicBezTo>
                  <a:pt x="3344047" y="1158060"/>
                  <a:pt x="3280794" y="1118903"/>
                  <a:pt x="3386137" y="1171575"/>
                </a:cubicBezTo>
                <a:cubicBezTo>
                  <a:pt x="3415534" y="1215671"/>
                  <a:pt x="3414791" y="1220628"/>
                  <a:pt x="3457575" y="1257300"/>
                </a:cubicBezTo>
                <a:cubicBezTo>
                  <a:pt x="3475655" y="1272797"/>
                  <a:pt x="3497025" y="1284233"/>
                  <a:pt x="3514725" y="1300163"/>
                </a:cubicBezTo>
                <a:lnTo>
                  <a:pt x="3643312" y="1428750"/>
                </a:lnTo>
                <a:cubicBezTo>
                  <a:pt x="3657600" y="1443038"/>
                  <a:pt x="3669363" y="1460405"/>
                  <a:pt x="3686175" y="1471613"/>
                </a:cubicBezTo>
                <a:cubicBezTo>
                  <a:pt x="3700462" y="1481138"/>
                  <a:pt x="3715846" y="1489195"/>
                  <a:pt x="3729037" y="1500188"/>
                </a:cubicBezTo>
                <a:cubicBezTo>
                  <a:pt x="3800386" y="1559645"/>
                  <a:pt x="3739437" y="1532229"/>
                  <a:pt x="3814762" y="1557338"/>
                </a:cubicBezTo>
                <a:cubicBezTo>
                  <a:pt x="3908370" y="1650944"/>
                  <a:pt x="3801938" y="1553550"/>
                  <a:pt x="3914775" y="1628775"/>
                </a:cubicBezTo>
                <a:cubicBezTo>
                  <a:pt x="3940148" y="1645690"/>
                  <a:pt x="3960353" y="1669763"/>
                  <a:pt x="3986212" y="1685925"/>
                </a:cubicBezTo>
                <a:cubicBezTo>
                  <a:pt x="3998983" y="1693907"/>
                  <a:pt x="4015604" y="1693478"/>
                  <a:pt x="4029075" y="1700213"/>
                </a:cubicBezTo>
                <a:cubicBezTo>
                  <a:pt x="4053913" y="1712632"/>
                  <a:pt x="4075231" y="1731584"/>
                  <a:pt x="4100512" y="1743075"/>
                </a:cubicBezTo>
                <a:cubicBezTo>
                  <a:pt x="4127933" y="1755539"/>
                  <a:pt x="4158712" y="1759417"/>
                  <a:pt x="4186237" y="1771650"/>
                </a:cubicBezTo>
                <a:cubicBezTo>
                  <a:pt x="4201929" y="1778624"/>
                  <a:pt x="4212653" y="1795291"/>
                  <a:pt x="4229100" y="1800225"/>
                </a:cubicBezTo>
                <a:cubicBezTo>
                  <a:pt x="4261356" y="1809902"/>
                  <a:pt x="4295775" y="1809750"/>
                  <a:pt x="4329112" y="1814513"/>
                </a:cubicBezTo>
                <a:cubicBezTo>
                  <a:pt x="4357687" y="1824038"/>
                  <a:pt x="4385301" y="1837181"/>
                  <a:pt x="4414837" y="1843088"/>
                </a:cubicBezTo>
                <a:cubicBezTo>
                  <a:pt x="4480881" y="1856297"/>
                  <a:pt x="4614862" y="1871663"/>
                  <a:pt x="4614862" y="1871663"/>
                </a:cubicBezTo>
                <a:cubicBezTo>
                  <a:pt x="4729162" y="1866900"/>
                  <a:pt x="4843675" y="1865826"/>
                  <a:pt x="4957762" y="1857375"/>
                </a:cubicBezTo>
                <a:cubicBezTo>
                  <a:pt x="4972781" y="1856262"/>
                  <a:pt x="4986144" y="1847225"/>
                  <a:pt x="5000625" y="1843088"/>
                </a:cubicBezTo>
                <a:cubicBezTo>
                  <a:pt x="5019506" y="1837694"/>
                  <a:pt x="5038725" y="1833563"/>
                  <a:pt x="5057775" y="1828800"/>
                </a:cubicBezTo>
                <a:lnTo>
                  <a:pt x="5186362" y="1743075"/>
                </a:lnTo>
                <a:cubicBezTo>
                  <a:pt x="5200650" y="1733550"/>
                  <a:pt x="5217083" y="1726642"/>
                  <a:pt x="5229225" y="1714500"/>
                </a:cubicBezTo>
                <a:cubicBezTo>
                  <a:pt x="5325599" y="1618126"/>
                  <a:pt x="5276613" y="1641554"/>
                  <a:pt x="5357812" y="1614488"/>
                </a:cubicBezTo>
                <a:cubicBezTo>
                  <a:pt x="5376862" y="1595438"/>
                  <a:pt x="5397221" y="1577613"/>
                  <a:pt x="5414962" y="1557338"/>
                </a:cubicBezTo>
                <a:cubicBezTo>
                  <a:pt x="5451283" y="1515828"/>
                  <a:pt x="5456763" y="1498817"/>
                  <a:pt x="5486400" y="1457325"/>
                </a:cubicBezTo>
                <a:cubicBezTo>
                  <a:pt x="5500241" y="1437948"/>
                  <a:pt x="5516053" y="1419988"/>
                  <a:pt x="5529262" y="1400175"/>
                </a:cubicBezTo>
                <a:cubicBezTo>
                  <a:pt x="5544666" y="1377069"/>
                  <a:pt x="5555076" y="1350658"/>
                  <a:pt x="5572125" y="1328738"/>
                </a:cubicBezTo>
                <a:cubicBezTo>
                  <a:pt x="5733790" y="1120884"/>
                  <a:pt x="5555454" y="1382321"/>
                  <a:pt x="5657850" y="1228725"/>
                </a:cubicBezTo>
                <a:cubicBezTo>
                  <a:pt x="5684102" y="1149968"/>
                  <a:pt x="5655324" y="1215003"/>
                  <a:pt x="5729287" y="1128713"/>
                </a:cubicBezTo>
                <a:cubicBezTo>
                  <a:pt x="5740462" y="1115675"/>
                  <a:pt x="5747135" y="1099259"/>
                  <a:pt x="5757862" y="1085850"/>
                </a:cubicBezTo>
                <a:cubicBezTo>
                  <a:pt x="5799546" y="1033745"/>
                  <a:pt x="5863127" y="960531"/>
                  <a:pt x="5915025" y="914400"/>
                </a:cubicBezTo>
                <a:cubicBezTo>
                  <a:pt x="5932823" y="898580"/>
                  <a:pt x="5953125" y="885825"/>
                  <a:pt x="5972175" y="871538"/>
                </a:cubicBezTo>
                <a:cubicBezTo>
                  <a:pt x="6026902" y="789447"/>
                  <a:pt x="5988608" y="840817"/>
                  <a:pt x="6100762" y="728663"/>
                </a:cubicBezTo>
                <a:lnTo>
                  <a:pt x="6243637" y="585788"/>
                </a:lnTo>
                <a:cubicBezTo>
                  <a:pt x="6281737" y="552450"/>
                  <a:pt x="6319045" y="518185"/>
                  <a:pt x="6357937" y="485775"/>
                </a:cubicBezTo>
                <a:cubicBezTo>
                  <a:pt x="6376230" y="470531"/>
                  <a:pt x="6397166" y="458594"/>
                  <a:pt x="6415087" y="442913"/>
                </a:cubicBezTo>
                <a:cubicBezTo>
                  <a:pt x="6435362" y="425172"/>
                  <a:pt x="6451782" y="403296"/>
                  <a:pt x="6472237" y="385763"/>
                </a:cubicBezTo>
                <a:cubicBezTo>
                  <a:pt x="6485275" y="374588"/>
                  <a:pt x="6501127" y="367169"/>
                  <a:pt x="6515100" y="357188"/>
                </a:cubicBezTo>
                <a:cubicBezTo>
                  <a:pt x="6534477" y="343347"/>
                  <a:pt x="6552873" y="328166"/>
                  <a:pt x="6572250" y="314325"/>
                </a:cubicBezTo>
                <a:cubicBezTo>
                  <a:pt x="6586223" y="304344"/>
                  <a:pt x="6601921" y="296743"/>
                  <a:pt x="6615112" y="285750"/>
                </a:cubicBezTo>
                <a:cubicBezTo>
                  <a:pt x="6710115" y="206581"/>
                  <a:pt x="6594553" y="269511"/>
                  <a:pt x="6757987" y="171450"/>
                </a:cubicBezTo>
                <a:cubicBezTo>
                  <a:pt x="6770901" y="163701"/>
                  <a:pt x="6787380" y="163898"/>
                  <a:pt x="6800850" y="157163"/>
                </a:cubicBezTo>
                <a:cubicBezTo>
                  <a:pt x="6825688" y="144744"/>
                  <a:pt x="6848738" y="129018"/>
                  <a:pt x="6872287" y="114300"/>
                </a:cubicBezTo>
                <a:cubicBezTo>
                  <a:pt x="6886848" y="105199"/>
                  <a:pt x="6899791" y="93404"/>
                  <a:pt x="6915150" y="85725"/>
                </a:cubicBezTo>
                <a:cubicBezTo>
                  <a:pt x="6938089" y="74255"/>
                  <a:pt x="6963151" y="67566"/>
                  <a:pt x="6986587" y="57150"/>
                </a:cubicBezTo>
                <a:cubicBezTo>
                  <a:pt x="7006050" y="48500"/>
                  <a:pt x="7023795" y="36053"/>
                  <a:pt x="7043737" y="28575"/>
                </a:cubicBezTo>
                <a:cubicBezTo>
                  <a:pt x="7085189" y="13031"/>
                  <a:pt x="7164400" y="5214"/>
                  <a:pt x="7200900" y="0"/>
                </a:cubicBezTo>
                <a:cubicBezTo>
                  <a:pt x="7305675" y="9525"/>
                  <a:pt x="7412448" y="6092"/>
                  <a:pt x="7515225" y="28575"/>
                </a:cubicBezTo>
                <a:cubicBezTo>
                  <a:pt x="7567241" y="39954"/>
                  <a:pt x="7605578" y="91260"/>
                  <a:pt x="7658100" y="100013"/>
                </a:cubicBezTo>
                <a:cubicBezTo>
                  <a:pt x="7767779" y="118292"/>
                  <a:pt x="7715418" y="108618"/>
                  <a:pt x="7815262" y="128588"/>
                </a:cubicBezTo>
                <a:cubicBezTo>
                  <a:pt x="7834312" y="138113"/>
                  <a:pt x="7852949" y="148513"/>
                  <a:pt x="7872412" y="157163"/>
                </a:cubicBezTo>
                <a:cubicBezTo>
                  <a:pt x="7899592" y="169243"/>
                  <a:pt x="7953719" y="190598"/>
                  <a:pt x="7986712" y="200025"/>
                </a:cubicBezTo>
                <a:cubicBezTo>
                  <a:pt x="8005593" y="205420"/>
                  <a:pt x="8024812" y="209550"/>
                  <a:pt x="8043862" y="214313"/>
                </a:cubicBezTo>
                <a:cubicBezTo>
                  <a:pt x="8058150" y="223838"/>
                  <a:pt x="8071033" y="235914"/>
                  <a:pt x="8086725" y="242888"/>
                </a:cubicBezTo>
                <a:cubicBezTo>
                  <a:pt x="8114250" y="255121"/>
                  <a:pt x="8147388" y="254755"/>
                  <a:pt x="8172450" y="271463"/>
                </a:cubicBezTo>
                <a:cubicBezTo>
                  <a:pt x="8186737" y="280988"/>
                  <a:pt x="8199529" y="293274"/>
                  <a:pt x="8215312" y="300038"/>
                </a:cubicBezTo>
                <a:cubicBezTo>
                  <a:pt x="8328598" y="348589"/>
                  <a:pt x="8213408" y="270404"/>
                  <a:pt x="8343900" y="342900"/>
                </a:cubicBezTo>
                <a:cubicBezTo>
                  <a:pt x="8364716" y="354464"/>
                  <a:pt x="8381673" y="371922"/>
                  <a:pt x="8401050" y="385763"/>
                </a:cubicBezTo>
                <a:cubicBezTo>
                  <a:pt x="8547334" y="490253"/>
                  <a:pt x="8314230" y="317078"/>
                  <a:pt x="8501062" y="457200"/>
                </a:cubicBezTo>
                <a:cubicBezTo>
                  <a:pt x="8534572" y="557727"/>
                  <a:pt x="8490956" y="433619"/>
                  <a:pt x="8543925" y="557213"/>
                </a:cubicBezTo>
                <a:cubicBezTo>
                  <a:pt x="8549857" y="571055"/>
                  <a:pt x="8551477" y="586605"/>
                  <a:pt x="8558212" y="600075"/>
                </a:cubicBezTo>
                <a:cubicBezTo>
                  <a:pt x="8613609" y="710869"/>
                  <a:pt x="8565160" y="578059"/>
                  <a:pt x="8601075" y="685800"/>
                </a:cubicBezTo>
                <a:cubicBezTo>
                  <a:pt x="8598310" y="727266"/>
                  <a:pt x="8603737" y="917552"/>
                  <a:pt x="8558212" y="985838"/>
                </a:cubicBezTo>
                <a:lnTo>
                  <a:pt x="8529637" y="1028700"/>
                </a:lnTo>
                <a:cubicBezTo>
                  <a:pt x="8524875" y="1042988"/>
                  <a:pt x="8522085" y="1058092"/>
                  <a:pt x="8515350" y="1071563"/>
                </a:cubicBezTo>
                <a:cubicBezTo>
                  <a:pt x="8484133" y="1133997"/>
                  <a:pt x="8486775" y="1092924"/>
                  <a:pt x="8486775" y="1128713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8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90BB980-3085-4C8F-B311-FDED846D0D1C}"/>
              </a:ext>
            </a:extLst>
          </p:cNvPr>
          <p:cNvSpPr/>
          <p:nvPr/>
        </p:nvSpPr>
        <p:spPr>
          <a:xfrm>
            <a:off x="2501426" y="5976323"/>
            <a:ext cx="297769" cy="395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8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705D12-8856-496E-89A6-8D7C66E274FE}"/>
              </a:ext>
            </a:extLst>
          </p:cNvPr>
          <p:cNvSpPr/>
          <p:nvPr/>
        </p:nvSpPr>
        <p:spPr>
          <a:xfrm>
            <a:off x="9281511" y="2021446"/>
            <a:ext cx="297769" cy="395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8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FF969E-73D8-4ACA-A446-275C13E2D782}"/>
              </a:ext>
            </a:extLst>
          </p:cNvPr>
          <p:cNvSpPr txBox="1"/>
          <p:nvPr/>
        </p:nvSpPr>
        <p:spPr>
          <a:xfrm>
            <a:off x="7063751" y="4614055"/>
            <a:ext cx="3728711" cy="81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89" b="1" dirty="0" err="1">
                <a:latin typeface="Arial" panose="020B0604020202020204" pitchFamily="34" charset="0"/>
                <a:cs typeface="Arial" panose="020B0604020202020204" pitchFamily="34" charset="0"/>
              </a:rPr>
              <a:t>Trayektoriya</a:t>
            </a:r>
            <a:endParaRPr lang="ru-RU" sz="468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869A00-BFB2-4868-9BBE-8DF6AFA0DACC}"/>
              </a:ext>
            </a:extLst>
          </p:cNvPr>
          <p:cNvPicPr/>
          <p:nvPr/>
        </p:nvPicPr>
        <p:blipFill rotWithShape="1">
          <a:blip r:embed="rId4"/>
          <a:srcRect l="14912" t="25428" r="14378" b="27195"/>
          <a:stretch/>
        </p:blipFill>
        <p:spPr bwMode="auto">
          <a:xfrm rot="21436089">
            <a:off x="1957482" y="1011856"/>
            <a:ext cx="1683429" cy="1170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ADFCF8C-5348-4089-BE91-E0C0A9DDBB56}"/>
              </a:ext>
            </a:extLst>
          </p:cNvPr>
          <p:cNvCxnSpPr>
            <a:cxnSpLocks/>
          </p:cNvCxnSpPr>
          <p:nvPr/>
        </p:nvCxnSpPr>
        <p:spPr>
          <a:xfrm>
            <a:off x="3575816" y="1822707"/>
            <a:ext cx="856088" cy="3416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D9A4C4ED-7E2E-41EB-881C-FCABB9AE6C5F}"/>
                  </a:ext>
                </a:extLst>
              </p:cNvPr>
              <p:cNvSpPr/>
              <p:nvPr/>
            </p:nvSpPr>
            <p:spPr>
              <a:xfrm>
                <a:off x="3762944" y="1253038"/>
                <a:ext cx="578178" cy="751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298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298" b="1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D9A4C4ED-7E2E-41EB-881C-FCABB9AE6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944" y="1253038"/>
                <a:ext cx="578178" cy="751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2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32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235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YECHISH NAMUNASI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BD40D-6EF0-43F3-869B-DE12CB8F6D10}"/>
              </a:ext>
            </a:extLst>
          </p:cNvPr>
          <p:cNvSpPr txBox="1"/>
          <p:nvPr/>
        </p:nvSpPr>
        <p:spPr>
          <a:xfrm>
            <a:off x="809929" y="861651"/>
            <a:ext cx="2152035" cy="691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1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90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90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DFC16-4164-4D1C-994C-C8874BE00054}"/>
              </a:ext>
            </a:extLst>
          </p:cNvPr>
          <p:cNvSpPr txBox="1"/>
          <p:nvPr/>
        </p:nvSpPr>
        <p:spPr>
          <a:xfrm>
            <a:off x="599100" y="3295903"/>
            <a:ext cx="1749883" cy="691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S = ?</a:t>
            </a:r>
            <a:endParaRPr lang="ru-RU" sz="1758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AFDE-97C8-4842-9E10-5D7DB3BB3920}"/>
              </a:ext>
            </a:extLst>
          </p:cNvPr>
          <p:cNvSpPr txBox="1"/>
          <p:nvPr/>
        </p:nvSpPr>
        <p:spPr>
          <a:xfrm>
            <a:off x="243102" y="2280055"/>
            <a:ext cx="2761260" cy="691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t = 20 s</a:t>
            </a:r>
            <a:endParaRPr lang="ru-RU" sz="1758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4E5BD37-3F0D-4A90-B772-7DE8DD9132A7}"/>
              </a:ext>
            </a:extLst>
          </p:cNvPr>
          <p:cNvCxnSpPr>
            <a:cxnSpLocks/>
          </p:cNvCxnSpPr>
          <p:nvPr/>
        </p:nvCxnSpPr>
        <p:spPr>
          <a:xfrm>
            <a:off x="110635" y="3116483"/>
            <a:ext cx="29032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85D503-4AB4-455C-9C40-0EF26B08341C}"/>
                  </a:ext>
                </a:extLst>
              </p:cNvPr>
              <p:cNvSpPr txBox="1"/>
              <p:nvPr/>
            </p:nvSpPr>
            <p:spPr>
              <a:xfrm>
                <a:off x="-75905" y="1532848"/>
                <a:ext cx="32814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1,5 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85D503-4AB4-455C-9C40-0EF26B083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905" y="1532848"/>
                <a:ext cx="3281491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FE0BB24-880D-4A05-89E4-0BEEE33A8EA3}"/>
              </a:ext>
            </a:extLst>
          </p:cNvPr>
          <p:cNvCxnSpPr>
            <a:cxnSpLocks/>
          </p:cNvCxnSpPr>
          <p:nvPr/>
        </p:nvCxnSpPr>
        <p:spPr>
          <a:xfrm>
            <a:off x="3023988" y="987358"/>
            <a:ext cx="0" cy="24416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8F40A5-B3A8-475B-B395-7CB614F69880}"/>
              </a:ext>
            </a:extLst>
          </p:cNvPr>
          <p:cNvSpPr txBox="1"/>
          <p:nvPr/>
        </p:nvSpPr>
        <p:spPr>
          <a:xfrm>
            <a:off x="6869591" y="810477"/>
            <a:ext cx="2427844" cy="691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1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90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90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6EF61FC-7AED-48C0-93B3-94EC705598A3}"/>
              </a:ext>
            </a:extLst>
          </p:cNvPr>
          <p:cNvCxnSpPr>
            <a:cxnSpLocks/>
          </p:cNvCxnSpPr>
          <p:nvPr/>
        </p:nvCxnSpPr>
        <p:spPr>
          <a:xfrm>
            <a:off x="5781674" y="1012342"/>
            <a:ext cx="0" cy="24416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E97BB1-E0FE-49A9-A06B-418143461EDD}"/>
                  </a:ext>
                </a:extLst>
              </p:cNvPr>
              <p:cNvSpPr txBox="1"/>
              <p:nvPr/>
            </p:nvSpPr>
            <p:spPr>
              <a:xfrm>
                <a:off x="3982290" y="4331600"/>
                <a:ext cx="531514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E97BB1-E0FE-49A9-A06B-41814346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290" y="4331600"/>
                <a:ext cx="5315145" cy="707886"/>
              </a:xfrm>
              <a:prstGeom prst="rect">
                <a:avLst/>
              </a:prstGeom>
              <a:blipFill>
                <a:blip r:embed="rId3"/>
                <a:stretch>
                  <a:fillRect l="-4014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D178403-45A4-48C0-B76B-219A8F29EF37}"/>
              </a:ext>
            </a:extLst>
          </p:cNvPr>
          <p:cNvSpPr txBox="1"/>
          <p:nvPr/>
        </p:nvSpPr>
        <p:spPr>
          <a:xfrm>
            <a:off x="3278848" y="810477"/>
            <a:ext cx="2502826" cy="691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1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90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90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17FBE1-501B-4C92-BEFB-D4A8A4E533C7}"/>
              </a:ext>
            </a:extLst>
          </p:cNvPr>
          <p:cNvSpPr txBox="1"/>
          <p:nvPr/>
        </p:nvSpPr>
        <p:spPr>
          <a:xfrm>
            <a:off x="10606452" y="1632354"/>
            <a:ext cx="14699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30 m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8F4877-5FA0-436F-B001-F4C2B87FA15C}"/>
              </a:ext>
            </a:extLst>
          </p:cNvPr>
          <p:cNvSpPr txBox="1"/>
          <p:nvPr/>
        </p:nvSpPr>
        <p:spPr>
          <a:xfrm>
            <a:off x="89181" y="938232"/>
            <a:ext cx="766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2.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EBECFB-2FF9-4905-A4DE-B03CBB9AF44F}"/>
                  </a:ext>
                </a:extLst>
              </p:cNvPr>
              <p:cNvSpPr txBox="1"/>
              <p:nvPr/>
            </p:nvSpPr>
            <p:spPr>
              <a:xfrm>
                <a:off x="3412728" y="1583306"/>
                <a:ext cx="1943431" cy="1155381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EBECFB-2FF9-4905-A4DE-B03CBB9AF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728" y="1583306"/>
                <a:ext cx="1943431" cy="11553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C11E3C-9FD3-43B7-96EB-20E6C322689C}"/>
                  </a:ext>
                </a:extLst>
              </p:cNvPr>
              <p:cNvSpPr txBox="1"/>
              <p:nvPr/>
            </p:nvSpPr>
            <p:spPr>
              <a:xfrm>
                <a:off x="3412727" y="3078707"/>
                <a:ext cx="1943431" cy="707886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en-US" sz="4000" b="1" dirty="0"/>
                  <a:t> t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C11E3C-9FD3-43B7-96EB-20E6C3226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727" y="3078707"/>
                <a:ext cx="1943431" cy="707886"/>
              </a:xfrm>
              <a:prstGeom prst="rect">
                <a:avLst/>
              </a:prstGeom>
              <a:blipFill>
                <a:blip r:embed="rId5"/>
                <a:stretch>
                  <a:fillRect t="-11200" b="-29600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77588D-5CD2-4C4B-8326-E6D9F76F29E0}"/>
                  </a:ext>
                </a:extLst>
              </p:cNvPr>
              <p:cNvSpPr txBox="1"/>
              <p:nvPr/>
            </p:nvSpPr>
            <p:spPr>
              <a:xfrm>
                <a:off x="5915483" y="1632354"/>
                <a:ext cx="4690969" cy="7078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1,5 </m:t>
                    </m:r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 s =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77588D-5CD2-4C4B-8326-E6D9F76F2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483" y="1632354"/>
                <a:ext cx="4690969" cy="707886"/>
              </a:xfrm>
              <a:prstGeom prst="rect">
                <a:avLst/>
              </a:prstGeom>
              <a:blipFill>
                <a:blip r:embed="rId6"/>
                <a:stretch>
                  <a:fillRect t="-11200" r="-2311" b="-2960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0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6" grpId="0"/>
      <p:bldP spid="20" grpId="0"/>
      <p:bldP spid="19" grpId="0"/>
      <p:bldP spid="22" grpId="0"/>
      <p:bldP spid="18" grpId="0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9495"/>
            <a:ext cx="12192000" cy="8259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EB5F38-F9B0-40B4-8E50-7B6C5550BB3C}"/>
              </a:ext>
            </a:extLst>
          </p:cNvPr>
          <p:cNvSpPr/>
          <p:nvPr/>
        </p:nvSpPr>
        <p:spPr>
          <a:xfrm>
            <a:off x="1120877" y="6253316"/>
            <a:ext cx="9763433" cy="383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2D782-4567-4C71-8F3E-CD69B90D24D9}"/>
              </a:ext>
            </a:extLst>
          </p:cNvPr>
          <p:cNvSpPr txBox="1"/>
          <p:nvPr/>
        </p:nvSpPr>
        <p:spPr>
          <a:xfrm>
            <a:off x="709449" y="1191621"/>
            <a:ext cx="10957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/s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shilliq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qurt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80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235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MASHQ (7)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BD40D-6EF0-43F3-869B-DE12CB8F6D10}"/>
              </a:ext>
            </a:extLst>
          </p:cNvPr>
          <p:cNvSpPr txBox="1"/>
          <p:nvPr/>
        </p:nvSpPr>
        <p:spPr>
          <a:xfrm>
            <a:off x="809929" y="861651"/>
            <a:ext cx="2152035" cy="691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1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90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90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EDFC16-4164-4D1C-994C-C8874BE00054}"/>
                  </a:ext>
                </a:extLst>
              </p:cNvPr>
              <p:cNvSpPr txBox="1"/>
              <p:nvPr/>
            </p:nvSpPr>
            <p:spPr>
              <a:xfrm>
                <a:off x="277552" y="2163655"/>
                <a:ext cx="27727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 = 30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EDFC16-4164-4D1C-994C-C8874BE00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52" y="2163655"/>
                <a:ext cx="2772780" cy="707886"/>
              </a:xfrm>
              <a:prstGeom prst="rect">
                <a:avLst/>
              </a:prstGeom>
              <a:blipFill>
                <a:blip r:embed="rId2"/>
                <a:stretch>
                  <a:fillRect l="-7930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C6FAFDE-97C8-4842-9E10-5D7DB3BB3920}"/>
              </a:ext>
            </a:extLst>
          </p:cNvPr>
          <p:cNvSpPr txBox="1"/>
          <p:nvPr/>
        </p:nvSpPr>
        <p:spPr>
          <a:xfrm>
            <a:off x="615021" y="3303293"/>
            <a:ext cx="1943425" cy="691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t = ?</a:t>
            </a:r>
            <a:endParaRPr lang="ru-RU" sz="1758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4E5BD37-3F0D-4A90-B772-7DE8DD9132A7}"/>
              </a:ext>
            </a:extLst>
          </p:cNvPr>
          <p:cNvCxnSpPr>
            <a:cxnSpLocks/>
          </p:cNvCxnSpPr>
          <p:nvPr/>
        </p:nvCxnSpPr>
        <p:spPr>
          <a:xfrm>
            <a:off x="110635" y="3116483"/>
            <a:ext cx="29032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85D503-4AB4-455C-9C40-0EF26B08341C}"/>
                  </a:ext>
                </a:extLst>
              </p:cNvPr>
              <p:cNvSpPr txBox="1"/>
              <p:nvPr/>
            </p:nvSpPr>
            <p:spPr>
              <a:xfrm>
                <a:off x="94790" y="1427299"/>
                <a:ext cx="32814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1,5 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85D503-4AB4-455C-9C40-0EF26B083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90" y="1427299"/>
                <a:ext cx="328149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FE0BB24-880D-4A05-89E4-0BEEE33A8EA3}"/>
              </a:ext>
            </a:extLst>
          </p:cNvPr>
          <p:cNvCxnSpPr>
            <a:cxnSpLocks/>
          </p:cNvCxnSpPr>
          <p:nvPr/>
        </p:nvCxnSpPr>
        <p:spPr>
          <a:xfrm>
            <a:off x="3278848" y="861651"/>
            <a:ext cx="0" cy="36472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8F40A5-B3A8-475B-B395-7CB614F69880}"/>
              </a:ext>
            </a:extLst>
          </p:cNvPr>
          <p:cNvSpPr txBox="1"/>
          <p:nvPr/>
        </p:nvSpPr>
        <p:spPr>
          <a:xfrm>
            <a:off x="6869591" y="810477"/>
            <a:ext cx="2427844" cy="691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1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90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90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6EF61FC-7AED-48C0-93B3-94EC705598A3}"/>
              </a:ext>
            </a:extLst>
          </p:cNvPr>
          <p:cNvCxnSpPr>
            <a:cxnSpLocks/>
          </p:cNvCxnSpPr>
          <p:nvPr/>
        </p:nvCxnSpPr>
        <p:spPr>
          <a:xfrm>
            <a:off x="5923563" y="823518"/>
            <a:ext cx="0" cy="36854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E97BB1-E0FE-49A9-A06B-418143461EDD}"/>
                  </a:ext>
                </a:extLst>
              </p:cNvPr>
              <p:cNvSpPr txBox="1"/>
              <p:nvPr/>
            </p:nvSpPr>
            <p:spPr>
              <a:xfrm>
                <a:off x="3457211" y="4725738"/>
                <a:ext cx="531514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E97BB1-E0FE-49A9-A06B-41814346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211" y="4725738"/>
                <a:ext cx="5315145" cy="707886"/>
              </a:xfrm>
              <a:prstGeom prst="rect">
                <a:avLst/>
              </a:prstGeom>
              <a:blipFill>
                <a:blip r:embed="rId4"/>
                <a:stretch>
                  <a:fillRect l="-4014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D178403-45A4-48C0-B76B-219A8F29EF37}"/>
              </a:ext>
            </a:extLst>
          </p:cNvPr>
          <p:cNvSpPr txBox="1"/>
          <p:nvPr/>
        </p:nvSpPr>
        <p:spPr>
          <a:xfrm>
            <a:off x="3278848" y="810477"/>
            <a:ext cx="2502826" cy="691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1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90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90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17FBE1-501B-4C92-BEFB-D4A8A4E533C7}"/>
              </a:ext>
            </a:extLst>
          </p:cNvPr>
          <p:cNvSpPr txBox="1"/>
          <p:nvPr/>
        </p:nvSpPr>
        <p:spPr>
          <a:xfrm>
            <a:off x="10139257" y="2075212"/>
            <a:ext cx="14699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20 s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EBECFB-2FF9-4905-A4DE-B03CBB9AF44F}"/>
                  </a:ext>
                </a:extLst>
              </p:cNvPr>
              <p:cNvSpPr txBox="1"/>
              <p:nvPr/>
            </p:nvSpPr>
            <p:spPr>
              <a:xfrm>
                <a:off x="3558546" y="1553209"/>
                <a:ext cx="1943431" cy="1155381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EBECFB-2FF9-4905-A4DE-B03CBB9AF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546" y="1553209"/>
                <a:ext cx="1943431" cy="11553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CD868A-EAFB-41E3-BAA5-4D4ABF602D07}"/>
                  </a:ext>
                </a:extLst>
              </p:cNvPr>
              <p:cNvSpPr txBox="1"/>
              <p:nvPr/>
            </p:nvSpPr>
            <p:spPr>
              <a:xfrm>
                <a:off x="3600904" y="2948826"/>
                <a:ext cx="1943431" cy="1200585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t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den>
                    </m:f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CD868A-EAFB-41E3-BAA5-4D4ABF602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904" y="2948826"/>
                <a:ext cx="1943431" cy="1200585"/>
              </a:xfrm>
              <a:prstGeom prst="rect">
                <a:avLst/>
              </a:prstGeom>
              <a:blipFill>
                <a:blip r:embed="rId6"/>
                <a:stretch>
                  <a:fillRect l="-9756" b="-485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40114A-1B34-421F-8559-5442A847CAE5}"/>
                  </a:ext>
                </a:extLst>
              </p:cNvPr>
              <p:cNvSpPr txBox="1"/>
              <p:nvPr/>
            </p:nvSpPr>
            <p:spPr>
              <a:xfrm>
                <a:off x="6341385" y="1748579"/>
                <a:ext cx="3691366" cy="1373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t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30 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1,5 </m:t>
                        </m:r>
                        <m:r>
                          <a:rPr lang="en-US" sz="5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  <m:r>
                          <a:rPr lang="en-US" sz="5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5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r>
                  <a:rPr lang="en-US" sz="4000" dirty="0">
                    <a:latin typeface="Cambria Math" panose="02040503050406030204" pitchFamily="18" charset="0"/>
                  </a:rPr>
                  <a:t>= </a:t>
                </a:r>
                <a:endParaRPr lang="ru-RU" sz="4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40114A-1B34-421F-8559-5442A847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385" y="1748579"/>
                <a:ext cx="3691366" cy="1373581"/>
              </a:xfrm>
              <a:prstGeom prst="rect">
                <a:avLst/>
              </a:prstGeom>
              <a:blipFill>
                <a:blip r:embed="rId7"/>
                <a:stretch>
                  <a:fillRect l="-5041" r="-7805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04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6" grpId="0"/>
      <p:bldP spid="20" grpId="0"/>
      <p:bldP spid="19" grpId="0"/>
      <p:bldP spid="22" grpId="0"/>
      <p:bldP spid="23" grpId="0" animBg="1"/>
      <p:bldP spid="21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249493" y="1116419"/>
            <a:ext cx="116930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holatlarning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nuqta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742950" indent="-742950" algn="just"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Samarqanddan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Toshkentga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ko‘prikdan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o‘tmoqda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o‘qi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aylanmoqda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4717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1"/>
          <p:cNvGrpSpPr/>
          <p:nvPr/>
        </p:nvGrpSpPr>
        <p:grpSpPr>
          <a:xfrm>
            <a:off x="304720" y="1372029"/>
            <a:ext cx="11582559" cy="5207403"/>
            <a:chOff x="1209675" y="1793875"/>
            <a:chExt cx="7265321" cy="4606925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ltGray">
            <a:xfrm>
              <a:off x="3152775" y="2316163"/>
              <a:ext cx="5322221" cy="1303337"/>
            </a:xfrm>
            <a:prstGeom prst="roundRect">
              <a:avLst>
                <a:gd name="adj" fmla="val 9144"/>
              </a:avLst>
            </a:prstGeom>
            <a:solidFill>
              <a:srgbClr val="F8F8F8"/>
            </a:solidFill>
            <a:ln w="28575">
              <a:solidFill>
                <a:srgbClr val="70D3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3162300" y="3689350"/>
              <a:ext cx="5182493" cy="1327150"/>
            </a:xfrm>
            <a:prstGeom prst="roundRect">
              <a:avLst>
                <a:gd name="adj" fmla="val 9144"/>
              </a:avLst>
            </a:prstGeom>
            <a:solidFill>
              <a:srgbClr val="F8F8F8"/>
            </a:solidFill>
            <a:ln w="28575">
              <a:solidFill>
                <a:srgbClr val="4192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2390775" y="1793875"/>
              <a:ext cx="2438400" cy="1785938"/>
            </a:xfrm>
            <a:prstGeom prst="upArrow">
              <a:avLst>
                <a:gd name="adj1" fmla="val 50000"/>
                <a:gd name="adj2" fmla="val 18667"/>
              </a:avLst>
            </a:prstGeom>
            <a:solidFill>
              <a:srgbClr val="92D050"/>
            </a:solidFill>
            <a:ln w="19050">
              <a:noFill/>
              <a:miter lim="800000"/>
              <a:headEnd/>
              <a:tailEnd/>
            </a:ln>
            <a:effectLst/>
            <a:scene3d>
              <a:camera prst="legacyPerspectiveBottom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0D34D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790700" y="3175000"/>
              <a:ext cx="2438400" cy="1785938"/>
            </a:xfrm>
            <a:prstGeom prst="upArrow">
              <a:avLst>
                <a:gd name="adj1" fmla="val 50000"/>
                <a:gd name="adj2" fmla="val 18667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miter lim="800000"/>
              <a:headEnd/>
              <a:tailEnd/>
            </a:ln>
            <a:effectLst/>
            <a:scene3d>
              <a:camera prst="legacyPerspectiveBottom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4192DB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2481263" y="5084763"/>
              <a:ext cx="5759368" cy="1316037"/>
            </a:xfrm>
            <a:prstGeom prst="roundRect">
              <a:avLst>
                <a:gd name="adj" fmla="val 9144"/>
              </a:avLst>
            </a:prstGeom>
            <a:solidFill>
              <a:srgbClr val="F8F8F8"/>
            </a:solidFill>
            <a:ln w="28575">
              <a:solidFill>
                <a:srgbClr val="EC7A2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1209675" y="4586288"/>
              <a:ext cx="2438400" cy="1785937"/>
            </a:xfrm>
            <a:prstGeom prst="upArrow">
              <a:avLst>
                <a:gd name="adj1" fmla="val 50000"/>
                <a:gd name="adj2" fmla="val 18667"/>
              </a:avLst>
            </a:prstGeom>
            <a:solidFill>
              <a:schemeClr val="accent6">
                <a:lumMod val="75000"/>
              </a:schemeClr>
            </a:solidFill>
            <a:ln w="19050">
              <a:noFill/>
              <a:miter lim="800000"/>
              <a:headEnd/>
              <a:tailEnd/>
            </a:ln>
            <a:effectLst/>
            <a:scene3d>
              <a:camera prst="legacyPerspectiveBottom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C7A24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3240841" y="5260975"/>
              <a:ext cx="4912560" cy="47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rgbClr val="000000"/>
                  </a:solidFill>
                  <a:ea typeface="宋体" charset="-122"/>
                  <a:cs typeface="Arial" charset="0"/>
                </a:rPr>
                <a:t>  </a:t>
              </a:r>
              <a:endParaRPr lang="ru-RU" sz="2000" b="1" dirty="0">
                <a:solidFill>
                  <a:srgbClr val="E8086D"/>
                </a:solidFill>
                <a:latin typeface="Cambria" panose="02040503050406030204" pitchFamily="18" charset="0"/>
              </a:endParaRPr>
            </a:p>
            <a:p>
              <a:pPr lvl="0" 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sz="2000" b="1" dirty="0">
                  <a:solidFill>
                    <a:srgbClr val="E8086D"/>
                  </a:solidFill>
                  <a:latin typeface="Cambria" panose="02040503050406030204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E8086D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4592638" y="2468563"/>
              <a:ext cx="3465315" cy="31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algn="ctr"/>
              <a:endParaRPr lang="ru-RU" sz="2000" b="1" dirty="0">
                <a:solidFill>
                  <a:srgbClr val="7030A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3975098" y="3851275"/>
              <a:ext cx="4178301" cy="31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:\Users\User\Desktop\ai_machinelear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4" t="7494" r="10980" b="5214"/>
          <a:stretch/>
        </p:blipFill>
        <p:spPr bwMode="auto">
          <a:xfrm>
            <a:off x="2483568" y="3429544"/>
            <a:ext cx="1430802" cy="109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User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703" y="5165569"/>
            <a:ext cx="1440430" cy="1144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User\Desktop\pngtree-chemistry-experiment-biological-experiments-chemical-instrument-instrument-png-image_37795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46" y="1748580"/>
            <a:ext cx="1287666" cy="1279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10" descr="C:\Documents and Settings\User\Рабочий стол\Pictures\copy_1096_elROeTwMg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6" y="1144969"/>
            <a:ext cx="2228440" cy="1947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6DAE92-19EB-4464-9FCE-D78D4E310FBD}"/>
              </a:ext>
            </a:extLst>
          </p:cNvPr>
          <p:cNvSpPr txBox="1"/>
          <p:nvPr/>
        </p:nvSpPr>
        <p:spPr>
          <a:xfrm>
            <a:off x="3420733" y="5122477"/>
            <a:ext cx="72690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har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jarayonni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kuzatish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anglashga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qilamiz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2D7BF4-910F-4C91-8E19-70F5C7F7B6B8}"/>
              </a:ext>
            </a:extLst>
          </p:cNvPr>
          <p:cNvSpPr txBox="1"/>
          <p:nvPr/>
        </p:nvSpPr>
        <p:spPr>
          <a:xfrm>
            <a:off x="4523446" y="3582284"/>
            <a:ext cx="68248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Fikrlash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kuzatayotgan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hodisalar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to‘g‘risida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gipoteza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ataluvchi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farazlar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87D7CF-EE1C-454B-9E53-3949AC505072}"/>
              </a:ext>
            </a:extLst>
          </p:cNvPr>
          <p:cNvSpPr txBox="1"/>
          <p:nvPr/>
        </p:nvSpPr>
        <p:spPr>
          <a:xfrm>
            <a:off x="5289140" y="2025152"/>
            <a:ext cx="65981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Gipotezani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tajribalar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tkaziladi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eksperiment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6E6C265-0042-4EFB-9F27-2A5778E0D297}"/>
              </a:ext>
            </a:extLst>
          </p:cNvPr>
          <p:cNvSpPr/>
          <p:nvPr/>
        </p:nvSpPr>
        <p:spPr>
          <a:xfrm>
            <a:off x="0" y="212796"/>
            <a:ext cx="12192000" cy="8406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Gipoteza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eksperiment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2D759-6BF8-460F-BDC6-545A3339D99E}"/>
              </a:ext>
            </a:extLst>
          </p:cNvPr>
          <p:cNvSpPr txBox="1"/>
          <p:nvPr/>
        </p:nvSpPr>
        <p:spPr>
          <a:xfrm>
            <a:off x="9165245" y="1151596"/>
            <a:ext cx="2514461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12B54EA-CE86-4DE1-943E-E667A7DC9193}"/>
              </a:ext>
            </a:extLst>
          </p:cNvPr>
          <p:cNvCxnSpPr>
            <a:cxnSpLocks/>
          </p:cNvCxnSpPr>
          <p:nvPr/>
        </p:nvCxnSpPr>
        <p:spPr>
          <a:xfrm flipV="1">
            <a:off x="7016882" y="1505539"/>
            <a:ext cx="2054242" cy="4193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9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392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BIRLIKKA OID QO‘SHIMCHALAR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5">
                <a:extLst>
                  <a:ext uri="{FF2B5EF4-FFF2-40B4-BE49-F238E27FC236}">
                    <a16:creationId xmlns:a16="http://schemas.microsoft.com/office/drawing/2014/main" id="{D3158AE4-387E-4CBF-B554-9830D9B8F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1308767"/>
                  </p:ext>
                </p:extLst>
              </p:nvPr>
            </p:nvGraphicFramePr>
            <p:xfrm>
              <a:off x="1492865" y="1154726"/>
              <a:ext cx="9206269" cy="539148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48368">
                      <a:extLst>
                        <a:ext uri="{9D8B030D-6E8A-4147-A177-3AD203B41FA5}">
                          <a16:colId xmlns:a16="http://schemas.microsoft.com/office/drawing/2014/main" val="4007281167"/>
                        </a:ext>
                      </a:extLst>
                    </a:gridCol>
                    <a:gridCol w="4257901">
                      <a:extLst>
                        <a:ext uri="{9D8B030D-6E8A-4147-A177-3AD203B41FA5}">
                          <a16:colId xmlns:a16="http://schemas.microsoft.com/office/drawing/2014/main" val="3073725354"/>
                        </a:ext>
                      </a:extLst>
                    </a:gridCol>
                  </a:tblGrid>
                  <a:tr h="553591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micro (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0,000001 =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168750"/>
                      </a:ext>
                    </a:extLst>
                  </a:tr>
                  <a:tr h="553591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milli (m)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0,001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964487"/>
                      </a:ext>
                    </a:extLst>
                  </a:tr>
                  <a:tr h="553591">
                    <a:tc>
                      <a:txBody>
                        <a:bodyPr/>
                        <a:lstStyle/>
                        <a:p>
                          <a:r>
                            <a:rPr lang="en-US" sz="3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santi</a:t>
                          </a: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(s)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5615668"/>
                      </a:ext>
                    </a:extLst>
                  </a:tr>
                  <a:tr h="553591">
                    <a:tc>
                      <a:txBody>
                        <a:bodyPr/>
                        <a:lstStyle/>
                        <a:p>
                          <a:r>
                            <a:rPr lang="en-US" sz="3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deci</a:t>
                          </a: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 d)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2689993"/>
                      </a:ext>
                    </a:extLst>
                  </a:tr>
                  <a:tr h="553591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deka (da)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=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2603330"/>
                      </a:ext>
                    </a:extLst>
                  </a:tr>
                  <a:tr h="813548">
                    <a:tc>
                      <a:txBody>
                        <a:bodyPr/>
                        <a:lstStyle/>
                        <a:p>
                          <a:r>
                            <a:rPr lang="en-US" sz="3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hekto</a:t>
                          </a: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(h)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8594119"/>
                      </a:ext>
                    </a:extLst>
                  </a:tr>
                  <a:tr h="813548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kilo (k) 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680130"/>
                      </a:ext>
                    </a:extLst>
                  </a:tr>
                  <a:tr h="813548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mega( M)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1000000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77384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5">
                <a:extLst>
                  <a:ext uri="{FF2B5EF4-FFF2-40B4-BE49-F238E27FC236}">
                    <a16:creationId xmlns:a16="http://schemas.microsoft.com/office/drawing/2014/main" id="{D3158AE4-387E-4CBF-B554-9830D9B8F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1308767"/>
                  </p:ext>
                </p:extLst>
              </p:nvPr>
            </p:nvGraphicFramePr>
            <p:xfrm>
              <a:off x="1492865" y="1154726"/>
              <a:ext cx="9206269" cy="539148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48368">
                      <a:extLst>
                        <a:ext uri="{9D8B030D-6E8A-4147-A177-3AD203B41FA5}">
                          <a16:colId xmlns:a16="http://schemas.microsoft.com/office/drawing/2014/main" val="4007281167"/>
                        </a:ext>
                      </a:extLst>
                    </a:gridCol>
                    <a:gridCol w="4257901">
                      <a:extLst>
                        <a:ext uri="{9D8B030D-6E8A-4147-A177-3AD203B41FA5}">
                          <a16:colId xmlns:a16="http://schemas.microsoft.com/office/drawing/2014/main" val="3073725354"/>
                        </a:ext>
                      </a:extLst>
                    </a:gridCol>
                  </a:tblGrid>
                  <a:tr h="5901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3" t="-13402" r="-86224" b="-814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6452" t="-13402" r="-286" b="-814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6168750"/>
                      </a:ext>
                    </a:extLst>
                  </a:tr>
                  <a:tr h="590169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milli (m)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6452" t="-113402" r="-286" b="-714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964487"/>
                      </a:ext>
                    </a:extLst>
                  </a:tr>
                  <a:tr h="590169">
                    <a:tc>
                      <a:txBody>
                        <a:bodyPr/>
                        <a:lstStyle/>
                        <a:p>
                          <a:r>
                            <a:rPr lang="en-US" sz="3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santi</a:t>
                          </a: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(s)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6452" t="-213402" r="-286" b="-614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5615668"/>
                      </a:ext>
                    </a:extLst>
                  </a:tr>
                  <a:tr h="590169">
                    <a:tc>
                      <a:txBody>
                        <a:bodyPr/>
                        <a:lstStyle/>
                        <a:p>
                          <a:r>
                            <a:rPr lang="en-US" sz="3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deci</a:t>
                          </a: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 d)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6452" t="-316667" r="-286" b="-5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2689993"/>
                      </a:ext>
                    </a:extLst>
                  </a:tr>
                  <a:tr h="590169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deka (da)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6452" t="-412371" r="-286" b="-4154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603330"/>
                      </a:ext>
                    </a:extLst>
                  </a:tr>
                  <a:tr h="813548">
                    <a:tc>
                      <a:txBody>
                        <a:bodyPr/>
                        <a:lstStyle/>
                        <a:p>
                          <a:r>
                            <a:rPr lang="en-US" sz="3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hekto</a:t>
                          </a: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(h)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6452" t="-370896" r="-286" b="-2007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8594119"/>
                      </a:ext>
                    </a:extLst>
                  </a:tr>
                  <a:tr h="813548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kilo (k) 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6452" t="-474436" r="-286" b="-102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680130"/>
                      </a:ext>
                    </a:extLst>
                  </a:tr>
                  <a:tr h="813548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mega( M)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6452" t="-570149" r="-286" b="-1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77384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276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70" y="108540"/>
            <a:ext cx="12142430" cy="749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 KATTALIKLAR 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040764" y="1312972"/>
            <a:ext cx="8421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hodisalarning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parametrlarini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yordamiga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E441703-9653-4E1B-8276-EE01FCE0B801}"/>
              </a:ext>
            </a:extLst>
          </p:cNvPr>
          <p:cNvSpPr/>
          <p:nvPr/>
        </p:nvSpPr>
        <p:spPr>
          <a:xfrm>
            <a:off x="674655" y="951271"/>
            <a:ext cx="11153549" cy="247772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C1B58-4747-41D3-8EA5-5EA39C2B73FE}"/>
              </a:ext>
            </a:extLst>
          </p:cNvPr>
          <p:cNvSpPr txBox="1"/>
          <p:nvPr/>
        </p:nvSpPr>
        <p:spPr>
          <a:xfrm>
            <a:off x="822139" y="3267171"/>
            <a:ext cx="2007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Uzunlik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4D42F-5477-41A1-AFD9-67B6989867C0}"/>
              </a:ext>
            </a:extLst>
          </p:cNvPr>
          <p:cNvSpPr txBox="1"/>
          <p:nvPr/>
        </p:nvSpPr>
        <p:spPr>
          <a:xfrm>
            <a:off x="3588774" y="3931177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Hajm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B1FBE8-DB74-4073-8FFA-1A8FDB8A9479}"/>
              </a:ext>
            </a:extLst>
          </p:cNvPr>
          <p:cNvSpPr txBox="1"/>
          <p:nvPr/>
        </p:nvSpPr>
        <p:spPr>
          <a:xfrm>
            <a:off x="5517236" y="4615423"/>
            <a:ext cx="3397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AFCDF-C89A-4DEE-9C88-63D059983ADA}"/>
              </a:ext>
            </a:extLst>
          </p:cNvPr>
          <p:cNvSpPr txBox="1"/>
          <p:nvPr/>
        </p:nvSpPr>
        <p:spPr>
          <a:xfrm>
            <a:off x="8853613" y="5286968"/>
            <a:ext cx="1896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Massa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9020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25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820537" y="54452"/>
            <a:ext cx="6699810" cy="90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27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7116" y="3280116"/>
            <a:ext cx="297769" cy="2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331" tIns="44665" rIns="89331" bIns="44665" numCol="1" anchor="t" anchorCtr="0" compatLnSpc="1">
            <a:prstTxWarp prst="textNoShape">
              <a:avLst/>
            </a:prstTxWarp>
          </a:bodyPr>
          <a:lstStyle/>
          <a:p>
            <a:endParaRPr lang="ru-RU" sz="1758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E3972-8A17-4CC8-A44C-694259F283C3}"/>
              </a:ext>
            </a:extLst>
          </p:cNvPr>
          <p:cNvSpPr txBox="1"/>
          <p:nvPr/>
        </p:nvSpPr>
        <p:spPr>
          <a:xfrm>
            <a:off x="148885" y="126348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harakat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E5D1598-9883-4681-BBEA-129D8FEF934F}"/>
              </a:ext>
            </a:extLst>
          </p:cNvPr>
          <p:cNvSpPr/>
          <p:nvPr/>
        </p:nvSpPr>
        <p:spPr>
          <a:xfrm>
            <a:off x="1927229" y="6108924"/>
            <a:ext cx="1786616" cy="446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8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4020F7-1211-4438-AA2D-8F5F4AB94C7D}"/>
              </a:ext>
            </a:extLst>
          </p:cNvPr>
          <p:cNvSpPr txBox="1"/>
          <p:nvPr/>
        </p:nvSpPr>
        <p:spPr>
          <a:xfrm>
            <a:off x="148885" y="2659559"/>
            <a:ext cx="11300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nuqta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392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Kattaliklar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birliklari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4407F-E403-4CF3-BF22-2FD9D91B889E}"/>
              </a:ext>
            </a:extLst>
          </p:cNvPr>
          <p:cNvSpPr txBox="1"/>
          <p:nvPr/>
        </p:nvSpPr>
        <p:spPr>
          <a:xfrm>
            <a:off x="337024" y="1075180"/>
            <a:ext cx="229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Uzunlik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A984A-8711-4315-913D-C86BFC211224}"/>
              </a:ext>
            </a:extLst>
          </p:cNvPr>
          <p:cNvSpPr txBox="1"/>
          <p:nvPr/>
        </p:nvSpPr>
        <p:spPr>
          <a:xfrm>
            <a:off x="557392" y="2069710"/>
            <a:ext cx="1409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8F85FC-7B8E-4E1B-8930-4BEF3451DE67}"/>
              </a:ext>
            </a:extLst>
          </p:cNvPr>
          <p:cNvSpPr txBox="1"/>
          <p:nvPr/>
        </p:nvSpPr>
        <p:spPr>
          <a:xfrm>
            <a:off x="467240" y="3087154"/>
            <a:ext cx="2068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Massa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E3848-43D1-4015-A8F1-DB857C70EF88}"/>
              </a:ext>
            </a:extLst>
          </p:cNvPr>
          <p:cNvSpPr txBox="1"/>
          <p:nvPr/>
        </p:nvSpPr>
        <p:spPr>
          <a:xfrm>
            <a:off x="557392" y="4140952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Hajm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180C16-30EB-4FAC-9115-666B1E93E229}"/>
              </a:ext>
            </a:extLst>
          </p:cNvPr>
          <p:cNvSpPr txBox="1"/>
          <p:nvPr/>
        </p:nvSpPr>
        <p:spPr>
          <a:xfrm>
            <a:off x="337024" y="5087754"/>
            <a:ext cx="1951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Zichlik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D6BE0CA-BD7F-4227-8966-EA1B7C282E5E}"/>
              </a:ext>
            </a:extLst>
          </p:cNvPr>
          <p:cNvCxnSpPr/>
          <p:nvPr/>
        </p:nvCxnSpPr>
        <p:spPr>
          <a:xfrm>
            <a:off x="2642435" y="1483786"/>
            <a:ext cx="18435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06EFF84-A599-45F2-8BC6-6C715F666FCB}"/>
              </a:ext>
            </a:extLst>
          </p:cNvPr>
          <p:cNvCxnSpPr/>
          <p:nvPr/>
        </p:nvCxnSpPr>
        <p:spPr>
          <a:xfrm>
            <a:off x="2771432" y="3441097"/>
            <a:ext cx="18435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A6FE9BD-F7BC-4E2A-959A-041266A921D7}"/>
              </a:ext>
            </a:extLst>
          </p:cNvPr>
          <p:cNvCxnSpPr/>
          <p:nvPr/>
        </p:nvCxnSpPr>
        <p:spPr>
          <a:xfrm>
            <a:off x="2629639" y="2423653"/>
            <a:ext cx="18435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56735FA-AD7B-42BD-9028-2B08536C1EAB}"/>
              </a:ext>
            </a:extLst>
          </p:cNvPr>
          <p:cNvCxnSpPr>
            <a:cxnSpLocks/>
          </p:cNvCxnSpPr>
          <p:nvPr/>
        </p:nvCxnSpPr>
        <p:spPr>
          <a:xfrm>
            <a:off x="2755000" y="5441697"/>
            <a:ext cx="200874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8F5B6A0-D824-49F0-8F11-51C08F856E43}"/>
              </a:ext>
            </a:extLst>
          </p:cNvPr>
          <p:cNvCxnSpPr/>
          <p:nvPr/>
        </p:nvCxnSpPr>
        <p:spPr>
          <a:xfrm>
            <a:off x="2755000" y="4494895"/>
            <a:ext cx="18435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301D93B-9400-446D-99B7-C891FF0850DD}"/>
              </a:ext>
            </a:extLst>
          </p:cNvPr>
          <p:cNvSpPr txBox="1"/>
          <p:nvPr/>
        </p:nvSpPr>
        <p:spPr>
          <a:xfrm>
            <a:off x="8630533" y="1075180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(m)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A8F75A-891B-42DE-A517-9AA6A35AEDE3}"/>
              </a:ext>
            </a:extLst>
          </p:cNvPr>
          <p:cNvSpPr txBox="1"/>
          <p:nvPr/>
        </p:nvSpPr>
        <p:spPr>
          <a:xfrm>
            <a:off x="8802054" y="2066500"/>
            <a:ext cx="955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18C10D-9DE4-4E92-A8ED-71A16E87EB72}"/>
              </a:ext>
            </a:extLst>
          </p:cNvPr>
          <p:cNvSpPr txBox="1"/>
          <p:nvPr/>
        </p:nvSpPr>
        <p:spPr>
          <a:xfrm>
            <a:off x="8778648" y="2912829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(kg)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1A5CAE-1332-4FF9-ACAD-3D1EED23C282}"/>
                  </a:ext>
                </a:extLst>
              </p:cNvPr>
              <p:cNvSpPr txBox="1"/>
              <p:nvPr/>
            </p:nvSpPr>
            <p:spPr>
              <a:xfrm>
                <a:off x="8826477" y="3904149"/>
                <a:ext cx="1392176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1A5CAE-1332-4FF9-ACAD-3D1EED23C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477" y="3904149"/>
                <a:ext cx="1392176" cy="721801"/>
              </a:xfrm>
              <a:prstGeom prst="rect">
                <a:avLst/>
              </a:prstGeom>
              <a:blipFill>
                <a:blip r:embed="rId2"/>
                <a:stretch>
                  <a:fillRect l="-15789" t="-13445" r="-14474" b="-34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2A9735-9A0D-401A-AE65-CCF1DEFFCA7F}"/>
                  </a:ext>
                </a:extLst>
              </p:cNvPr>
              <p:cNvSpPr txBox="1"/>
              <p:nvPr/>
            </p:nvSpPr>
            <p:spPr>
              <a:xfrm>
                <a:off x="8648558" y="4714660"/>
                <a:ext cx="1475532" cy="1261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𝒌𝒈</m:t>
                          </m:r>
                        </m:num>
                        <m:den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ru-RU" sz="40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2A9735-9A0D-401A-AE65-CCF1DEFFC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558" y="4714660"/>
                <a:ext cx="1475532" cy="12615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C545CD37-8B07-4901-A393-BA6633FA3226}"/>
              </a:ext>
            </a:extLst>
          </p:cNvPr>
          <p:cNvCxnSpPr/>
          <p:nvPr/>
        </p:nvCxnSpPr>
        <p:spPr>
          <a:xfrm>
            <a:off x="6372677" y="1483786"/>
            <a:ext cx="18435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E3FA1AF-3D5D-486C-8364-A9E31F63750C}"/>
              </a:ext>
            </a:extLst>
          </p:cNvPr>
          <p:cNvSpPr txBox="1"/>
          <p:nvPr/>
        </p:nvSpPr>
        <p:spPr>
          <a:xfrm>
            <a:off x="5082301" y="1073343"/>
            <a:ext cx="655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686E95-E65F-40F0-B417-B02DF81E06A3}"/>
              </a:ext>
            </a:extLst>
          </p:cNvPr>
          <p:cNvSpPr txBox="1"/>
          <p:nvPr/>
        </p:nvSpPr>
        <p:spPr>
          <a:xfrm>
            <a:off x="5077384" y="194319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971769B-A728-414B-B71A-BEA7E101A496}"/>
              </a:ext>
            </a:extLst>
          </p:cNvPr>
          <p:cNvCxnSpPr/>
          <p:nvPr/>
        </p:nvCxnSpPr>
        <p:spPr>
          <a:xfrm>
            <a:off x="6372677" y="2356519"/>
            <a:ext cx="18435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590A9D6-9692-4F89-AD4A-A5469B660A24}"/>
              </a:ext>
            </a:extLst>
          </p:cNvPr>
          <p:cNvSpPr txBox="1"/>
          <p:nvPr/>
        </p:nvSpPr>
        <p:spPr>
          <a:xfrm>
            <a:off x="5127729" y="2918667"/>
            <a:ext cx="843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434C958E-2997-42F7-9B38-AED74261D555}"/>
              </a:ext>
            </a:extLst>
          </p:cNvPr>
          <p:cNvCxnSpPr/>
          <p:nvPr/>
        </p:nvCxnSpPr>
        <p:spPr>
          <a:xfrm>
            <a:off x="6519061" y="3428038"/>
            <a:ext cx="18435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EB0C9DC-C0B9-4E7D-B320-854C81893CFD}"/>
              </a:ext>
            </a:extLst>
          </p:cNvPr>
          <p:cNvSpPr txBox="1"/>
          <p:nvPr/>
        </p:nvSpPr>
        <p:spPr>
          <a:xfrm>
            <a:off x="5127729" y="3926530"/>
            <a:ext cx="718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1D5807AA-E14C-4C38-9C6A-F81B8ECE8F6F}"/>
              </a:ext>
            </a:extLst>
          </p:cNvPr>
          <p:cNvCxnSpPr/>
          <p:nvPr/>
        </p:nvCxnSpPr>
        <p:spPr>
          <a:xfrm>
            <a:off x="6513729" y="4311250"/>
            <a:ext cx="18435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E6BDBF-AE2D-42BF-BF8E-2952EB4EA17C}"/>
                  </a:ext>
                </a:extLst>
              </p:cNvPr>
              <p:cNvSpPr txBox="1"/>
              <p:nvPr/>
            </p:nvSpPr>
            <p:spPr>
              <a:xfrm>
                <a:off x="5102602" y="4934393"/>
                <a:ext cx="69281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E6BDBF-AE2D-42BF-BF8E-2952EB4E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602" y="4934393"/>
                <a:ext cx="69281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8919ECC2-B548-49BF-98D7-75DDC5924F8D}"/>
              </a:ext>
            </a:extLst>
          </p:cNvPr>
          <p:cNvCxnSpPr/>
          <p:nvPr/>
        </p:nvCxnSpPr>
        <p:spPr>
          <a:xfrm>
            <a:off x="6238426" y="5392336"/>
            <a:ext cx="18435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06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  <p:bldP spid="9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7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E Z L I K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33F05-C60F-4EFC-93E8-791C036A93B8}"/>
              </a:ext>
            </a:extLst>
          </p:cNvPr>
          <p:cNvSpPr txBox="1"/>
          <p:nvPr/>
        </p:nvSpPr>
        <p:spPr>
          <a:xfrm>
            <a:off x="542307" y="921646"/>
            <a:ext cx="11107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F20BCA-A852-4723-A9D7-2999A8879E42}"/>
                  </a:ext>
                </a:extLst>
              </p:cNvPr>
              <p:cNvSpPr txBox="1"/>
              <p:nvPr/>
            </p:nvSpPr>
            <p:spPr>
              <a:xfrm>
                <a:off x="396257" y="2330878"/>
                <a:ext cx="11107379" cy="1491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inglizcha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velocite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so‘zining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bosh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harfi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F20BCA-A852-4723-A9D7-2999A8879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57" y="2330878"/>
                <a:ext cx="11107379" cy="1491114"/>
              </a:xfrm>
              <a:prstGeom prst="rect">
                <a:avLst/>
              </a:prstGeom>
              <a:blipFill>
                <a:blip r:embed="rId2"/>
                <a:stretch>
                  <a:fillRect l="-2195" t="-8571" r="-2250" b="-17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8C94E3-FBA9-4DE6-A25E-F7E4201359EC}"/>
                  </a:ext>
                </a:extLst>
              </p:cNvPr>
              <p:cNvSpPr txBox="1"/>
              <p:nvPr/>
            </p:nvSpPr>
            <p:spPr>
              <a:xfrm>
                <a:off x="1397840" y="4107904"/>
                <a:ext cx="8012835" cy="1130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Tezlik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𝑩𝒐𝒔𝒊𝒃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𝒕𝒈𝒂𝒏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𝒀𝒐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𝒍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𝒏𝒊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𝒊𝒔𝒉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𝒖𝒄𝒉𝒖𝒏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𝒌𝒆𝒕𝒈𝒂𝒏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𝒗𝒂𝒒𝒕</m:t>
                        </m:r>
                      </m:den>
                    </m:f>
                  </m:oMath>
                </a14:m>
                <a:endParaRPr lang="ru-RU" b="1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8C94E3-FBA9-4DE6-A25E-F7E420135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840" y="4107904"/>
                <a:ext cx="8012835" cy="1130566"/>
              </a:xfrm>
              <a:prstGeom prst="rect">
                <a:avLst/>
              </a:prstGeom>
              <a:blipFill>
                <a:blip r:embed="rId3"/>
                <a:stretch>
                  <a:fillRect l="-2662" b="-43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00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 O‘TILGAN YO‘L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F0537-C782-41F0-87CC-BF11991D12D2}"/>
              </a:ext>
            </a:extLst>
          </p:cNvPr>
          <p:cNvSpPr txBox="1"/>
          <p:nvPr/>
        </p:nvSpPr>
        <p:spPr>
          <a:xfrm>
            <a:off x="899652" y="1022985"/>
            <a:ext cx="10014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trayektoriyasining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uzunligiga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A821C-5B1D-47C8-8641-6736B9CCD4B0}"/>
              </a:ext>
            </a:extLst>
          </p:cNvPr>
          <p:cNvSpPr txBox="1"/>
          <p:nvPr/>
        </p:nvSpPr>
        <p:spPr>
          <a:xfrm>
            <a:off x="687336" y="2339875"/>
            <a:ext cx="10226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5450" indent="-169545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inglizcha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space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so‘zining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harfi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695450" indent="-1695450"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CE026-62E2-4239-B68E-770D14D6A689}"/>
              </a:ext>
            </a:extLst>
          </p:cNvPr>
          <p:cNvSpPr txBox="1"/>
          <p:nvPr/>
        </p:nvSpPr>
        <p:spPr>
          <a:xfrm>
            <a:off x="687336" y="3849857"/>
            <a:ext cx="11149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inglizcha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so‘zining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harfidan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harfi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33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E Z L I K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8C94E3-FBA9-4DE6-A25E-F7E4201359EC}"/>
                  </a:ext>
                </a:extLst>
              </p:cNvPr>
              <p:cNvSpPr txBox="1"/>
              <p:nvPr/>
            </p:nvSpPr>
            <p:spPr>
              <a:xfrm>
                <a:off x="1621833" y="1101699"/>
                <a:ext cx="8012835" cy="1130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Tezlik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𝑩𝒐𝒔𝒊𝒃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𝒕𝒈𝒂𝒏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𝒀𝒐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𝒍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𝒏𝒊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𝒊𝒔𝒉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𝒖𝒄𝒉𝒖𝒏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𝒌𝒆𝒕𝒈𝒂𝒏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𝒗𝒂𝒒𝒕</m:t>
                        </m:r>
                      </m:den>
                    </m:f>
                  </m:oMath>
                </a14:m>
                <a:endParaRPr lang="ru-RU" b="1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8C94E3-FBA9-4DE6-A25E-F7E420135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833" y="1101699"/>
                <a:ext cx="8012835" cy="1130566"/>
              </a:xfrm>
              <a:prstGeom prst="rect">
                <a:avLst/>
              </a:prstGeom>
              <a:blipFill>
                <a:blip r:embed="rId2"/>
                <a:stretch>
                  <a:fillRect l="-2664" b="-43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60238D-2EB7-4F77-A356-AA03BAD7BFDA}"/>
                  </a:ext>
                </a:extLst>
              </p:cNvPr>
              <p:cNvSpPr txBox="1"/>
              <p:nvPr/>
            </p:nvSpPr>
            <p:spPr>
              <a:xfrm>
                <a:off x="4180450" y="2409444"/>
                <a:ext cx="2895600" cy="1686808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60238D-2EB7-4F77-A356-AA03BAD7B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450" y="2409444"/>
                <a:ext cx="2895600" cy="16868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C45216-7051-4F92-A0BA-E8018EDB5AF2}"/>
                  </a:ext>
                </a:extLst>
              </p:cNvPr>
              <p:cNvSpPr txBox="1"/>
              <p:nvPr/>
            </p:nvSpPr>
            <p:spPr>
              <a:xfrm>
                <a:off x="1284850" y="4285226"/>
                <a:ext cx="2895600" cy="1015663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en-US" sz="6000" b="1" dirty="0"/>
                  <a:t> t</a:t>
                </a:r>
                <a:endParaRPr lang="ru-RU" sz="6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C45216-7051-4F92-A0BA-E8018EDB5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850" y="4285226"/>
                <a:ext cx="2895600" cy="1015663"/>
              </a:xfrm>
              <a:prstGeom prst="rect">
                <a:avLst/>
              </a:prstGeom>
              <a:blipFill>
                <a:blip r:embed="rId4"/>
                <a:stretch>
                  <a:fillRect t="-15341" b="-34659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6C3F3E-56AD-4301-B888-5E57C8B40F41}"/>
                  </a:ext>
                </a:extLst>
              </p:cNvPr>
              <p:cNvSpPr txBox="1"/>
              <p:nvPr/>
            </p:nvSpPr>
            <p:spPr>
              <a:xfrm>
                <a:off x="7203871" y="4192764"/>
                <a:ext cx="2895600" cy="1200585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t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den>
                    </m:f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6C3F3E-56AD-4301-B888-5E57C8B40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71" y="4192764"/>
                <a:ext cx="2895600" cy="1200585"/>
              </a:xfrm>
              <a:prstGeom prst="rect">
                <a:avLst/>
              </a:prstGeom>
              <a:blipFill>
                <a:blip r:embed="rId5"/>
                <a:stretch>
                  <a:fillRect l="-10331" t="-2913" b="-13107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901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E Z L I K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C94E3-FBA9-4DE6-A25E-F7E4201359EC}"/>
              </a:ext>
            </a:extLst>
          </p:cNvPr>
          <p:cNvSpPr txBox="1"/>
          <p:nvPr/>
        </p:nvSpPr>
        <p:spPr>
          <a:xfrm>
            <a:off x="869665" y="1203168"/>
            <a:ext cx="11018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Tezlik</a:t>
            </a: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birligi</a:t>
            </a: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sifatida</a:t>
            </a: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XBS da m/s </a:t>
            </a:r>
            <a:r>
              <a:rPr lang="en-US" sz="4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qabul</a:t>
            </a: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qilingan</a:t>
            </a: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EFB2B6-2A52-4DDB-AE9F-E05AF7DC555C}"/>
                  </a:ext>
                </a:extLst>
              </p:cNvPr>
              <p:cNvSpPr txBox="1"/>
              <p:nvPr/>
            </p:nvSpPr>
            <p:spPr>
              <a:xfrm>
                <a:off x="3880801" y="2099790"/>
                <a:ext cx="3647534" cy="99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</m:d>
                  </m:oMath>
                </a14:m>
                <a:r>
                  <a:rPr lang="en-US" sz="4400" b="1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EFB2B6-2A52-4DDB-AE9F-E05AF7DC5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801" y="2099790"/>
                <a:ext cx="3647534" cy="998350"/>
              </a:xfrm>
              <a:prstGeom prst="rect">
                <a:avLst/>
              </a:prstGeom>
              <a:blipFill>
                <a:blip r:embed="rId2"/>
                <a:stretch>
                  <a:fillRect t="-3659" b="-14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B73842-77B0-4888-AFD2-106D474A2159}"/>
                  </a:ext>
                </a:extLst>
              </p:cNvPr>
              <p:cNvSpPr txBox="1"/>
              <p:nvPr/>
            </p:nvSpPr>
            <p:spPr>
              <a:xfrm>
                <a:off x="1053267" y="3627795"/>
                <a:ext cx="1266876" cy="99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𝒄𝒎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r>
                  <a:rPr lang="en-US" sz="4400" b="1" dirty="0"/>
                  <a:t>,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B73842-77B0-4888-AFD2-106D474A2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67" y="3627795"/>
                <a:ext cx="1266876" cy="998350"/>
              </a:xfrm>
              <a:prstGeom prst="rect">
                <a:avLst/>
              </a:prstGeom>
              <a:blipFill>
                <a:blip r:embed="rId3"/>
                <a:stretch>
                  <a:fillRect t="-3659" r="-1442" b="-14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9F1FDD-5AE2-4B97-926C-53ECBCE4B66A}"/>
                  </a:ext>
                </a:extLst>
              </p:cNvPr>
              <p:cNvSpPr txBox="1"/>
              <p:nvPr/>
            </p:nvSpPr>
            <p:spPr>
              <a:xfrm>
                <a:off x="2772544" y="3610468"/>
                <a:ext cx="1477780" cy="99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r>
                  <a:rPr lang="en-US" sz="4400" b="1" dirty="0"/>
                  <a:t>,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9F1FDD-5AE2-4B97-926C-53ECBCE4B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544" y="3610468"/>
                <a:ext cx="1477780" cy="998350"/>
              </a:xfrm>
              <a:prstGeom prst="rect">
                <a:avLst/>
              </a:prstGeom>
              <a:blipFill>
                <a:blip r:embed="rId4"/>
                <a:stretch>
                  <a:fillRect t="-3659" b="-14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FEBCFF-3BBF-496F-9414-837E60A709D4}"/>
                  </a:ext>
                </a:extLst>
              </p:cNvPr>
              <p:cNvSpPr txBox="1"/>
              <p:nvPr/>
            </p:nvSpPr>
            <p:spPr>
              <a:xfrm>
                <a:off x="4659915" y="3541282"/>
                <a:ext cx="1054179" cy="1080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</m:oMath>
                </a14:m>
                <a:r>
                  <a:rPr lang="en-US" sz="4400" b="1" dirty="0"/>
                  <a:t>,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FEBCFF-3BBF-496F-9414-837E60A70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915" y="3541282"/>
                <a:ext cx="1054179" cy="1080617"/>
              </a:xfrm>
              <a:prstGeom prst="rect">
                <a:avLst/>
              </a:prstGeom>
              <a:blipFill>
                <a:blip r:embed="rId5"/>
                <a:stretch>
                  <a:fillRect r="-26590" b="-13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95A406-E36D-4899-9CFF-C42655EDFFEB}"/>
                  </a:ext>
                </a:extLst>
              </p:cNvPr>
              <p:cNvSpPr txBox="1"/>
              <p:nvPr/>
            </p:nvSpPr>
            <p:spPr>
              <a:xfrm>
                <a:off x="6247470" y="3541282"/>
                <a:ext cx="1280865" cy="1080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r>
                  <a:rPr lang="en-US" sz="4400" b="1" dirty="0"/>
                  <a:t>,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95A406-E36D-4899-9CFF-C42655EDF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470" y="3541282"/>
                <a:ext cx="1280865" cy="1080617"/>
              </a:xfrm>
              <a:prstGeom prst="rect">
                <a:avLst/>
              </a:prstGeom>
              <a:blipFill>
                <a:blip r:embed="rId6"/>
                <a:stretch>
                  <a:fillRect r="-4762" b="-13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FDAD54-ACB1-4470-A983-923F41728992}"/>
                  </a:ext>
                </a:extLst>
              </p:cNvPr>
              <p:cNvSpPr txBox="1"/>
              <p:nvPr/>
            </p:nvSpPr>
            <p:spPr>
              <a:xfrm>
                <a:off x="8061711" y="3450213"/>
                <a:ext cx="1280865" cy="1080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den>
                    </m:f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….</m:t>
                    </m:r>
                  </m:oMath>
                </a14:m>
                <a:r>
                  <a:rPr lang="en-US" sz="4400" b="1" dirty="0"/>
                  <a:t>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FDAD54-ACB1-4470-A983-923F41728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711" y="3450213"/>
                <a:ext cx="1280865" cy="1080617"/>
              </a:xfrm>
              <a:prstGeom prst="rect">
                <a:avLst/>
              </a:prstGeom>
              <a:blipFill>
                <a:blip r:embed="rId7"/>
                <a:stretch>
                  <a:fillRect r="-232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61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E Z L I 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8C94E3-FBA9-4DE6-A25E-F7E4201359EC}"/>
                  </a:ext>
                </a:extLst>
              </p:cNvPr>
              <p:cNvSpPr txBox="1"/>
              <p:nvPr/>
            </p:nvSpPr>
            <p:spPr>
              <a:xfrm>
                <a:off x="874825" y="1156037"/>
                <a:ext cx="109732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Velosipedchining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10 m/s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8C94E3-FBA9-4DE6-A25E-F7E420135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25" y="1156037"/>
                <a:ext cx="10973290" cy="707886"/>
              </a:xfrm>
              <a:prstGeom prst="rect">
                <a:avLst/>
              </a:prstGeom>
              <a:blipFill>
                <a:blip r:embed="rId2"/>
                <a:stretch>
                  <a:fillRect l="-2000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E1BA7FE-03E5-4367-8C4B-2A23BCF9D85A}"/>
              </a:ext>
            </a:extLst>
          </p:cNvPr>
          <p:cNvSpPr txBox="1"/>
          <p:nvPr/>
        </p:nvSpPr>
        <p:spPr>
          <a:xfrm>
            <a:off x="609355" y="2105561"/>
            <a:ext cx="10973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Bu  1 s </a:t>
            </a:r>
            <a:r>
              <a:rPr lang="en-US" sz="4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davomida</a:t>
            </a: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velosipedchi</a:t>
            </a: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10 m </a:t>
            </a:r>
            <a:r>
              <a:rPr lang="en-US" sz="4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yo‘l</a:t>
            </a: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bosib</a:t>
            </a: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o‘tadi</a:t>
            </a: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degani</a:t>
            </a: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DCCCE4-455A-451D-823D-524320745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0" y="3429000"/>
            <a:ext cx="5407940" cy="304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8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5322</TotalTime>
  <Words>945</Words>
  <Application>Microsoft Office PowerPoint</Application>
  <PresentationFormat>Широкоэкранный</PresentationFormat>
  <Paragraphs>181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611</cp:revision>
  <dcterms:created xsi:type="dcterms:W3CDTF">2020-03-24T02:20:14Z</dcterms:created>
  <dcterms:modified xsi:type="dcterms:W3CDTF">2020-10-17T07:28:59Z</dcterms:modified>
</cp:coreProperties>
</file>