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42"/>
  </p:notesMasterIdLst>
  <p:sldIdLst>
    <p:sldId id="270" r:id="rId4"/>
    <p:sldId id="679" r:id="rId5"/>
    <p:sldId id="680" r:id="rId6"/>
    <p:sldId id="1636" r:id="rId7"/>
    <p:sldId id="1635" r:id="rId8"/>
    <p:sldId id="1634" r:id="rId9"/>
    <p:sldId id="1637" r:id="rId10"/>
    <p:sldId id="1596" r:id="rId11"/>
    <p:sldId id="625" r:id="rId12"/>
    <p:sldId id="1623" r:id="rId13"/>
    <p:sldId id="1619" r:id="rId14"/>
    <p:sldId id="1615" r:id="rId15"/>
    <p:sldId id="1616" r:id="rId16"/>
    <p:sldId id="1625" r:id="rId17"/>
    <p:sldId id="1611" r:id="rId18"/>
    <p:sldId id="1617" r:id="rId19"/>
    <p:sldId id="1626" r:id="rId20"/>
    <p:sldId id="1627" r:id="rId21"/>
    <p:sldId id="1614" r:id="rId22"/>
    <p:sldId id="1618" r:id="rId23"/>
    <p:sldId id="1612" r:id="rId24"/>
    <p:sldId id="1613" r:id="rId25"/>
    <p:sldId id="1628" r:id="rId26"/>
    <p:sldId id="1630" r:id="rId27"/>
    <p:sldId id="1631" r:id="rId28"/>
    <p:sldId id="1597" r:id="rId29"/>
    <p:sldId id="1632" r:id="rId30"/>
    <p:sldId id="1601" r:id="rId31"/>
    <p:sldId id="1629" r:id="rId32"/>
    <p:sldId id="1638" r:id="rId33"/>
    <p:sldId id="1639" r:id="rId34"/>
    <p:sldId id="1640" r:id="rId35"/>
    <p:sldId id="664" r:id="rId36"/>
    <p:sldId id="1641" r:id="rId37"/>
    <p:sldId id="616" r:id="rId38"/>
    <p:sldId id="1592" r:id="rId39"/>
    <p:sldId id="1599" r:id="rId40"/>
    <p:sldId id="652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60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11" Type="http://schemas.openxmlformats.org/officeDocument/2006/relationships/image" Target="../media/image20.png"/><Relationship Id="rId5" Type="http://schemas.openxmlformats.org/officeDocument/2006/relationships/image" Target="../media/image140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1999" cy="1438275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838543" y="165026"/>
            <a:ext cx="6656332" cy="1046126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66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316004" y="1459607"/>
            <a:ext cx="10599723" cy="249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0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0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0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sz="4000" b="1" dirty="0">
                <a:solidFill>
                  <a:srgbClr val="002060"/>
                </a:solidFill>
                <a:cs typeface="Arial" pitchFamily="34" charset="0"/>
              </a:rPr>
              <a:t>JISMLARNING MEXANIK HARAKATI. TRAYEKTORIYA. JISMLARNING BOSIB O‘TGAN YO‘LI VA UNGA KETGAN VAQT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16895" y="248455"/>
            <a:ext cx="2058233" cy="962697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706903" y="322005"/>
            <a:ext cx="1846206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0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588929" y="1666568"/>
            <a:ext cx="727075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16683" y="4275837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4" y="92447"/>
            <a:ext cx="1419638" cy="128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3C1E68-3B74-44C7-8F6F-35635A528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36" y="4005689"/>
            <a:ext cx="3890333" cy="27598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F1CBFB-14C8-4076-B715-6AEBBA675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50" y="4031151"/>
            <a:ext cx="2753032" cy="21089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097F3C-E41A-401A-B258-E9B2762DB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903" y="3270216"/>
            <a:ext cx="1531543" cy="15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 SOATNING HARAKATI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02715-FC3E-4303-A6CE-E2571D1382F8}"/>
              </a:ext>
            </a:extLst>
          </p:cNvPr>
          <p:cNvSpPr txBox="1"/>
          <p:nvPr/>
        </p:nvSpPr>
        <p:spPr>
          <a:xfrm>
            <a:off x="3141407" y="1117418"/>
            <a:ext cx="8834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Devorga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osilgan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mayatnigi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takrorlanuvchi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harakat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qilganligidan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tebranma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2E86C-2830-423C-86A3-7325A8E55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0" r="17075"/>
          <a:stretch/>
        </p:blipFill>
        <p:spPr>
          <a:xfrm>
            <a:off x="103239" y="972403"/>
            <a:ext cx="3038167" cy="4944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08CF24-3D05-4AD6-92F8-58FA3B3D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222" y="3920359"/>
            <a:ext cx="2493222" cy="2477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BA7B2A-F455-42C3-81B2-30B5EBF77FB0}"/>
              </a:ext>
            </a:extLst>
          </p:cNvPr>
          <p:cNvSpPr/>
          <p:nvPr/>
        </p:nvSpPr>
        <p:spPr>
          <a:xfrm>
            <a:off x="5088940" y="6209071"/>
            <a:ext cx="771832" cy="29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849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6909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 TURLARI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700686" y="1122381"/>
            <a:ext cx="10790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Bizni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atrofdagi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ajratishimiz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0D8CF8-5BBC-473A-B492-90FA6891804A}"/>
              </a:ext>
            </a:extLst>
          </p:cNvPr>
          <p:cNvGrpSpPr/>
          <p:nvPr/>
        </p:nvGrpSpPr>
        <p:grpSpPr>
          <a:xfrm>
            <a:off x="579086" y="2854556"/>
            <a:ext cx="3992914" cy="3302152"/>
            <a:chOff x="3291" y="1023236"/>
            <a:chExt cx="3302152" cy="3302152"/>
          </a:xfrm>
          <a:scene3d>
            <a:camera prst="orthographicFront"/>
            <a:lightRig rig="flat" dir="t"/>
          </a:scene3d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4FFFFEC6-24D2-4607-8643-2250CCF24653}"/>
                </a:ext>
              </a:extLst>
            </p:cNvPr>
            <p:cNvSpPr/>
            <p:nvPr/>
          </p:nvSpPr>
          <p:spPr>
            <a:xfrm>
              <a:off x="3291" y="1023236"/>
              <a:ext cx="3302152" cy="3302152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Овал 4">
              <a:extLst>
                <a:ext uri="{FF2B5EF4-FFF2-40B4-BE49-F238E27FC236}">
                  <a16:creationId xmlns:a16="http://schemas.microsoft.com/office/drawing/2014/main" id="{6BC2CB1A-7716-4B52-9C74-8C3FEF2FAE98}"/>
                </a:ext>
              </a:extLst>
            </p:cNvPr>
            <p:cNvSpPr txBox="1"/>
            <p:nvPr/>
          </p:nvSpPr>
          <p:spPr>
            <a:xfrm>
              <a:off x="486880" y="1506825"/>
              <a:ext cx="2334974" cy="2334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1728" tIns="33020" rIns="181728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Ilgarilanma</a:t>
              </a:r>
              <a:r>
                <a:rPr lang="en-US" sz="3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harakat</a:t>
              </a:r>
              <a:endParaRPr lang="ru-RU" sz="3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5464BEF-E90B-49E5-BFD8-31D8C5DACA82}"/>
              </a:ext>
            </a:extLst>
          </p:cNvPr>
          <p:cNvGrpSpPr/>
          <p:nvPr/>
        </p:nvGrpSpPr>
        <p:grpSpPr>
          <a:xfrm>
            <a:off x="3774516" y="2854556"/>
            <a:ext cx="4138637" cy="3302152"/>
            <a:chOff x="2645013" y="1023236"/>
            <a:chExt cx="3302152" cy="3302152"/>
          </a:xfrm>
          <a:scene3d>
            <a:camera prst="orthographicFront"/>
            <a:lightRig rig="flat" dir="t"/>
          </a:scene3d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AA3B0DBE-F059-4EC0-B55B-FF8B3F0D4F2C}"/>
                </a:ext>
              </a:extLst>
            </p:cNvPr>
            <p:cNvSpPr/>
            <p:nvPr/>
          </p:nvSpPr>
          <p:spPr>
            <a:xfrm>
              <a:off x="2645013" y="1023236"/>
              <a:ext cx="3302152" cy="3302152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2451115"/>
                <a:satOff val="-3409"/>
                <a:lumOff val="-1307"/>
                <a:alphaOff val="0"/>
              </a:schemeClr>
            </a:fillRef>
            <a:effectRef idx="1">
              <a:schemeClr val="accent5">
                <a:alpha val="50000"/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Овал 6">
              <a:extLst>
                <a:ext uri="{FF2B5EF4-FFF2-40B4-BE49-F238E27FC236}">
                  <a16:creationId xmlns:a16="http://schemas.microsoft.com/office/drawing/2014/main" id="{57153340-A1D2-4E3E-89DC-10DF963D10C5}"/>
                </a:ext>
              </a:extLst>
            </p:cNvPr>
            <p:cNvSpPr txBox="1"/>
            <p:nvPr/>
          </p:nvSpPr>
          <p:spPr>
            <a:xfrm>
              <a:off x="3128602" y="1506825"/>
              <a:ext cx="2334974" cy="2334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1728" tIns="33020" rIns="181728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Aylanma</a:t>
              </a:r>
              <a:r>
                <a:rPr lang="en-US" sz="3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harakat</a:t>
              </a:r>
              <a:endParaRPr lang="ru-RU" sz="3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282CAEA-D86D-4B2D-8AD8-BFB5942FB38F}"/>
              </a:ext>
            </a:extLst>
          </p:cNvPr>
          <p:cNvGrpSpPr/>
          <p:nvPr/>
        </p:nvGrpSpPr>
        <p:grpSpPr>
          <a:xfrm>
            <a:off x="7115669" y="2854556"/>
            <a:ext cx="4138635" cy="3302152"/>
            <a:chOff x="5286735" y="1023236"/>
            <a:chExt cx="3302152" cy="3302152"/>
          </a:xfrm>
          <a:scene3d>
            <a:camera prst="orthographicFront"/>
            <a:lightRig rig="flat" dir="t"/>
          </a:scene3d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576A42DB-1C68-431A-8C75-8A9DE6EAA6FC}"/>
                </a:ext>
              </a:extLst>
            </p:cNvPr>
            <p:cNvSpPr/>
            <p:nvPr/>
          </p:nvSpPr>
          <p:spPr>
            <a:xfrm>
              <a:off x="5286735" y="1023236"/>
              <a:ext cx="3302152" cy="3302152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4902230"/>
                <a:satOff val="-6819"/>
                <a:lumOff val="-2615"/>
                <a:alphaOff val="0"/>
              </a:schemeClr>
            </a:fillRef>
            <a:effectRef idx="1">
              <a:schemeClr val="accent5">
                <a:alpha val="50000"/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Овал 8">
              <a:extLst>
                <a:ext uri="{FF2B5EF4-FFF2-40B4-BE49-F238E27FC236}">
                  <a16:creationId xmlns:a16="http://schemas.microsoft.com/office/drawing/2014/main" id="{8F4CFDAD-B702-49D9-862C-3C844EC732D6}"/>
                </a:ext>
              </a:extLst>
            </p:cNvPr>
            <p:cNvSpPr txBox="1"/>
            <p:nvPr/>
          </p:nvSpPr>
          <p:spPr>
            <a:xfrm>
              <a:off x="5770324" y="1506825"/>
              <a:ext cx="2334974" cy="2334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1728" tIns="33020" rIns="181728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Tebranma</a:t>
              </a:r>
              <a:r>
                <a:rPr lang="en-US" sz="3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harakat</a:t>
              </a:r>
              <a:endParaRPr lang="ru-RU" sz="3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9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 HARAKAT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33F05-C60F-4EFC-93E8-791C036A93B8}"/>
              </a:ext>
            </a:extLst>
          </p:cNvPr>
          <p:cNvSpPr txBox="1"/>
          <p:nvPr/>
        </p:nvSpPr>
        <p:spPr>
          <a:xfrm>
            <a:off x="470105" y="1062305"/>
            <a:ext cx="11251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harakat deb,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fazoda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4761D-9A47-46DD-8B58-D6A6EDA86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1" t="2603" r="16014" b="14186"/>
          <a:stretch/>
        </p:blipFill>
        <p:spPr>
          <a:xfrm>
            <a:off x="5063613" y="3001297"/>
            <a:ext cx="2974258" cy="37221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3CE98E-0E77-45BE-B8AB-66F135485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74"/>
          <a:stretch/>
        </p:blipFill>
        <p:spPr>
          <a:xfrm>
            <a:off x="729412" y="3149202"/>
            <a:ext cx="4196743" cy="3625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518BE0-B71E-465E-966A-718BDAD1115F}"/>
              </a:ext>
            </a:extLst>
          </p:cNvPr>
          <p:cNvSpPr txBox="1"/>
          <p:nvPr/>
        </p:nvSpPr>
        <p:spPr>
          <a:xfrm>
            <a:off x="8588283" y="3001297"/>
            <a:ext cx="291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jism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6384C2A-7B94-40A6-8C89-F7D34BCD08CE}"/>
              </a:ext>
            </a:extLst>
          </p:cNvPr>
          <p:cNvCxnSpPr>
            <a:cxnSpLocks/>
          </p:cNvCxnSpPr>
          <p:nvPr/>
        </p:nvCxnSpPr>
        <p:spPr>
          <a:xfrm flipH="1">
            <a:off x="7634653" y="3709183"/>
            <a:ext cx="1317618" cy="10398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3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TRAYEKTORIYA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33F05-C60F-4EFC-93E8-791C036A93B8}"/>
              </a:ext>
            </a:extLst>
          </p:cNvPr>
          <p:cNvSpPr txBox="1"/>
          <p:nvPr/>
        </p:nvSpPr>
        <p:spPr>
          <a:xfrm>
            <a:off x="276839" y="914400"/>
            <a:ext cx="11638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harakatlanganda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fazoda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qoldiradi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izlar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ko‘rinmasligi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ko‘rinmasligidan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qat’iy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nazar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izga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trayektoriya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65F5EE-39EC-4FED-8A18-18CA8F02A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480130" y="3511655"/>
            <a:ext cx="4262284" cy="27253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517D0F-605B-4C35-B97F-11811C76C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9" t="27189" r="9754"/>
          <a:stretch/>
        </p:blipFill>
        <p:spPr>
          <a:xfrm>
            <a:off x="276839" y="3468945"/>
            <a:ext cx="4031226" cy="27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TRAYEKTORIYA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7B653D-2C21-490C-89B8-B89B2DFF9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69858" y="1194619"/>
            <a:ext cx="5796116" cy="3392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55A7DB-2319-4241-B062-E1C78AB47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9" t="27189" r="9754"/>
          <a:stretch/>
        </p:blipFill>
        <p:spPr>
          <a:xfrm>
            <a:off x="526026" y="1194620"/>
            <a:ext cx="4945626" cy="339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TRAYEKTORIYA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A611ED97-E93E-4A83-82E9-B008F8507F67}"/>
              </a:ext>
            </a:extLst>
          </p:cNvPr>
          <p:cNvSpPr/>
          <p:nvPr/>
        </p:nvSpPr>
        <p:spPr>
          <a:xfrm>
            <a:off x="1224116" y="1873045"/>
            <a:ext cx="8791291" cy="4321278"/>
          </a:xfrm>
          <a:custGeom>
            <a:avLst/>
            <a:gdLst>
              <a:gd name="connsiteX0" fmla="*/ 0 w 8791291"/>
              <a:gd name="connsiteY0" fmla="*/ 1607574 h 4321278"/>
              <a:gd name="connsiteX1" fmla="*/ 73742 w 8791291"/>
              <a:gd name="connsiteY1" fmla="*/ 1504336 h 4321278"/>
              <a:gd name="connsiteX2" fmla="*/ 88490 w 8791291"/>
              <a:gd name="connsiteY2" fmla="*/ 1460090 h 4321278"/>
              <a:gd name="connsiteX3" fmla="*/ 147484 w 8791291"/>
              <a:gd name="connsiteY3" fmla="*/ 1371600 h 4321278"/>
              <a:gd name="connsiteX4" fmla="*/ 176981 w 8791291"/>
              <a:gd name="connsiteY4" fmla="*/ 1327355 h 4321278"/>
              <a:gd name="connsiteX5" fmla="*/ 221226 w 8791291"/>
              <a:gd name="connsiteY5" fmla="*/ 1238865 h 4321278"/>
              <a:gd name="connsiteX6" fmla="*/ 235974 w 8791291"/>
              <a:gd name="connsiteY6" fmla="*/ 1194620 h 4321278"/>
              <a:gd name="connsiteX7" fmla="*/ 309716 w 8791291"/>
              <a:gd name="connsiteY7" fmla="*/ 1106129 h 4321278"/>
              <a:gd name="connsiteX8" fmla="*/ 353961 w 8791291"/>
              <a:gd name="connsiteY8" fmla="*/ 1017639 h 4321278"/>
              <a:gd name="connsiteX9" fmla="*/ 398207 w 8791291"/>
              <a:gd name="connsiteY9" fmla="*/ 929149 h 4321278"/>
              <a:gd name="connsiteX10" fmla="*/ 412955 w 8791291"/>
              <a:gd name="connsiteY10" fmla="*/ 884903 h 4321278"/>
              <a:gd name="connsiteX11" fmla="*/ 471949 w 8791291"/>
              <a:gd name="connsiteY11" fmla="*/ 781665 h 4321278"/>
              <a:gd name="connsiteX12" fmla="*/ 516194 w 8791291"/>
              <a:gd name="connsiteY12" fmla="*/ 693174 h 4321278"/>
              <a:gd name="connsiteX13" fmla="*/ 530942 w 8791291"/>
              <a:gd name="connsiteY13" fmla="*/ 648929 h 4321278"/>
              <a:gd name="connsiteX14" fmla="*/ 560439 w 8791291"/>
              <a:gd name="connsiteY14" fmla="*/ 604684 h 4321278"/>
              <a:gd name="connsiteX15" fmla="*/ 619432 w 8791291"/>
              <a:gd name="connsiteY15" fmla="*/ 501445 h 4321278"/>
              <a:gd name="connsiteX16" fmla="*/ 663678 w 8791291"/>
              <a:gd name="connsiteY16" fmla="*/ 457200 h 4321278"/>
              <a:gd name="connsiteX17" fmla="*/ 693174 w 8791291"/>
              <a:gd name="connsiteY17" fmla="*/ 398207 h 4321278"/>
              <a:gd name="connsiteX18" fmla="*/ 766916 w 8791291"/>
              <a:gd name="connsiteY18" fmla="*/ 294968 h 4321278"/>
              <a:gd name="connsiteX19" fmla="*/ 870155 w 8791291"/>
              <a:gd name="connsiteY19" fmla="*/ 176981 h 4321278"/>
              <a:gd name="connsiteX20" fmla="*/ 914400 w 8791291"/>
              <a:gd name="connsiteY20" fmla="*/ 162232 h 4321278"/>
              <a:gd name="connsiteX21" fmla="*/ 1002890 w 8791291"/>
              <a:gd name="connsiteY21" fmla="*/ 88490 h 4321278"/>
              <a:gd name="connsiteX22" fmla="*/ 1120878 w 8791291"/>
              <a:gd name="connsiteY22" fmla="*/ 58994 h 4321278"/>
              <a:gd name="connsiteX23" fmla="*/ 1165123 w 8791291"/>
              <a:gd name="connsiteY23" fmla="*/ 29497 h 4321278"/>
              <a:gd name="connsiteX24" fmla="*/ 1297858 w 8791291"/>
              <a:gd name="connsiteY24" fmla="*/ 0 h 4321278"/>
              <a:gd name="connsiteX25" fmla="*/ 1710813 w 8791291"/>
              <a:gd name="connsiteY25" fmla="*/ 14749 h 4321278"/>
              <a:gd name="connsiteX26" fmla="*/ 1755058 w 8791291"/>
              <a:gd name="connsiteY26" fmla="*/ 44245 h 4321278"/>
              <a:gd name="connsiteX27" fmla="*/ 1828800 w 8791291"/>
              <a:gd name="connsiteY27" fmla="*/ 58994 h 4321278"/>
              <a:gd name="connsiteX28" fmla="*/ 1902542 w 8791291"/>
              <a:gd name="connsiteY28" fmla="*/ 88490 h 4321278"/>
              <a:gd name="connsiteX29" fmla="*/ 1976284 w 8791291"/>
              <a:gd name="connsiteY29" fmla="*/ 103239 h 4321278"/>
              <a:gd name="connsiteX30" fmla="*/ 2035278 w 8791291"/>
              <a:gd name="connsiteY30" fmla="*/ 117987 h 4321278"/>
              <a:gd name="connsiteX31" fmla="*/ 2123768 w 8791291"/>
              <a:gd name="connsiteY31" fmla="*/ 147484 h 4321278"/>
              <a:gd name="connsiteX32" fmla="*/ 2168013 w 8791291"/>
              <a:gd name="connsiteY32" fmla="*/ 162232 h 4321278"/>
              <a:gd name="connsiteX33" fmla="*/ 2286000 w 8791291"/>
              <a:gd name="connsiteY33" fmla="*/ 191729 h 4321278"/>
              <a:gd name="connsiteX34" fmla="*/ 2344994 w 8791291"/>
              <a:gd name="connsiteY34" fmla="*/ 235974 h 4321278"/>
              <a:gd name="connsiteX35" fmla="*/ 2403987 w 8791291"/>
              <a:gd name="connsiteY35" fmla="*/ 250723 h 4321278"/>
              <a:gd name="connsiteX36" fmla="*/ 2448232 w 8791291"/>
              <a:gd name="connsiteY36" fmla="*/ 294968 h 4321278"/>
              <a:gd name="connsiteX37" fmla="*/ 2566219 w 8791291"/>
              <a:gd name="connsiteY37" fmla="*/ 324465 h 4321278"/>
              <a:gd name="connsiteX38" fmla="*/ 2625213 w 8791291"/>
              <a:gd name="connsiteY38" fmla="*/ 353961 h 4321278"/>
              <a:gd name="connsiteX39" fmla="*/ 2669458 w 8791291"/>
              <a:gd name="connsiteY39" fmla="*/ 398207 h 4321278"/>
              <a:gd name="connsiteX40" fmla="*/ 2713703 w 8791291"/>
              <a:gd name="connsiteY40" fmla="*/ 412955 h 4321278"/>
              <a:gd name="connsiteX41" fmla="*/ 2757949 w 8791291"/>
              <a:gd name="connsiteY41" fmla="*/ 442452 h 4321278"/>
              <a:gd name="connsiteX42" fmla="*/ 2905432 w 8791291"/>
              <a:gd name="connsiteY42" fmla="*/ 530942 h 4321278"/>
              <a:gd name="connsiteX43" fmla="*/ 2993923 w 8791291"/>
              <a:gd name="connsiteY43" fmla="*/ 619432 h 4321278"/>
              <a:gd name="connsiteX44" fmla="*/ 3052916 w 8791291"/>
              <a:gd name="connsiteY44" fmla="*/ 707923 h 4321278"/>
              <a:gd name="connsiteX45" fmla="*/ 3141407 w 8791291"/>
              <a:gd name="connsiteY45" fmla="*/ 781665 h 4321278"/>
              <a:gd name="connsiteX46" fmla="*/ 3215149 w 8791291"/>
              <a:gd name="connsiteY46" fmla="*/ 914400 h 4321278"/>
              <a:gd name="connsiteX47" fmla="*/ 3274142 w 8791291"/>
              <a:gd name="connsiteY47" fmla="*/ 1002890 h 4321278"/>
              <a:gd name="connsiteX48" fmla="*/ 3303639 w 8791291"/>
              <a:gd name="connsiteY48" fmla="*/ 1047136 h 4321278"/>
              <a:gd name="connsiteX49" fmla="*/ 3347884 w 8791291"/>
              <a:gd name="connsiteY49" fmla="*/ 1091381 h 4321278"/>
              <a:gd name="connsiteX50" fmla="*/ 3392129 w 8791291"/>
              <a:gd name="connsiteY50" fmla="*/ 1209368 h 4321278"/>
              <a:gd name="connsiteX51" fmla="*/ 3436374 w 8791291"/>
              <a:gd name="connsiteY51" fmla="*/ 1268361 h 4321278"/>
              <a:gd name="connsiteX52" fmla="*/ 3465871 w 8791291"/>
              <a:gd name="connsiteY52" fmla="*/ 1327355 h 4321278"/>
              <a:gd name="connsiteX53" fmla="*/ 3495368 w 8791291"/>
              <a:gd name="connsiteY53" fmla="*/ 1371600 h 4321278"/>
              <a:gd name="connsiteX54" fmla="*/ 3554361 w 8791291"/>
              <a:gd name="connsiteY54" fmla="*/ 1474839 h 4321278"/>
              <a:gd name="connsiteX55" fmla="*/ 3569110 w 8791291"/>
              <a:gd name="connsiteY55" fmla="*/ 1519084 h 4321278"/>
              <a:gd name="connsiteX56" fmla="*/ 3613355 w 8791291"/>
              <a:gd name="connsiteY56" fmla="*/ 1578078 h 4321278"/>
              <a:gd name="connsiteX57" fmla="*/ 3642852 w 8791291"/>
              <a:gd name="connsiteY57" fmla="*/ 1622323 h 4321278"/>
              <a:gd name="connsiteX58" fmla="*/ 3657600 w 8791291"/>
              <a:gd name="connsiteY58" fmla="*/ 1666568 h 4321278"/>
              <a:gd name="connsiteX59" fmla="*/ 3731342 w 8791291"/>
              <a:gd name="connsiteY59" fmla="*/ 1769807 h 4321278"/>
              <a:gd name="connsiteX60" fmla="*/ 3775587 w 8791291"/>
              <a:gd name="connsiteY60" fmla="*/ 1873045 h 4321278"/>
              <a:gd name="connsiteX61" fmla="*/ 3834581 w 8791291"/>
              <a:gd name="connsiteY61" fmla="*/ 2005781 h 4321278"/>
              <a:gd name="connsiteX62" fmla="*/ 3849329 w 8791291"/>
              <a:gd name="connsiteY62" fmla="*/ 2064774 h 4321278"/>
              <a:gd name="connsiteX63" fmla="*/ 3908323 w 8791291"/>
              <a:gd name="connsiteY63" fmla="*/ 2168013 h 4321278"/>
              <a:gd name="connsiteX64" fmla="*/ 3937819 w 8791291"/>
              <a:gd name="connsiteY64" fmla="*/ 2227007 h 4321278"/>
              <a:gd name="connsiteX65" fmla="*/ 3952568 w 8791291"/>
              <a:gd name="connsiteY65" fmla="*/ 2271252 h 4321278"/>
              <a:gd name="connsiteX66" fmla="*/ 3996813 w 8791291"/>
              <a:gd name="connsiteY66" fmla="*/ 2315497 h 4321278"/>
              <a:gd name="connsiteX67" fmla="*/ 4011561 w 8791291"/>
              <a:gd name="connsiteY67" fmla="*/ 2359742 h 4321278"/>
              <a:gd name="connsiteX68" fmla="*/ 4070555 w 8791291"/>
              <a:gd name="connsiteY68" fmla="*/ 2462981 h 4321278"/>
              <a:gd name="connsiteX69" fmla="*/ 4114800 w 8791291"/>
              <a:gd name="connsiteY69" fmla="*/ 2566220 h 4321278"/>
              <a:gd name="connsiteX70" fmla="*/ 4203290 w 8791291"/>
              <a:gd name="connsiteY70" fmla="*/ 2684207 h 4321278"/>
              <a:gd name="connsiteX71" fmla="*/ 4232787 w 8791291"/>
              <a:gd name="connsiteY71" fmla="*/ 2743200 h 4321278"/>
              <a:gd name="connsiteX72" fmla="*/ 4247536 w 8791291"/>
              <a:gd name="connsiteY72" fmla="*/ 2787445 h 4321278"/>
              <a:gd name="connsiteX73" fmla="*/ 4291781 w 8791291"/>
              <a:gd name="connsiteY73" fmla="*/ 2846439 h 4321278"/>
              <a:gd name="connsiteX74" fmla="*/ 4336026 w 8791291"/>
              <a:gd name="connsiteY74" fmla="*/ 2949678 h 4321278"/>
              <a:gd name="connsiteX75" fmla="*/ 4350774 w 8791291"/>
              <a:gd name="connsiteY75" fmla="*/ 2993923 h 4321278"/>
              <a:gd name="connsiteX76" fmla="*/ 4395019 w 8791291"/>
              <a:gd name="connsiteY76" fmla="*/ 3038168 h 4321278"/>
              <a:gd name="connsiteX77" fmla="*/ 4439265 w 8791291"/>
              <a:gd name="connsiteY77" fmla="*/ 3126658 h 4321278"/>
              <a:gd name="connsiteX78" fmla="*/ 4468761 w 8791291"/>
              <a:gd name="connsiteY78" fmla="*/ 3185652 h 4321278"/>
              <a:gd name="connsiteX79" fmla="*/ 4542503 w 8791291"/>
              <a:gd name="connsiteY79" fmla="*/ 3303639 h 4321278"/>
              <a:gd name="connsiteX80" fmla="*/ 4572000 w 8791291"/>
              <a:gd name="connsiteY80" fmla="*/ 3347884 h 4321278"/>
              <a:gd name="connsiteX81" fmla="*/ 4616245 w 8791291"/>
              <a:gd name="connsiteY81" fmla="*/ 3436374 h 4321278"/>
              <a:gd name="connsiteX82" fmla="*/ 4675239 w 8791291"/>
              <a:gd name="connsiteY82" fmla="*/ 3524865 h 4321278"/>
              <a:gd name="connsiteX83" fmla="*/ 4704736 w 8791291"/>
              <a:gd name="connsiteY83" fmla="*/ 3569110 h 4321278"/>
              <a:gd name="connsiteX84" fmla="*/ 4748981 w 8791291"/>
              <a:gd name="connsiteY84" fmla="*/ 3672349 h 4321278"/>
              <a:gd name="connsiteX85" fmla="*/ 4793226 w 8791291"/>
              <a:gd name="connsiteY85" fmla="*/ 3716594 h 4321278"/>
              <a:gd name="connsiteX86" fmla="*/ 4822723 w 8791291"/>
              <a:gd name="connsiteY86" fmla="*/ 3760839 h 4321278"/>
              <a:gd name="connsiteX87" fmla="*/ 4881716 w 8791291"/>
              <a:gd name="connsiteY87" fmla="*/ 3849329 h 4321278"/>
              <a:gd name="connsiteX88" fmla="*/ 4911213 w 8791291"/>
              <a:gd name="connsiteY88" fmla="*/ 3908323 h 4321278"/>
              <a:gd name="connsiteX89" fmla="*/ 5014452 w 8791291"/>
              <a:gd name="connsiteY89" fmla="*/ 4011561 h 4321278"/>
              <a:gd name="connsiteX90" fmla="*/ 5102942 w 8791291"/>
              <a:gd name="connsiteY90" fmla="*/ 4085303 h 4321278"/>
              <a:gd name="connsiteX91" fmla="*/ 5147187 w 8791291"/>
              <a:gd name="connsiteY91" fmla="*/ 4100052 h 4321278"/>
              <a:gd name="connsiteX92" fmla="*/ 5309419 w 8791291"/>
              <a:gd name="connsiteY92" fmla="*/ 4173794 h 4321278"/>
              <a:gd name="connsiteX93" fmla="*/ 5353665 w 8791291"/>
              <a:gd name="connsiteY93" fmla="*/ 4203290 h 4321278"/>
              <a:gd name="connsiteX94" fmla="*/ 5442155 w 8791291"/>
              <a:gd name="connsiteY94" fmla="*/ 4232787 h 4321278"/>
              <a:gd name="connsiteX95" fmla="*/ 5545394 w 8791291"/>
              <a:gd name="connsiteY95" fmla="*/ 4262284 h 4321278"/>
              <a:gd name="connsiteX96" fmla="*/ 5589639 w 8791291"/>
              <a:gd name="connsiteY96" fmla="*/ 4277032 h 4321278"/>
              <a:gd name="connsiteX97" fmla="*/ 5663381 w 8791291"/>
              <a:gd name="connsiteY97" fmla="*/ 4291781 h 4321278"/>
              <a:gd name="connsiteX98" fmla="*/ 5751871 w 8791291"/>
              <a:gd name="connsiteY98" fmla="*/ 4321278 h 4321278"/>
              <a:gd name="connsiteX99" fmla="*/ 6666271 w 8791291"/>
              <a:gd name="connsiteY99" fmla="*/ 4306529 h 4321278"/>
              <a:gd name="connsiteX100" fmla="*/ 6902245 w 8791291"/>
              <a:gd name="connsiteY100" fmla="*/ 4277032 h 4321278"/>
              <a:gd name="connsiteX101" fmla="*/ 7049729 w 8791291"/>
              <a:gd name="connsiteY101" fmla="*/ 4232787 h 4321278"/>
              <a:gd name="connsiteX102" fmla="*/ 7138219 w 8791291"/>
              <a:gd name="connsiteY102" fmla="*/ 4203290 h 4321278"/>
              <a:gd name="connsiteX103" fmla="*/ 7197213 w 8791291"/>
              <a:gd name="connsiteY103" fmla="*/ 4188542 h 4321278"/>
              <a:gd name="connsiteX104" fmla="*/ 7285703 w 8791291"/>
              <a:gd name="connsiteY104" fmla="*/ 4159045 h 4321278"/>
              <a:gd name="connsiteX105" fmla="*/ 7329949 w 8791291"/>
              <a:gd name="connsiteY105" fmla="*/ 4144297 h 4321278"/>
              <a:gd name="connsiteX106" fmla="*/ 7374194 w 8791291"/>
              <a:gd name="connsiteY106" fmla="*/ 4129549 h 4321278"/>
              <a:gd name="connsiteX107" fmla="*/ 7433187 w 8791291"/>
              <a:gd name="connsiteY107" fmla="*/ 4100052 h 4321278"/>
              <a:gd name="connsiteX108" fmla="*/ 7492181 w 8791291"/>
              <a:gd name="connsiteY108" fmla="*/ 4085303 h 4321278"/>
              <a:gd name="connsiteX109" fmla="*/ 7536426 w 8791291"/>
              <a:gd name="connsiteY109" fmla="*/ 4070555 h 4321278"/>
              <a:gd name="connsiteX110" fmla="*/ 7639665 w 8791291"/>
              <a:gd name="connsiteY110" fmla="*/ 4011561 h 4321278"/>
              <a:gd name="connsiteX111" fmla="*/ 7742903 w 8791291"/>
              <a:gd name="connsiteY111" fmla="*/ 3982065 h 4321278"/>
              <a:gd name="connsiteX112" fmla="*/ 7831394 w 8791291"/>
              <a:gd name="connsiteY112" fmla="*/ 3923071 h 4321278"/>
              <a:gd name="connsiteX113" fmla="*/ 7890387 w 8791291"/>
              <a:gd name="connsiteY113" fmla="*/ 3893574 h 4321278"/>
              <a:gd name="connsiteX114" fmla="*/ 7934632 w 8791291"/>
              <a:gd name="connsiteY114" fmla="*/ 3849329 h 4321278"/>
              <a:gd name="connsiteX115" fmla="*/ 8023123 w 8791291"/>
              <a:gd name="connsiteY115" fmla="*/ 3805084 h 4321278"/>
              <a:gd name="connsiteX116" fmla="*/ 8141110 w 8791291"/>
              <a:gd name="connsiteY116" fmla="*/ 3701845 h 4321278"/>
              <a:gd name="connsiteX117" fmla="*/ 8229600 w 8791291"/>
              <a:gd name="connsiteY117" fmla="*/ 3613355 h 4321278"/>
              <a:gd name="connsiteX118" fmla="*/ 8288594 w 8791291"/>
              <a:gd name="connsiteY118" fmla="*/ 3554361 h 4321278"/>
              <a:gd name="connsiteX119" fmla="*/ 8377084 w 8791291"/>
              <a:gd name="connsiteY119" fmla="*/ 3421626 h 4321278"/>
              <a:gd name="connsiteX120" fmla="*/ 8495071 w 8791291"/>
              <a:gd name="connsiteY120" fmla="*/ 3215149 h 4321278"/>
              <a:gd name="connsiteX121" fmla="*/ 8539316 w 8791291"/>
              <a:gd name="connsiteY121" fmla="*/ 3082413 h 4321278"/>
              <a:gd name="connsiteX122" fmla="*/ 8568813 w 8791291"/>
              <a:gd name="connsiteY122" fmla="*/ 3023420 h 4321278"/>
              <a:gd name="connsiteX123" fmla="*/ 8598310 w 8791291"/>
              <a:gd name="connsiteY123" fmla="*/ 2934929 h 4321278"/>
              <a:gd name="connsiteX124" fmla="*/ 8627807 w 8791291"/>
              <a:gd name="connsiteY124" fmla="*/ 2831690 h 4321278"/>
              <a:gd name="connsiteX125" fmla="*/ 8657303 w 8791291"/>
              <a:gd name="connsiteY125" fmla="*/ 2772697 h 4321278"/>
              <a:gd name="connsiteX126" fmla="*/ 8672052 w 8791291"/>
              <a:gd name="connsiteY126" fmla="*/ 2580968 h 4321278"/>
              <a:gd name="connsiteX127" fmla="*/ 8686800 w 8791291"/>
              <a:gd name="connsiteY127" fmla="*/ 2536723 h 4321278"/>
              <a:gd name="connsiteX128" fmla="*/ 8716297 w 8791291"/>
              <a:gd name="connsiteY128" fmla="*/ 2330245 h 4321278"/>
              <a:gd name="connsiteX129" fmla="*/ 8731045 w 8791291"/>
              <a:gd name="connsiteY129" fmla="*/ 2123768 h 4321278"/>
              <a:gd name="connsiteX130" fmla="*/ 8760542 w 8791291"/>
              <a:gd name="connsiteY130" fmla="*/ 2020529 h 4321278"/>
              <a:gd name="connsiteX131" fmla="*/ 8775290 w 8791291"/>
              <a:gd name="connsiteY131" fmla="*/ 1932039 h 4321278"/>
              <a:gd name="connsiteX132" fmla="*/ 8775290 w 8791291"/>
              <a:gd name="connsiteY132" fmla="*/ 943897 h 4321278"/>
              <a:gd name="connsiteX133" fmla="*/ 8760542 w 8791291"/>
              <a:gd name="connsiteY133" fmla="*/ 899652 h 4321278"/>
              <a:gd name="connsiteX134" fmla="*/ 8701549 w 8791291"/>
              <a:gd name="connsiteY134" fmla="*/ 722671 h 4321278"/>
              <a:gd name="connsiteX135" fmla="*/ 8672052 w 8791291"/>
              <a:gd name="connsiteY135" fmla="*/ 634181 h 4321278"/>
              <a:gd name="connsiteX136" fmla="*/ 8554065 w 8791291"/>
              <a:gd name="connsiteY136" fmla="*/ 457200 h 4321278"/>
              <a:gd name="connsiteX137" fmla="*/ 8524568 w 8791291"/>
              <a:gd name="connsiteY137" fmla="*/ 412955 h 4321278"/>
              <a:gd name="connsiteX138" fmla="*/ 8495071 w 8791291"/>
              <a:gd name="connsiteY138" fmla="*/ 368710 h 4321278"/>
              <a:gd name="connsiteX139" fmla="*/ 8362336 w 8791291"/>
              <a:gd name="connsiteY139" fmla="*/ 280220 h 4321278"/>
              <a:gd name="connsiteX140" fmla="*/ 8318090 w 8791291"/>
              <a:gd name="connsiteY140" fmla="*/ 250723 h 4321278"/>
              <a:gd name="connsiteX141" fmla="*/ 8273845 w 8791291"/>
              <a:gd name="connsiteY141" fmla="*/ 235974 h 4321278"/>
              <a:gd name="connsiteX142" fmla="*/ 8229600 w 8791291"/>
              <a:gd name="connsiteY142" fmla="*/ 206478 h 4321278"/>
              <a:gd name="connsiteX143" fmla="*/ 8111613 w 8791291"/>
              <a:gd name="connsiteY143" fmla="*/ 176981 h 4321278"/>
              <a:gd name="connsiteX144" fmla="*/ 8008374 w 8791291"/>
              <a:gd name="connsiteY144" fmla="*/ 147484 h 4321278"/>
              <a:gd name="connsiteX145" fmla="*/ 7801897 w 8791291"/>
              <a:gd name="connsiteY145" fmla="*/ 132736 h 4321278"/>
              <a:gd name="connsiteX146" fmla="*/ 6622026 w 8791291"/>
              <a:gd name="connsiteY146" fmla="*/ 132736 h 4321278"/>
              <a:gd name="connsiteX147" fmla="*/ 6533536 w 8791291"/>
              <a:gd name="connsiteY147" fmla="*/ 162232 h 4321278"/>
              <a:gd name="connsiteX148" fmla="*/ 6489290 w 8791291"/>
              <a:gd name="connsiteY148" fmla="*/ 176981 h 4321278"/>
              <a:gd name="connsiteX149" fmla="*/ 6445045 w 8791291"/>
              <a:gd name="connsiteY149" fmla="*/ 191729 h 4321278"/>
              <a:gd name="connsiteX150" fmla="*/ 6430297 w 8791291"/>
              <a:gd name="connsiteY150" fmla="*/ 206478 h 432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8791291" h="4321278">
                <a:moveTo>
                  <a:pt x="0" y="1607574"/>
                </a:moveTo>
                <a:cubicBezTo>
                  <a:pt x="24581" y="1573161"/>
                  <a:pt x="51984" y="1540599"/>
                  <a:pt x="73742" y="1504336"/>
                </a:cubicBezTo>
                <a:cubicBezTo>
                  <a:pt x="81741" y="1491005"/>
                  <a:pt x="80940" y="1473680"/>
                  <a:pt x="88490" y="1460090"/>
                </a:cubicBezTo>
                <a:cubicBezTo>
                  <a:pt x="105706" y="1429100"/>
                  <a:pt x="127819" y="1401097"/>
                  <a:pt x="147484" y="1371600"/>
                </a:cubicBezTo>
                <a:lnTo>
                  <a:pt x="176981" y="1327355"/>
                </a:lnTo>
                <a:cubicBezTo>
                  <a:pt x="214050" y="1216144"/>
                  <a:pt x="164046" y="1353225"/>
                  <a:pt x="221226" y="1238865"/>
                </a:cubicBezTo>
                <a:cubicBezTo>
                  <a:pt x="228178" y="1224960"/>
                  <a:pt x="229022" y="1208525"/>
                  <a:pt x="235974" y="1194620"/>
                </a:cubicBezTo>
                <a:cubicBezTo>
                  <a:pt x="256507" y="1153553"/>
                  <a:pt x="277098" y="1138747"/>
                  <a:pt x="309716" y="1106129"/>
                </a:cubicBezTo>
                <a:cubicBezTo>
                  <a:pt x="346788" y="994917"/>
                  <a:pt x="296781" y="1132000"/>
                  <a:pt x="353961" y="1017639"/>
                </a:cubicBezTo>
                <a:cubicBezTo>
                  <a:pt x="415018" y="895526"/>
                  <a:pt x="313679" y="1055940"/>
                  <a:pt x="398207" y="929149"/>
                </a:cubicBezTo>
                <a:cubicBezTo>
                  <a:pt x="403123" y="914400"/>
                  <a:pt x="406831" y="899192"/>
                  <a:pt x="412955" y="884903"/>
                </a:cubicBezTo>
                <a:cubicBezTo>
                  <a:pt x="435408" y="832513"/>
                  <a:pt x="442327" y="826098"/>
                  <a:pt x="471949" y="781665"/>
                </a:cubicBezTo>
                <a:cubicBezTo>
                  <a:pt x="509018" y="670455"/>
                  <a:pt x="459014" y="807535"/>
                  <a:pt x="516194" y="693174"/>
                </a:cubicBezTo>
                <a:cubicBezTo>
                  <a:pt x="523146" y="679269"/>
                  <a:pt x="523990" y="662834"/>
                  <a:pt x="530942" y="648929"/>
                </a:cubicBezTo>
                <a:cubicBezTo>
                  <a:pt x="538869" y="633075"/>
                  <a:pt x="551645" y="620074"/>
                  <a:pt x="560439" y="604684"/>
                </a:cubicBezTo>
                <a:cubicBezTo>
                  <a:pt x="586664" y="558791"/>
                  <a:pt x="586770" y="540640"/>
                  <a:pt x="619432" y="501445"/>
                </a:cubicBezTo>
                <a:cubicBezTo>
                  <a:pt x="632785" y="485422"/>
                  <a:pt x="648929" y="471948"/>
                  <a:pt x="663678" y="457200"/>
                </a:cubicBezTo>
                <a:cubicBezTo>
                  <a:pt x="673510" y="437536"/>
                  <a:pt x="682266" y="417296"/>
                  <a:pt x="693174" y="398207"/>
                </a:cubicBezTo>
                <a:cubicBezTo>
                  <a:pt x="714486" y="360910"/>
                  <a:pt x="742293" y="330143"/>
                  <a:pt x="766916" y="294968"/>
                </a:cubicBezTo>
                <a:cubicBezTo>
                  <a:pt x="814565" y="226899"/>
                  <a:pt x="807002" y="208558"/>
                  <a:pt x="870155" y="176981"/>
                </a:cubicBezTo>
                <a:cubicBezTo>
                  <a:pt x="884060" y="170028"/>
                  <a:pt x="899652" y="167148"/>
                  <a:pt x="914400" y="162232"/>
                </a:cubicBezTo>
                <a:cubicBezTo>
                  <a:pt x="936662" y="139970"/>
                  <a:pt x="970625" y="100223"/>
                  <a:pt x="1002890" y="88490"/>
                </a:cubicBezTo>
                <a:cubicBezTo>
                  <a:pt x="1040989" y="74636"/>
                  <a:pt x="1120878" y="58994"/>
                  <a:pt x="1120878" y="58994"/>
                </a:cubicBezTo>
                <a:cubicBezTo>
                  <a:pt x="1135626" y="49162"/>
                  <a:pt x="1149269" y="37424"/>
                  <a:pt x="1165123" y="29497"/>
                </a:cubicBezTo>
                <a:cubicBezTo>
                  <a:pt x="1201428" y="11345"/>
                  <a:pt x="1263876" y="5664"/>
                  <a:pt x="1297858" y="0"/>
                </a:cubicBezTo>
                <a:cubicBezTo>
                  <a:pt x="1435510" y="4916"/>
                  <a:pt x="1573714" y="1481"/>
                  <a:pt x="1710813" y="14749"/>
                </a:cubicBezTo>
                <a:cubicBezTo>
                  <a:pt x="1728456" y="16456"/>
                  <a:pt x="1738461" y="38021"/>
                  <a:pt x="1755058" y="44245"/>
                </a:cubicBezTo>
                <a:cubicBezTo>
                  <a:pt x="1778529" y="53047"/>
                  <a:pt x="1804790" y="51791"/>
                  <a:pt x="1828800" y="58994"/>
                </a:cubicBezTo>
                <a:cubicBezTo>
                  <a:pt x="1854158" y="66601"/>
                  <a:pt x="1877184" y="80883"/>
                  <a:pt x="1902542" y="88490"/>
                </a:cubicBezTo>
                <a:cubicBezTo>
                  <a:pt x="1926552" y="95693"/>
                  <a:pt x="1951813" y="97801"/>
                  <a:pt x="1976284" y="103239"/>
                </a:cubicBezTo>
                <a:cubicBezTo>
                  <a:pt x="1996071" y="107636"/>
                  <a:pt x="2015863" y="112163"/>
                  <a:pt x="2035278" y="117987"/>
                </a:cubicBezTo>
                <a:cubicBezTo>
                  <a:pt x="2065059" y="126921"/>
                  <a:pt x="2094271" y="137652"/>
                  <a:pt x="2123768" y="147484"/>
                </a:cubicBezTo>
                <a:cubicBezTo>
                  <a:pt x="2138516" y="152400"/>
                  <a:pt x="2152769" y="159183"/>
                  <a:pt x="2168013" y="162232"/>
                </a:cubicBezTo>
                <a:cubicBezTo>
                  <a:pt x="2256999" y="180030"/>
                  <a:pt x="2217974" y="169054"/>
                  <a:pt x="2286000" y="191729"/>
                </a:cubicBezTo>
                <a:cubicBezTo>
                  <a:pt x="2305665" y="206477"/>
                  <a:pt x="2323008" y="224981"/>
                  <a:pt x="2344994" y="235974"/>
                </a:cubicBezTo>
                <a:cubicBezTo>
                  <a:pt x="2363124" y="245039"/>
                  <a:pt x="2386388" y="240666"/>
                  <a:pt x="2403987" y="250723"/>
                </a:cubicBezTo>
                <a:cubicBezTo>
                  <a:pt x="2422096" y="261071"/>
                  <a:pt x="2429244" y="286337"/>
                  <a:pt x="2448232" y="294968"/>
                </a:cubicBezTo>
                <a:cubicBezTo>
                  <a:pt x="2485138" y="311743"/>
                  <a:pt x="2529959" y="306336"/>
                  <a:pt x="2566219" y="324465"/>
                </a:cubicBezTo>
                <a:lnTo>
                  <a:pt x="2625213" y="353961"/>
                </a:lnTo>
                <a:cubicBezTo>
                  <a:pt x="2639961" y="368710"/>
                  <a:pt x="2652104" y="386637"/>
                  <a:pt x="2669458" y="398207"/>
                </a:cubicBezTo>
                <a:cubicBezTo>
                  <a:pt x="2682393" y="406830"/>
                  <a:pt x="2699798" y="406003"/>
                  <a:pt x="2713703" y="412955"/>
                </a:cubicBezTo>
                <a:cubicBezTo>
                  <a:pt x="2729557" y="420882"/>
                  <a:pt x="2742559" y="433658"/>
                  <a:pt x="2757949" y="442452"/>
                </a:cubicBezTo>
                <a:cubicBezTo>
                  <a:pt x="2812258" y="473486"/>
                  <a:pt x="2857329" y="482840"/>
                  <a:pt x="2905432" y="530942"/>
                </a:cubicBezTo>
                <a:cubicBezTo>
                  <a:pt x="2934929" y="560439"/>
                  <a:pt x="2970784" y="584723"/>
                  <a:pt x="2993923" y="619432"/>
                </a:cubicBezTo>
                <a:cubicBezTo>
                  <a:pt x="3013587" y="648929"/>
                  <a:pt x="3023419" y="688258"/>
                  <a:pt x="3052916" y="707923"/>
                </a:cubicBezTo>
                <a:cubicBezTo>
                  <a:pt x="3114515" y="748990"/>
                  <a:pt x="3084627" y="724886"/>
                  <a:pt x="3141407" y="781665"/>
                </a:cubicBezTo>
                <a:cubicBezTo>
                  <a:pt x="3167366" y="859543"/>
                  <a:pt x="3147531" y="812973"/>
                  <a:pt x="3215149" y="914400"/>
                </a:cubicBezTo>
                <a:lnTo>
                  <a:pt x="3274142" y="1002890"/>
                </a:lnTo>
                <a:cubicBezTo>
                  <a:pt x="3283974" y="1017639"/>
                  <a:pt x="3291105" y="1034602"/>
                  <a:pt x="3303639" y="1047136"/>
                </a:cubicBezTo>
                <a:lnTo>
                  <a:pt x="3347884" y="1091381"/>
                </a:lnTo>
                <a:cubicBezTo>
                  <a:pt x="3362039" y="1148002"/>
                  <a:pt x="3359994" y="1157952"/>
                  <a:pt x="3392129" y="1209368"/>
                </a:cubicBezTo>
                <a:cubicBezTo>
                  <a:pt x="3405157" y="1230212"/>
                  <a:pt x="3423346" y="1247517"/>
                  <a:pt x="3436374" y="1268361"/>
                </a:cubicBezTo>
                <a:cubicBezTo>
                  <a:pt x="3448026" y="1287005"/>
                  <a:pt x="3454963" y="1308266"/>
                  <a:pt x="3465871" y="1327355"/>
                </a:cubicBezTo>
                <a:cubicBezTo>
                  <a:pt x="3474665" y="1342745"/>
                  <a:pt x="3485536" y="1356852"/>
                  <a:pt x="3495368" y="1371600"/>
                </a:cubicBezTo>
                <a:cubicBezTo>
                  <a:pt x="3529182" y="1473043"/>
                  <a:pt x="3482933" y="1349841"/>
                  <a:pt x="3554361" y="1474839"/>
                </a:cubicBezTo>
                <a:cubicBezTo>
                  <a:pt x="3562074" y="1488337"/>
                  <a:pt x="3561397" y="1505586"/>
                  <a:pt x="3569110" y="1519084"/>
                </a:cubicBezTo>
                <a:cubicBezTo>
                  <a:pt x="3581306" y="1540426"/>
                  <a:pt x="3599068" y="1558076"/>
                  <a:pt x="3613355" y="1578078"/>
                </a:cubicBezTo>
                <a:cubicBezTo>
                  <a:pt x="3623658" y="1592502"/>
                  <a:pt x="3633020" y="1607575"/>
                  <a:pt x="3642852" y="1622323"/>
                </a:cubicBezTo>
                <a:cubicBezTo>
                  <a:pt x="3647768" y="1637071"/>
                  <a:pt x="3650648" y="1652663"/>
                  <a:pt x="3657600" y="1666568"/>
                </a:cubicBezTo>
                <a:cubicBezTo>
                  <a:pt x="3668381" y="1688130"/>
                  <a:pt x="3721325" y="1756450"/>
                  <a:pt x="3731342" y="1769807"/>
                </a:cubicBezTo>
                <a:cubicBezTo>
                  <a:pt x="3770355" y="1925860"/>
                  <a:pt x="3717387" y="1742095"/>
                  <a:pt x="3775587" y="1873045"/>
                </a:cubicBezTo>
                <a:cubicBezTo>
                  <a:pt x="3845791" y="2031005"/>
                  <a:pt x="3767826" y="1905649"/>
                  <a:pt x="3834581" y="2005781"/>
                </a:cubicBezTo>
                <a:cubicBezTo>
                  <a:pt x="3839497" y="2025445"/>
                  <a:pt x="3842212" y="2045795"/>
                  <a:pt x="3849329" y="2064774"/>
                </a:cubicBezTo>
                <a:cubicBezTo>
                  <a:pt x="3873641" y="2129606"/>
                  <a:pt x="3877202" y="2113550"/>
                  <a:pt x="3908323" y="2168013"/>
                </a:cubicBezTo>
                <a:cubicBezTo>
                  <a:pt x="3919231" y="2187102"/>
                  <a:pt x="3929158" y="2206799"/>
                  <a:pt x="3937819" y="2227007"/>
                </a:cubicBezTo>
                <a:cubicBezTo>
                  <a:pt x="3943943" y="2241296"/>
                  <a:pt x="3943944" y="2258317"/>
                  <a:pt x="3952568" y="2271252"/>
                </a:cubicBezTo>
                <a:cubicBezTo>
                  <a:pt x="3964138" y="2288606"/>
                  <a:pt x="3982065" y="2300749"/>
                  <a:pt x="3996813" y="2315497"/>
                </a:cubicBezTo>
                <a:cubicBezTo>
                  <a:pt x="4001729" y="2330245"/>
                  <a:pt x="4005437" y="2345453"/>
                  <a:pt x="4011561" y="2359742"/>
                </a:cubicBezTo>
                <a:cubicBezTo>
                  <a:pt x="4034015" y="2412136"/>
                  <a:pt x="4040931" y="2418546"/>
                  <a:pt x="4070555" y="2462981"/>
                </a:cubicBezTo>
                <a:cubicBezTo>
                  <a:pt x="4083665" y="2502311"/>
                  <a:pt x="4090500" y="2529770"/>
                  <a:pt x="4114800" y="2566220"/>
                </a:cubicBezTo>
                <a:cubicBezTo>
                  <a:pt x="4142070" y="2607125"/>
                  <a:pt x="4181304" y="2640236"/>
                  <a:pt x="4203290" y="2684207"/>
                </a:cubicBezTo>
                <a:cubicBezTo>
                  <a:pt x="4213122" y="2703871"/>
                  <a:pt x="4224126" y="2722992"/>
                  <a:pt x="4232787" y="2743200"/>
                </a:cubicBezTo>
                <a:cubicBezTo>
                  <a:pt x="4238911" y="2757489"/>
                  <a:pt x="4239823" y="2773947"/>
                  <a:pt x="4247536" y="2787445"/>
                </a:cubicBezTo>
                <a:cubicBezTo>
                  <a:pt x="4259732" y="2808787"/>
                  <a:pt x="4277033" y="2826774"/>
                  <a:pt x="4291781" y="2846439"/>
                </a:cubicBezTo>
                <a:cubicBezTo>
                  <a:pt x="4326368" y="2950201"/>
                  <a:pt x="4281352" y="2822106"/>
                  <a:pt x="4336026" y="2949678"/>
                </a:cubicBezTo>
                <a:cubicBezTo>
                  <a:pt x="4342150" y="2963967"/>
                  <a:pt x="4342151" y="2980988"/>
                  <a:pt x="4350774" y="2993923"/>
                </a:cubicBezTo>
                <a:cubicBezTo>
                  <a:pt x="4362343" y="3011277"/>
                  <a:pt x="4380271" y="3023420"/>
                  <a:pt x="4395019" y="3038168"/>
                </a:cubicBezTo>
                <a:cubicBezTo>
                  <a:pt x="4422062" y="3119294"/>
                  <a:pt x="4393518" y="3046600"/>
                  <a:pt x="4439265" y="3126658"/>
                </a:cubicBezTo>
                <a:cubicBezTo>
                  <a:pt x="4450173" y="3145747"/>
                  <a:pt x="4457683" y="3166661"/>
                  <a:pt x="4468761" y="3185652"/>
                </a:cubicBezTo>
                <a:cubicBezTo>
                  <a:pt x="4492130" y="3225713"/>
                  <a:pt x="4517603" y="3264511"/>
                  <a:pt x="4542503" y="3303639"/>
                </a:cubicBezTo>
                <a:cubicBezTo>
                  <a:pt x="4552019" y="3318593"/>
                  <a:pt x="4564073" y="3332030"/>
                  <a:pt x="4572000" y="3347884"/>
                </a:cubicBezTo>
                <a:cubicBezTo>
                  <a:pt x="4586748" y="3377381"/>
                  <a:pt x="4599628" y="3407888"/>
                  <a:pt x="4616245" y="3436374"/>
                </a:cubicBezTo>
                <a:cubicBezTo>
                  <a:pt x="4634108" y="3466996"/>
                  <a:pt x="4655574" y="3495368"/>
                  <a:pt x="4675239" y="3524865"/>
                </a:cubicBezTo>
                <a:lnTo>
                  <a:pt x="4704736" y="3569110"/>
                </a:lnTo>
                <a:cubicBezTo>
                  <a:pt x="4716772" y="3605218"/>
                  <a:pt x="4726199" y="3640455"/>
                  <a:pt x="4748981" y="3672349"/>
                </a:cubicBezTo>
                <a:cubicBezTo>
                  <a:pt x="4761104" y="3689321"/>
                  <a:pt x="4779873" y="3700571"/>
                  <a:pt x="4793226" y="3716594"/>
                </a:cubicBezTo>
                <a:cubicBezTo>
                  <a:pt x="4804574" y="3730211"/>
                  <a:pt x="4812891" y="3746091"/>
                  <a:pt x="4822723" y="3760839"/>
                </a:cubicBezTo>
                <a:cubicBezTo>
                  <a:pt x="4854359" y="3855749"/>
                  <a:pt x="4812669" y="3752663"/>
                  <a:pt x="4881716" y="3849329"/>
                </a:cubicBezTo>
                <a:cubicBezTo>
                  <a:pt x="4894495" y="3867220"/>
                  <a:pt x="4897291" y="3891307"/>
                  <a:pt x="4911213" y="3908323"/>
                </a:cubicBezTo>
                <a:cubicBezTo>
                  <a:pt x="4942031" y="3945989"/>
                  <a:pt x="4980039" y="3977148"/>
                  <a:pt x="5014452" y="4011561"/>
                </a:cubicBezTo>
                <a:cubicBezTo>
                  <a:pt x="5047073" y="4044182"/>
                  <a:pt x="5061872" y="4064768"/>
                  <a:pt x="5102942" y="4085303"/>
                </a:cubicBezTo>
                <a:cubicBezTo>
                  <a:pt x="5116847" y="4092255"/>
                  <a:pt x="5133597" y="4092502"/>
                  <a:pt x="5147187" y="4100052"/>
                </a:cubicBezTo>
                <a:cubicBezTo>
                  <a:pt x="5290705" y="4179784"/>
                  <a:pt x="5176754" y="4147260"/>
                  <a:pt x="5309419" y="4173794"/>
                </a:cubicBezTo>
                <a:cubicBezTo>
                  <a:pt x="5324168" y="4183626"/>
                  <a:pt x="5337467" y="4196091"/>
                  <a:pt x="5353665" y="4203290"/>
                </a:cubicBezTo>
                <a:cubicBezTo>
                  <a:pt x="5382078" y="4215918"/>
                  <a:pt x="5412658" y="4222955"/>
                  <a:pt x="5442155" y="4232787"/>
                </a:cubicBezTo>
                <a:cubicBezTo>
                  <a:pt x="5548236" y="4268148"/>
                  <a:pt x="5415766" y="4225249"/>
                  <a:pt x="5545394" y="4262284"/>
                </a:cubicBezTo>
                <a:cubicBezTo>
                  <a:pt x="5560342" y="4266555"/>
                  <a:pt x="5574557" y="4273261"/>
                  <a:pt x="5589639" y="4277032"/>
                </a:cubicBezTo>
                <a:cubicBezTo>
                  <a:pt x="5613958" y="4283112"/>
                  <a:pt x="5639197" y="4285185"/>
                  <a:pt x="5663381" y="4291781"/>
                </a:cubicBezTo>
                <a:cubicBezTo>
                  <a:pt x="5693378" y="4299962"/>
                  <a:pt x="5751871" y="4321278"/>
                  <a:pt x="5751871" y="4321278"/>
                </a:cubicBezTo>
                <a:lnTo>
                  <a:pt x="6666271" y="4306529"/>
                </a:lnTo>
                <a:cubicBezTo>
                  <a:pt x="6813664" y="4302545"/>
                  <a:pt x="6802869" y="4301877"/>
                  <a:pt x="6902245" y="4277032"/>
                </a:cubicBezTo>
                <a:cubicBezTo>
                  <a:pt x="6987836" y="4219973"/>
                  <a:pt x="6904582" y="4266283"/>
                  <a:pt x="7049729" y="4232787"/>
                </a:cubicBezTo>
                <a:cubicBezTo>
                  <a:pt x="7080025" y="4225795"/>
                  <a:pt x="7108055" y="4210831"/>
                  <a:pt x="7138219" y="4203290"/>
                </a:cubicBezTo>
                <a:cubicBezTo>
                  <a:pt x="7157884" y="4198374"/>
                  <a:pt x="7177798" y="4194366"/>
                  <a:pt x="7197213" y="4188542"/>
                </a:cubicBezTo>
                <a:cubicBezTo>
                  <a:pt x="7226994" y="4179608"/>
                  <a:pt x="7256206" y="4168877"/>
                  <a:pt x="7285703" y="4159045"/>
                </a:cubicBezTo>
                <a:lnTo>
                  <a:pt x="7329949" y="4144297"/>
                </a:lnTo>
                <a:cubicBezTo>
                  <a:pt x="7344697" y="4139381"/>
                  <a:pt x="7360289" y="4136502"/>
                  <a:pt x="7374194" y="4129549"/>
                </a:cubicBezTo>
                <a:cubicBezTo>
                  <a:pt x="7393858" y="4119717"/>
                  <a:pt x="7412601" y="4107772"/>
                  <a:pt x="7433187" y="4100052"/>
                </a:cubicBezTo>
                <a:cubicBezTo>
                  <a:pt x="7452166" y="4092935"/>
                  <a:pt x="7472691" y="4090872"/>
                  <a:pt x="7492181" y="4085303"/>
                </a:cubicBezTo>
                <a:cubicBezTo>
                  <a:pt x="7507129" y="4081032"/>
                  <a:pt x="7521678" y="4075471"/>
                  <a:pt x="7536426" y="4070555"/>
                </a:cubicBezTo>
                <a:cubicBezTo>
                  <a:pt x="7580861" y="4040931"/>
                  <a:pt x="7587271" y="4034015"/>
                  <a:pt x="7639665" y="4011561"/>
                </a:cubicBezTo>
                <a:cubicBezTo>
                  <a:pt x="7669285" y="3998867"/>
                  <a:pt x="7712969" y="3989548"/>
                  <a:pt x="7742903" y="3982065"/>
                </a:cubicBezTo>
                <a:cubicBezTo>
                  <a:pt x="7772400" y="3962400"/>
                  <a:pt x="7799686" y="3938925"/>
                  <a:pt x="7831394" y="3923071"/>
                </a:cubicBezTo>
                <a:cubicBezTo>
                  <a:pt x="7851058" y="3913239"/>
                  <a:pt x="7872497" y="3906353"/>
                  <a:pt x="7890387" y="3893574"/>
                </a:cubicBezTo>
                <a:cubicBezTo>
                  <a:pt x="7907359" y="3881451"/>
                  <a:pt x="7917278" y="3860898"/>
                  <a:pt x="7934632" y="3849329"/>
                </a:cubicBezTo>
                <a:cubicBezTo>
                  <a:pt x="7962072" y="3831036"/>
                  <a:pt x="7993626" y="3819832"/>
                  <a:pt x="8023123" y="3805084"/>
                </a:cubicBezTo>
                <a:cubicBezTo>
                  <a:pt x="8106693" y="3679725"/>
                  <a:pt x="7969049" y="3873906"/>
                  <a:pt x="8141110" y="3701845"/>
                </a:cubicBezTo>
                <a:lnTo>
                  <a:pt x="8229600" y="3613355"/>
                </a:lnTo>
                <a:cubicBezTo>
                  <a:pt x="8249265" y="3593690"/>
                  <a:pt x="8273168" y="3577500"/>
                  <a:pt x="8288594" y="3554361"/>
                </a:cubicBezTo>
                <a:cubicBezTo>
                  <a:pt x="8318091" y="3510116"/>
                  <a:pt x="8349725" y="3467224"/>
                  <a:pt x="8377084" y="3421626"/>
                </a:cubicBezTo>
                <a:cubicBezTo>
                  <a:pt x="8384450" y="3409350"/>
                  <a:pt x="8475382" y="3266342"/>
                  <a:pt x="8495071" y="3215149"/>
                </a:cubicBezTo>
                <a:cubicBezTo>
                  <a:pt x="8511813" y="3171619"/>
                  <a:pt x="8518458" y="3124128"/>
                  <a:pt x="8539316" y="3082413"/>
                </a:cubicBezTo>
                <a:cubicBezTo>
                  <a:pt x="8549148" y="3062749"/>
                  <a:pt x="8560648" y="3043833"/>
                  <a:pt x="8568813" y="3023420"/>
                </a:cubicBezTo>
                <a:cubicBezTo>
                  <a:pt x="8580361" y="2994551"/>
                  <a:pt x="8590769" y="2965093"/>
                  <a:pt x="8598310" y="2934929"/>
                </a:cubicBezTo>
                <a:cubicBezTo>
                  <a:pt x="8605795" y="2904987"/>
                  <a:pt x="8615110" y="2861316"/>
                  <a:pt x="8627807" y="2831690"/>
                </a:cubicBezTo>
                <a:cubicBezTo>
                  <a:pt x="8636467" y="2811482"/>
                  <a:pt x="8647471" y="2792361"/>
                  <a:pt x="8657303" y="2772697"/>
                </a:cubicBezTo>
                <a:cubicBezTo>
                  <a:pt x="8662219" y="2708787"/>
                  <a:pt x="8664101" y="2644572"/>
                  <a:pt x="8672052" y="2580968"/>
                </a:cubicBezTo>
                <a:cubicBezTo>
                  <a:pt x="8673980" y="2565542"/>
                  <a:pt x="8684601" y="2552113"/>
                  <a:pt x="8686800" y="2536723"/>
                </a:cubicBezTo>
                <a:cubicBezTo>
                  <a:pt x="8719112" y="2310540"/>
                  <a:pt x="8679753" y="2439880"/>
                  <a:pt x="8716297" y="2330245"/>
                </a:cubicBezTo>
                <a:cubicBezTo>
                  <a:pt x="8721213" y="2261419"/>
                  <a:pt x="8721287" y="2192076"/>
                  <a:pt x="8731045" y="2123768"/>
                </a:cubicBezTo>
                <a:cubicBezTo>
                  <a:pt x="8736106" y="2088338"/>
                  <a:pt x="8752494" y="2055403"/>
                  <a:pt x="8760542" y="2020529"/>
                </a:cubicBezTo>
                <a:cubicBezTo>
                  <a:pt x="8767266" y="1991391"/>
                  <a:pt x="8770374" y="1961536"/>
                  <a:pt x="8775290" y="1932039"/>
                </a:cubicBezTo>
                <a:cubicBezTo>
                  <a:pt x="8792666" y="1462906"/>
                  <a:pt x="8800251" y="1480545"/>
                  <a:pt x="8775290" y="943897"/>
                </a:cubicBezTo>
                <a:cubicBezTo>
                  <a:pt x="8774568" y="928368"/>
                  <a:pt x="8764632" y="914650"/>
                  <a:pt x="8760542" y="899652"/>
                </a:cubicBezTo>
                <a:cubicBezTo>
                  <a:pt x="8678129" y="597472"/>
                  <a:pt x="8774980" y="906250"/>
                  <a:pt x="8701549" y="722671"/>
                </a:cubicBezTo>
                <a:cubicBezTo>
                  <a:pt x="8690002" y="693803"/>
                  <a:pt x="8689299" y="660051"/>
                  <a:pt x="8672052" y="634181"/>
                </a:cubicBezTo>
                <a:lnTo>
                  <a:pt x="8554065" y="457200"/>
                </a:lnTo>
                <a:lnTo>
                  <a:pt x="8524568" y="412955"/>
                </a:lnTo>
                <a:cubicBezTo>
                  <a:pt x="8514736" y="398207"/>
                  <a:pt x="8509819" y="378542"/>
                  <a:pt x="8495071" y="368710"/>
                </a:cubicBezTo>
                <a:lnTo>
                  <a:pt x="8362336" y="280220"/>
                </a:lnTo>
                <a:cubicBezTo>
                  <a:pt x="8347587" y="270388"/>
                  <a:pt x="8334906" y="256329"/>
                  <a:pt x="8318090" y="250723"/>
                </a:cubicBezTo>
                <a:cubicBezTo>
                  <a:pt x="8303342" y="245807"/>
                  <a:pt x="8287750" y="242926"/>
                  <a:pt x="8273845" y="235974"/>
                </a:cubicBezTo>
                <a:cubicBezTo>
                  <a:pt x="8257991" y="228047"/>
                  <a:pt x="8246258" y="212535"/>
                  <a:pt x="8229600" y="206478"/>
                </a:cubicBezTo>
                <a:cubicBezTo>
                  <a:pt x="8191501" y="192624"/>
                  <a:pt x="8150072" y="189801"/>
                  <a:pt x="8111613" y="176981"/>
                </a:cubicBezTo>
                <a:cubicBezTo>
                  <a:pt x="8083643" y="167657"/>
                  <a:pt x="8036158" y="150571"/>
                  <a:pt x="8008374" y="147484"/>
                </a:cubicBezTo>
                <a:cubicBezTo>
                  <a:pt x="7939795" y="139864"/>
                  <a:pt x="7870723" y="137652"/>
                  <a:pt x="7801897" y="132736"/>
                </a:cubicBezTo>
                <a:cubicBezTo>
                  <a:pt x="7357805" y="69292"/>
                  <a:pt x="7584225" y="96197"/>
                  <a:pt x="6622026" y="132736"/>
                </a:cubicBezTo>
                <a:cubicBezTo>
                  <a:pt x="6590956" y="133916"/>
                  <a:pt x="6563033" y="152400"/>
                  <a:pt x="6533536" y="162232"/>
                </a:cubicBezTo>
                <a:lnTo>
                  <a:pt x="6489290" y="176981"/>
                </a:lnTo>
                <a:cubicBezTo>
                  <a:pt x="6474542" y="181897"/>
                  <a:pt x="6456037" y="180736"/>
                  <a:pt x="6445045" y="191729"/>
                </a:cubicBezTo>
                <a:lnTo>
                  <a:pt x="6430297" y="206478"/>
                </a:ln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37D0241-1F5C-4FF8-BE61-414ECAB96FFE}"/>
              </a:ext>
            </a:extLst>
          </p:cNvPr>
          <p:cNvSpPr/>
          <p:nvPr/>
        </p:nvSpPr>
        <p:spPr>
          <a:xfrm>
            <a:off x="1069258" y="3299951"/>
            <a:ext cx="309716" cy="258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A35A245-FD01-40CA-88E5-F9453F87F700}"/>
              </a:ext>
            </a:extLst>
          </p:cNvPr>
          <p:cNvSpPr/>
          <p:nvPr/>
        </p:nvSpPr>
        <p:spPr>
          <a:xfrm>
            <a:off x="7356987" y="2007128"/>
            <a:ext cx="309716" cy="258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CBF5E-A657-465B-84C3-2B42418B9E28}"/>
              </a:ext>
            </a:extLst>
          </p:cNvPr>
          <p:cNvSpPr txBox="1"/>
          <p:nvPr/>
        </p:nvSpPr>
        <p:spPr>
          <a:xfrm>
            <a:off x="517989" y="2004738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1D9AA-31A1-4494-9DED-F83FC6C58147}"/>
              </a:ext>
            </a:extLst>
          </p:cNvPr>
          <p:cNvSpPr txBox="1"/>
          <p:nvPr/>
        </p:nvSpPr>
        <p:spPr>
          <a:xfrm>
            <a:off x="7666703" y="1173741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5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TRAYEKTORIYANING SHAKLI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33F05-C60F-4EFC-93E8-791C036A93B8}"/>
              </a:ext>
            </a:extLst>
          </p:cNvPr>
          <p:cNvSpPr txBox="1"/>
          <p:nvPr/>
        </p:nvSpPr>
        <p:spPr>
          <a:xfrm>
            <a:off x="470105" y="1400491"/>
            <a:ext cx="11107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Trayektoriyaning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shakliga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egri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5056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 G‘ILDIRAGINING HARAKATI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40A175-3CBB-4728-9B29-22533C57E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194" y="1445266"/>
            <a:ext cx="4503022" cy="4503022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CC64BFE-55F9-4FEB-919D-B0EBDBF735D2}"/>
              </a:ext>
            </a:extLst>
          </p:cNvPr>
          <p:cNvCxnSpPr>
            <a:cxnSpLocks/>
          </p:cNvCxnSpPr>
          <p:nvPr/>
        </p:nvCxnSpPr>
        <p:spPr>
          <a:xfrm flipV="1">
            <a:off x="1042862" y="3726350"/>
            <a:ext cx="3917588" cy="18337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89E061-A07D-4CDF-8E32-7691ECF4B1E6}"/>
              </a:ext>
            </a:extLst>
          </p:cNvPr>
          <p:cNvSpPr txBox="1"/>
          <p:nvPr/>
        </p:nvSpPr>
        <p:spPr>
          <a:xfrm>
            <a:off x="457428" y="4643246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81158F3-7F69-4E22-90D0-DC30E2077CB0}"/>
              </a:ext>
            </a:extLst>
          </p:cNvPr>
          <p:cNvCxnSpPr>
            <a:cxnSpLocks/>
          </p:cNvCxnSpPr>
          <p:nvPr/>
        </p:nvCxnSpPr>
        <p:spPr>
          <a:xfrm flipH="1" flipV="1">
            <a:off x="5589641" y="2084660"/>
            <a:ext cx="3407026" cy="2647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C585AE-047E-4726-B929-58921981BD50}"/>
              </a:ext>
            </a:extLst>
          </p:cNvPr>
          <p:cNvSpPr txBox="1"/>
          <p:nvPr/>
        </p:nvSpPr>
        <p:spPr>
          <a:xfrm>
            <a:off x="8070185" y="1489959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E841AEE-594F-41F7-81B4-942A1B010C8B}"/>
              </a:ext>
            </a:extLst>
          </p:cNvPr>
          <p:cNvCxnSpPr>
            <a:cxnSpLocks/>
          </p:cNvCxnSpPr>
          <p:nvPr/>
        </p:nvCxnSpPr>
        <p:spPr>
          <a:xfrm>
            <a:off x="-132735" y="5869858"/>
            <a:ext cx="12324735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73E09BD-581F-44D4-9791-9932509AF89A}"/>
              </a:ext>
            </a:extLst>
          </p:cNvPr>
          <p:cNvCxnSpPr/>
          <p:nvPr/>
        </p:nvCxnSpPr>
        <p:spPr>
          <a:xfrm>
            <a:off x="604684" y="1725561"/>
            <a:ext cx="0" cy="20007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FFE45B7-18D4-412B-A699-7BAD7F8F9BC7}"/>
              </a:ext>
            </a:extLst>
          </p:cNvPr>
          <p:cNvCxnSpPr>
            <a:cxnSpLocks/>
          </p:cNvCxnSpPr>
          <p:nvPr/>
        </p:nvCxnSpPr>
        <p:spPr>
          <a:xfrm flipV="1">
            <a:off x="604684" y="3696777"/>
            <a:ext cx="1917290" cy="295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920C432-D764-4772-B438-66D3DB9D9BBF}"/>
              </a:ext>
            </a:extLst>
          </p:cNvPr>
          <p:cNvCxnSpPr>
            <a:cxnSpLocks/>
          </p:cNvCxnSpPr>
          <p:nvPr/>
        </p:nvCxnSpPr>
        <p:spPr>
          <a:xfrm>
            <a:off x="7468297" y="3578790"/>
            <a:ext cx="18085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A6B1605-043F-4318-BAB1-EBC702665DAA}"/>
              </a:ext>
            </a:extLst>
          </p:cNvPr>
          <p:cNvCxnSpPr/>
          <p:nvPr/>
        </p:nvCxnSpPr>
        <p:spPr>
          <a:xfrm>
            <a:off x="9276887" y="1695988"/>
            <a:ext cx="0" cy="20007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FEAEB9EF-EF0A-4F64-A332-39A8B9457A88}"/>
              </a:ext>
            </a:extLst>
          </p:cNvPr>
          <p:cNvSpPr/>
          <p:nvPr/>
        </p:nvSpPr>
        <p:spPr>
          <a:xfrm>
            <a:off x="2521974" y="1285742"/>
            <a:ext cx="4970207" cy="2401355"/>
          </a:xfrm>
          <a:custGeom>
            <a:avLst/>
            <a:gdLst>
              <a:gd name="connsiteX0" fmla="*/ 0 w 4972035"/>
              <a:gd name="connsiteY0" fmla="*/ 2445600 h 2445600"/>
              <a:gd name="connsiteX1" fmla="*/ 14749 w 4972035"/>
              <a:gd name="connsiteY1" fmla="*/ 2357110 h 2445600"/>
              <a:gd name="connsiteX2" fmla="*/ 58994 w 4972035"/>
              <a:gd name="connsiteY2" fmla="*/ 1944155 h 2445600"/>
              <a:gd name="connsiteX3" fmla="*/ 117987 w 4972035"/>
              <a:gd name="connsiteY3" fmla="*/ 1767174 h 2445600"/>
              <a:gd name="connsiteX4" fmla="*/ 147484 w 4972035"/>
              <a:gd name="connsiteY4" fmla="*/ 1678684 h 2445600"/>
              <a:gd name="connsiteX5" fmla="*/ 191729 w 4972035"/>
              <a:gd name="connsiteY5" fmla="*/ 1516452 h 2445600"/>
              <a:gd name="connsiteX6" fmla="*/ 221226 w 4972035"/>
              <a:gd name="connsiteY6" fmla="*/ 1457458 h 2445600"/>
              <a:gd name="connsiteX7" fmla="*/ 250723 w 4972035"/>
              <a:gd name="connsiteY7" fmla="*/ 1339471 h 2445600"/>
              <a:gd name="connsiteX8" fmla="*/ 280220 w 4972035"/>
              <a:gd name="connsiteY8" fmla="*/ 1295226 h 2445600"/>
              <a:gd name="connsiteX9" fmla="*/ 353961 w 4972035"/>
              <a:gd name="connsiteY9" fmla="*/ 1162490 h 2445600"/>
              <a:gd name="connsiteX10" fmla="*/ 383458 w 4972035"/>
              <a:gd name="connsiteY10" fmla="*/ 1118245 h 2445600"/>
              <a:gd name="connsiteX11" fmla="*/ 427703 w 4972035"/>
              <a:gd name="connsiteY11" fmla="*/ 1029755 h 2445600"/>
              <a:gd name="connsiteX12" fmla="*/ 516194 w 4972035"/>
              <a:gd name="connsiteY12" fmla="*/ 941264 h 2445600"/>
              <a:gd name="connsiteX13" fmla="*/ 604684 w 4972035"/>
              <a:gd name="connsiteY13" fmla="*/ 852774 h 2445600"/>
              <a:gd name="connsiteX14" fmla="*/ 634181 w 4972035"/>
              <a:gd name="connsiteY14" fmla="*/ 808529 h 2445600"/>
              <a:gd name="connsiteX15" fmla="*/ 678426 w 4972035"/>
              <a:gd name="connsiteY15" fmla="*/ 779032 h 2445600"/>
              <a:gd name="connsiteX16" fmla="*/ 737420 w 4972035"/>
              <a:gd name="connsiteY16" fmla="*/ 675793 h 2445600"/>
              <a:gd name="connsiteX17" fmla="*/ 796413 w 4972035"/>
              <a:gd name="connsiteY17" fmla="*/ 646297 h 2445600"/>
              <a:gd name="connsiteX18" fmla="*/ 840658 w 4972035"/>
              <a:gd name="connsiteY18" fmla="*/ 616800 h 2445600"/>
              <a:gd name="connsiteX19" fmla="*/ 914400 w 4972035"/>
              <a:gd name="connsiteY19" fmla="*/ 557806 h 2445600"/>
              <a:gd name="connsiteX20" fmla="*/ 1002891 w 4972035"/>
              <a:gd name="connsiteY20" fmla="*/ 498813 h 2445600"/>
              <a:gd name="connsiteX21" fmla="*/ 1047136 w 4972035"/>
              <a:gd name="connsiteY21" fmla="*/ 484064 h 2445600"/>
              <a:gd name="connsiteX22" fmla="*/ 1091381 w 4972035"/>
              <a:gd name="connsiteY22" fmla="*/ 454568 h 2445600"/>
              <a:gd name="connsiteX23" fmla="*/ 1150374 w 4972035"/>
              <a:gd name="connsiteY23" fmla="*/ 439819 h 2445600"/>
              <a:gd name="connsiteX24" fmla="*/ 1238865 w 4972035"/>
              <a:gd name="connsiteY24" fmla="*/ 380826 h 2445600"/>
              <a:gd name="connsiteX25" fmla="*/ 1283110 w 4972035"/>
              <a:gd name="connsiteY25" fmla="*/ 351329 h 2445600"/>
              <a:gd name="connsiteX26" fmla="*/ 1327355 w 4972035"/>
              <a:gd name="connsiteY26" fmla="*/ 307084 h 2445600"/>
              <a:gd name="connsiteX27" fmla="*/ 1415845 w 4972035"/>
              <a:gd name="connsiteY27" fmla="*/ 277587 h 2445600"/>
              <a:gd name="connsiteX28" fmla="*/ 1460091 w 4972035"/>
              <a:gd name="connsiteY28" fmla="*/ 233342 h 2445600"/>
              <a:gd name="connsiteX29" fmla="*/ 1548581 w 4972035"/>
              <a:gd name="connsiteY29" fmla="*/ 203845 h 2445600"/>
              <a:gd name="connsiteX30" fmla="*/ 1592826 w 4972035"/>
              <a:gd name="connsiteY30" fmla="*/ 189097 h 2445600"/>
              <a:gd name="connsiteX31" fmla="*/ 1710813 w 4972035"/>
              <a:gd name="connsiteY31" fmla="*/ 144852 h 2445600"/>
              <a:gd name="connsiteX32" fmla="*/ 1799303 w 4972035"/>
              <a:gd name="connsiteY32" fmla="*/ 130103 h 2445600"/>
              <a:gd name="connsiteX33" fmla="*/ 1946787 w 4972035"/>
              <a:gd name="connsiteY33" fmla="*/ 85858 h 2445600"/>
              <a:gd name="connsiteX34" fmla="*/ 2064774 w 4972035"/>
              <a:gd name="connsiteY34" fmla="*/ 56361 h 2445600"/>
              <a:gd name="connsiteX35" fmla="*/ 2300749 w 4972035"/>
              <a:gd name="connsiteY35" fmla="*/ 41613 h 2445600"/>
              <a:gd name="connsiteX36" fmla="*/ 2920181 w 4972035"/>
              <a:gd name="connsiteY36" fmla="*/ 41613 h 2445600"/>
              <a:gd name="connsiteX37" fmla="*/ 3052916 w 4972035"/>
              <a:gd name="connsiteY37" fmla="*/ 71110 h 2445600"/>
              <a:gd name="connsiteX38" fmla="*/ 3274142 w 4972035"/>
              <a:gd name="connsiteY38" fmla="*/ 100606 h 2445600"/>
              <a:gd name="connsiteX39" fmla="*/ 3451123 w 4972035"/>
              <a:gd name="connsiteY39" fmla="*/ 159600 h 2445600"/>
              <a:gd name="connsiteX40" fmla="*/ 3539613 w 4972035"/>
              <a:gd name="connsiteY40" fmla="*/ 174348 h 2445600"/>
              <a:gd name="connsiteX41" fmla="*/ 3613355 w 4972035"/>
              <a:gd name="connsiteY41" fmla="*/ 203845 h 2445600"/>
              <a:gd name="connsiteX42" fmla="*/ 3672349 w 4972035"/>
              <a:gd name="connsiteY42" fmla="*/ 218593 h 2445600"/>
              <a:gd name="connsiteX43" fmla="*/ 3731342 w 4972035"/>
              <a:gd name="connsiteY43" fmla="*/ 248090 h 2445600"/>
              <a:gd name="connsiteX44" fmla="*/ 3819832 w 4972035"/>
              <a:gd name="connsiteY44" fmla="*/ 277587 h 2445600"/>
              <a:gd name="connsiteX45" fmla="*/ 3864078 w 4972035"/>
              <a:gd name="connsiteY45" fmla="*/ 307084 h 2445600"/>
              <a:gd name="connsiteX46" fmla="*/ 3908323 w 4972035"/>
              <a:gd name="connsiteY46" fmla="*/ 321832 h 2445600"/>
              <a:gd name="connsiteX47" fmla="*/ 3967316 w 4972035"/>
              <a:gd name="connsiteY47" fmla="*/ 351329 h 2445600"/>
              <a:gd name="connsiteX48" fmla="*/ 4055807 w 4972035"/>
              <a:gd name="connsiteY48" fmla="*/ 395574 h 2445600"/>
              <a:gd name="connsiteX49" fmla="*/ 4144297 w 4972035"/>
              <a:gd name="connsiteY49" fmla="*/ 469316 h 2445600"/>
              <a:gd name="connsiteX50" fmla="*/ 4188542 w 4972035"/>
              <a:gd name="connsiteY50" fmla="*/ 484064 h 2445600"/>
              <a:gd name="connsiteX51" fmla="*/ 4277032 w 4972035"/>
              <a:gd name="connsiteY51" fmla="*/ 572555 h 2445600"/>
              <a:gd name="connsiteX52" fmla="*/ 4321278 w 4972035"/>
              <a:gd name="connsiteY52" fmla="*/ 616800 h 2445600"/>
              <a:gd name="connsiteX53" fmla="*/ 4395020 w 4972035"/>
              <a:gd name="connsiteY53" fmla="*/ 690542 h 2445600"/>
              <a:gd name="connsiteX54" fmla="*/ 4454013 w 4972035"/>
              <a:gd name="connsiteY54" fmla="*/ 779032 h 2445600"/>
              <a:gd name="connsiteX55" fmla="*/ 4513007 w 4972035"/>
              <a:gd name="connsiteY55" fmla="*/ 882271 h 2445600"/>
              <a:gd name="connsiteX56" fmla="*/ 4557252 w 4972035"/>
              <a:gd name="connsiteY56" fmla="*/ 926516 h 2445600"/>
              <a:gd name="connsiteX57" fmla="*/ 4645742 w 4972035"/>
              <a:gd name="connsiteY57" fmla="*/ 1059252 h 2445600"/>
              <a:gd name="connsiteX58" fmla="*/ 4675239 w 4972035"/>
              <a:gd name="connsiteY58" fmla="*/ 1103497 h 2445600"/>
              <a:gd name="connsiteX59" fmla="*/ 4719484 w 4972035"/>
              <a:gd name="connsiteY59" fmla="*/ 1147742 h 2445600"/>
              <a:gd name="connsiteX60" fmla="*/ 4748981 w 4972035"/>
              <a:gd name="connsiteY60" fmla="*/ 1236232 h 2445600"/>
              <a:gd name="connsiteX61" fmla="*/ 4763729 w 4972035"/>
              <a:gd name="connsiteY61" fmla="*/ 1280477 h 2445600"/>
              <a:gd name="connsiteX62" fmla="*/ 4793226 w 4972035"/>
              <a:gd name="connsiteY62" fmla="*/ 1324723 h 2445600"/>
              <a:gd name="connsiteX63" fmla="*/ 4837471 w 4972035"/>
              <a:gd name="connsiteY63" fmla="*/ 1413213 h 2445600"/>
              <a:gd name="connsiteX64" fmla="*/ 4852220 w 4972035"/>
              <a:gd name="connsiteY64" fmla="*/ 1457458 h 2445600"/>
              <a:gd name="connsiteX65" fmla="*/ 4881716 w 4972035"/>
              <a:gd name="connsiteY65" fmla="*/ 1516452 h 2445600"/>
              <a:gd name="connsiteX66" fmla="*/ 4925961 w 4972035"/>
              <a:gd name="connsiteY66" fmla="*/ 1604942 h 2445600"/>
              <a:gd name="connsiteX67" fmla="*/ 4940710 w 4972035"/>
              <a:gd name="connsiteY67" fmla="*/ 1693432 h 2445600"/>
              <a:gd name="connsiteX68" fmla="*/ 4955458 w 4972035"/>
              <a:gd name="connsiteY68" fmla="*/ 1767174 h 2445600"/>
              <a:gd name="connsiteX69" fmla="*/ 4970207 w 4972035"/>
              <a:gd name="connsiteY69" fmla="*/ 1870413 h 2445600"/>
              <a:gd name="connsiteX70" fmla="*/ 4970207 w 4972035"/>
              <a:gd name="connsiteY70" fmla="*/ 2401355 h 24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972035" h="2445600">
                <a:moveTo>
                  <a:pt x="0" y="2445600"/>
                </a:moveTo>
                <a:cubicBezTo>
                  <a:pt x="4916" y="2416103"/>
                  <a:pt x="11255" y="2386809"/>
                  <a:pt x="14749" y="2357110"/>
                </a:cubicBezTo>
                <a:cubicBezTo>
                  <a:pt x="30925" y="2219619"/>
                  <a:pt x="15216" y="2075490"/>
                  <a:pt x="58994" y="1944155"/>
                </a:cubicBezTo>
                <a:lnTo>
                  <a:pt x="117987" y="1767174"/>
                </a:lnTo>
                <a:lnTo>
                  <a:pt x="147484" y="1678684"/>
                </a:lnTo>
                <a:cubicBezTo>
                  <a:pt x="158273" y="1624738"/>
                  <a:pt x="166779" y="1566353"/>
                  <a:pt x="191729" y="1516452"/>
                </a:cubicBezTo>
                <a:lnTo>
                  <a:pt x="221226" y="1457458"/>
                </a:lnTo>
                <a:cubicBezTo>
                  <a:pt x="226836" y="1429405"/>
                  <a:pt x="235604" y="1369708"/>
                  <a:pt x="250723" y="1339471"/>
                </a:cubicBezTo>
                <a:cubicBezTo>
                  <a:pt x="258650" y="1323617"/>
                  <a:pt x="270388" y="1309974"/>
                  <a:pt x="280220" y="1295226"/>
                </a:cubicBezTo>
                <a:cubicBezTo>
                  <a:pt x="306178" y="1217350"/>
                  <a:pt x="286345" y="1263914"/>
                  <a:pt x="353961" y="1162490"/>
                </a:cubicBezTo>
                <a:cubicBezTo>
                  <a:pt x="363793" y="1147742"/>
                  <a:pt x="377853" y="1135061"/>
                  <a:pt x="383458" y="1118245"/>
                </a:cubicBezTo>
                <a:cubicBezTo>
                  <a:pt x="397125" y="1077247"/>
                  <a:pt x="397209" y="1064061"/>
                  <a:pt x="427703" y="1029755"/>
                </a:cubicBezTo>
                <a:cubicBezTo>
                  <a:pt x="455417" y="998577"/>
                  <a:pt x="491165" y="974636"/>
                  <a:pt x="516194" y="941264"/>
                </a:cubicBezTo>
                <a:cubicBezTo>
                  <a:pt x="571074" y="868091"/>
                  <a:pt x="539987" y="895906"/>
                  <a:pt x="604684" y="852774"/>
                </a:cubicBezTo>
                <a:cubicBezTo>
                  <a:pt x="614516" y="838026"/>
                  <a:pt x="621647" y="821063"/>
                  <a:pt x="634181" y="808529"/>
                </a:cubicBezTo>
                <a:cubicBezTo>
                  <a:pt x="646715" y="795995"/>
                  <a:pt x="667078" y="792649"/>
                  <a:pt x="678426" y="779032"/>
                </a:cubicBezTo>
                <a:cubicBezTo>
                  <a:pt x="703477" y="748971"/>
                  <a:pt x="705704" y="702223"/>
                  <a:pt x="737420" y="675793"/>
                </a:cubicBezTo>
                <a:cubicBezTo>
                  <a:pt x="754310" y="661718"/>
                  <a:pt x="777324" y="657205"/>
                  <a:pt x="796413" y="646297"/>
                </a:cubicBezTo>
                <a:cubicBezTo>
                  <a:pt x="811803" y="637503"/>
                  <a:pt x="825910" y="626632"/>
                  <a:pt x="840658" y="616800"/>
                </a:cubicBezTo>
                <a:cubicBezTo>
                  <a:pt x="895159" y="535050"/>
                  <a:pt x="838973" y="599710"/>
                  <a:pt x="914400" y="557806"/>
                </a:cubicBezTo>
                <a:cubicBezTo>
                  <a:pt x="945390" y="540590"/>
                  <a:pt x="969260" y="510024"/>
                  <a:pt x="1002891" y="498813"/>
                </a:cubicBezTo>
                <a:cubicBezTo>
                  <a:pt x="1017639" y="493897"/>
                  <a:pt x="1033231" y="491016"/>
                  <a:pt x="1047136" y="484064"/>
                </a:cubicBezTo>
                <a:cubicBezTo>
                  <a:pt x="1062990" y="476137"/>
                  <a:pt x="1075089" y="461550"/>
                  <a:pt x="1091381" y="454568"/>
                </a:cubicBezTo>
                <a:cubicBezTo>
                  <a:pt x="1110012" y="446583"/>
                  <a:pt x="1130710" y="444735"/>
                  <a:pt x="1150374" y="439819"/>
                </a:cubicBezTo>
                <a:lnTo>
                  <a:pt x="1238865" y="380826"/>
                </a:lnTo>
                <a:cubicBezTo>
                  <a:pt x="1253613" y="370994"/>
                  <a:pt x="1270576" y="363863"/>
                  <a:pt x="1283110" y="351329"/>
                </a:cubicBezTo>
                <a:cubicBezTo>
                  <a:pt x="1297858" y="336581"/>
                  <a:pt x="1309122" y="317213"/>
                  <a:pt x="1327355" y="307084"/>
                </a:cubicBezTo>
                <a:cubicBezTo>
                  <a:pt x="1354534" y="291984"/>
                  <a:pt x="1415845" y="277587"/>
                  <a:pt x="1415845" y="277587"/>
                </a:cubicBezTo>
                <a:cubicBezTo>
                  <a:pt x="1430594" y="262839"/>
                  <a:pt x="1441858" y="243471"/>
                  <a:pt x="1460091" y="233342"/>
                </a:cubicBezTo>
                <a:cubicBezTo>
                  <a:pt x="1487271" y="218242"/>
                  <a:pt x="1519084" y="213677"/>
                  <a:pt x="1548581" y="203845"/>
                </a:cubicBezTo>
                <a:cubicBezTo>
                  <a:pt x="1563329" y="198929"/>
                  <a:pt x="1578392" y="194871"/>
                  <a:pt x="1592826" y="189097"/>
                </a:cubicBezTo>
                <a:cubicBezTo>
                  <a:pt x="1607185" y="183353"/>
                  <a:pt x="1684799" y="150633"/>
                  <a:pt x="1710813" y="144852"/>
                </a:cubicBezTo>
                <a:cubicBezTo>
                  <a:pt x="1740004" y="138365"/>
                  <a:pt x="1769806" y="135019"/>
                  <a:pt x="1799303" y="130103"/>
                </a:cubicBezTo>
                <a:cubicBezTo>
                  <a:pt x="1880014" y="76296"/>
                  <a:pt x="1811212" y="112973"/>
                  <a:pt x="1946787" y="85858"/>
                </a:cubicBezTo>
                <a:cubicBezTo>
                  <a:pt x="2046201" y="65976"/>
                  <a:pt x="1925177" y="69656"/>
                  <a:pt x="2064774" y="56361"/>
                </a:cubicBezTo>
                <a:cubicBezTo>
                  <a:pt x="2143231" y="48889"/>
                  <a:pt x="2222091" y="46529"/>
                  <a:pt x="2300749" y="41613"/>
                </a:cubicBezTo>
                <a:cubicBezTo>
                  <a:pt x="2522484" y="-32302"/>
                  <a:pt x="2384458" y="8130"/>
                  <a:pt x="2920181" y="41613"/>
                </a:cubicBezTo>
                <a:cubicBezTo>
                  <a:pt x="2965417" y="44440"/>
                  <a:pt x="3008146" y="64041"/>
                  <a:pt x="3052916" y="71110"/>
                </a:cubicBezTo>
                <a:cubicBezTo>
                  <a:pt x="3159744" y="87978"/>
                  <a:pt x="3185236" y="76359"/>
                  <a:pt x="3274142" y="100606"/>
                </a:cubicBezTo>
                <a:cubicBezTo>
                  <a:pt x="3274147" y="100607"/>
                  <a:pt x="3451119" y="159599"/>
                  <a:pt x="3451123" y="159600"/>
                </a:cubicBezTo>
                <a:lnTo>
                  <a:pt x="3539613" y="174348"/>
                </a:lnTo>
                <a:cubicBezTo>
                  <a:pt x="3564194" y="184180"/>
                  <a:pt x="3588239" y="195473"/>
                  <a:pt x="3613355" y="203845"/>
                </a:cubicBezTo>
                <a:cubicBezTo>
                  <a:pt x="3632585" y="210255"/>
                  <a:pt x="3653370" y="211476"/>
                  <a:pt x="3672349" y="218593"/>
                </a:cubicBezTo>
                <a:cubicBezTo>
                  <a:pt x="3692935" y="226313"/>
                  <a:pt x="3710929" y="239925"/>
                  <a:pt x="3731342" y="248090"/>
                </a:cubicBezTo>
                <a:cubicBezTo>
                  <a:pt x="3760210" y="259638"/>
                  <a:pt x="3819832" y="277587"/>
                  <a:pt x="3819832" y="277587"/>
                </a:cubicBezTo>
                <a:cubicBezTo>
                  <a:pt x="3834581" y="287419"/>
                  <a:pt x="3848224" y="299157"/>
                  <a:pt x="3864078" y="307084"/>
                </a:cubicBezTo>
                <a:cubicBezTo>
                  <a:pt x="3877983" y="314036"/>
                  <a:pt x="3894034" y="315708"/>
                  <a:pt x="3908323" y="321832"/>
                </a:cubicBezTo>
                <a:cubicBezTo>
                  <a:pt x="3928531" y="330493"/>
                  <a:pt x="3948227" y="340421"/>
                  <a:pt x="3967316" y="351329"/>
                </a:cubicBezTo>
                <a:cubicBezTo>
                  <a:pt x="4047366" y="397073"/>
                  <a:pt x="3974687" y="368535"/>
                  <a:pt x="4055807" y="395574"/>
                </a:cubicBezTo>
                <a:cubicBezTo>
                  <a:pt x="4088423" y="428190"/>
                  <a:pt x="4103232" y="448783"/>
                  <a:pt x="4144297" y="469316"/>
                </a:cubicBezTo>
                <a:cubicBezTo>
                  <a:pt x="4158202" y="476268"/>
                  <a:pt x="4173794" y="479148"/>
                  <a:pt x="4188542" y="484064"/>
                </a:cubicBezTo>
                <a:lnTo>
                  <a:pt x="4277032" y="572555"/>
                </a:lnTo>
                <a:cubicBezTo>
                  <a:pt x="4291781" y="587304"/>
                  <a:pt x="4309709" y="599445"/>
                  <a:pt x="4321278" y="616800"/>
                </a:cubicBezTo>
                <a:cubicBezTo>
                  <a:pt x="4360606" y="675794"/>
                  <a:pt x="4336026" y="651213"/>
                  <a:pt x="4395020" y="690542"/>
                </a:cubicBezTo>
                <a:cubicBezTo>
                  <a:pt x="4420938" y="768297"/>
                  <a:pt x="4392638" y="705383"/>
                  <a:pt x="4454013" y="779032"/>
                </a:cubicBezTo>
                <a:cubicBezTo>
                  <a:pt x="4523683" y="862636"/>
                  <a:pt x="4440880" y="781294"/>
                  <a:pt x="4513007" y="882271"/>
                </a:cubicBezTo>
                <a:cubicBezTo>
                  <a:pt x="4525130" y="899243"/>
                  <a:pt x="4544447" y="910052"/>
                  <a:pt x="4557252" y="926516"/>
                </a:cubicBezTo>
                <a:cubicBezTo>
                  <a:pt x="4557257" y="926522"/>
                  <a:pt x="4630992" y="1037126"/>
                  <a:pt x="4645742" y="1059252"/>
                </a:cubicBezTo>
                <a:cubicBezTo>
                  <a:pt x="4655574" y="1074000"/>
                  <a:pt x="4662705" y="1090963"/>
                  <a:pt x="4675239" y="1103497"/>
                </a:cubicBezTo>
                <a:lnTo>
                  <a:pt x="4719484" y="1147742"/>
                </a:lnTo>
                <a:lnTo>
                  <a:pt x="4748981" y="1236232"/>
                </a:lnTo>
                <a:cubicBezTo>
                  <a:pt x="4753897" y="1250980"/>
                  <a:pt x="4755106" y="1267542"/>
                  <a:pt x="4763729" y="1280477"/>
                </a:cubicBezTo>
                <a:lnTo>
                  <a:pt x="4793226" y="1324723"/>
                </a:lnTo>
                <a:cubicBezTo>
                  <a:pt x="4830293" y="1435927"/>
                  <a:pt x="4780294" y="1298861"/>
                  <a:pt x="4837471" y="1413213"/>
                </a:cubicBezTo>
                <a:cubicBezTo>
                  <a:pt x="4844424" y="1427118"/>
                  <a:pt x="4846096" y="1443169"/>
                  <a:pt x="4852220" y="1457458"/>
                </a:cubicBezTo>
                <a:cubicBezTo>
                  <a:pt x="4860881" y="1477666"/>
                  <a:pt x="4873055" y="1496244"/>
                  <a:pt x="4881716" y="1516452"/>
                </a:cubicBezTo>
                <a:cubicBezTo>
                  <a:pt x="4918351" y="1601933"/>
                  <a:pt x="4869280" y="1519918"/>
                  <a:pt x="4925961" y="1604942"/>
                </a:cubicBezTo>
                <a:cubicBezTo>
                  <a:pt x="4930877" y="1634439"/>
                  <a:pt x="4935361" y="1664011"/>
                  <a:pt x="4940710" y="1693432"/>
                </a:cubicBezTo>
                <a:cubicBezTo>
                  <a:pt x="4945194" y="1718095"/>
                  <a:pt x="4951337" y="1742448"/>
                  <a:pt x="4955458" y="1767174"/>
                </a:cubicBezTo>
                <a:cubicBezTo>
                  <a:pt x="4961173" y="1801463"/>
                  <a:pt x="4969399" y="1835660"/>
                  <a:pt x="4970207" y="1870413"/>
                </a:cubicBezTo>
                <a:cubicBezTo>
                  <a:pt x="4974322" y="2047346"/>
                  <a:pt x="4970207" y="2224374"/>
                  <a:pt x="4970207" y="240135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9D6204A-5865-4DA2-9751-B444C0274D0E}"/>
              </a:ext>
            </a:extLst>
          </p:cNvPr>
          <p:cNvSpPr/>
          <p:nvPr/>
        </p:nvSpPr>
        <p:spPr>
          <a:xfrm>
            <a:off x="4894506" y="3573988"/>
            <a:ext cx="235975" cy="2654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DB26553-2998-46D1-9817-B583C88C47DC}"/>
              </a:ext>
            </a:extLst>
          </p:cNvPr>
          <p:cNvSpPr/>
          <p:nvPr/>
        </p:nvSpPr>
        <p:spPr>
          <a:xfrm>
            <a:off x="5471653" y="1797067"/>
            <a:ext cx="235975" cy="2654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6C9B4B-B124-4C5E-8F28-662BDB2BD0BE}"/>
              </a:ext>
            </a:extLst>
          </p:cNvPr>
          <p:cNvSpPr txBox="1"/>
          <p:nvPr/>
        </p:nvSpPr>
        <p:spPr>
          <a:xfrm>
            <a:off x="9345561" y="1777767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Egri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AD4886-018E-49BA-9C63-F4C1EB69413E}"/>
              </a:ext>
            </a:extLst>
          </p:cNvPr>
          <p:cNvSpPr txBox="1"/>
          <p:nvPr/>
        </p:nvSpPr>
        <p:spPr>
          <a:xfrm>
            <a:off x="328114" y="5869858"/>
            <a:ext cx="3253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9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7015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SPORTCHINING TRAYEKTORIYASI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3D422C-01DA-4FF5-B1E4-20BF854F9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" y="973393"/>
            <a:ext cx="8698183" cy="561913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CB8AD9A-F3F3-4A23-AD07-9A490265669D}"/>
              </a:ext>
            </a:extLst>
          </p:cNvPr>
          <p:cNvSpPr/>
          <p:nvPr/>
        </p:nvSpPr>
        <p:spPr>
          <a:xfrm>
            <a:off x="7930003" y="4941980"/>
            <a:ext cx="235975" cy="26547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3FF9EF8-CA92-43E8-9F7D-A3C383A222E6}"/>
              </a:ext>
            </a:extLst>
          </p:cNvPr>
          <p:cNvSpPr/>
          <p:nvPr/>
        </p:nvSpPr>
        <p:spPr>
          <a:xfrm>
            <a:off x="2420418" y="5751871"/>
            <a:ext cx="235975" cy="26547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3F6AC9A-70B8-4A40-8F1E-92A3C281304B}"/>
              </a:ext>
            </a:extLst>
          </p:cNvPr>
          <p:cNvSpPr/>
          <p:nvPr/>
        </p:nvSpPr>
        <p:spPr>
          <a:xfrm>
            <a:off x="739876" y="4733596"/>
            <a:ext cx="235975" cy="26547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F1CBCC7-4E2A-4635-B005-D9D9DF71086E}"/>
              </a:ext>
            </a:extLst>
          </p:cNvPr>
          <p:cNvSpPr/>
          <p:nvPr/>
        </p:nvSpPr>
        <p:spPr>
          <a:xfrm>
            <a:off x="357257" y="3957483"/>
            <a:ext cx="235975" cy="26547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C2706F-B2F3-4B8B-8C8B-A7221A44BCE4}"/>
              </a:ext>
            </a:extLst>
          </p:cNvPr>
          <p:cNvSpPr txBox="1"/>
          <p:nvPr/>
        </p:nvSpPr>
        <p:spPr>
          <a:xfrm>
            <a:off x="8165978" y="4232784"/>
            <a:ext cx="439219" cy="85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8FA5E-76E1-4A58-A406-F57448DD99A7}"/>
              </a:ext>
            </a:extLst>
          </p:cNvPr>
          <p:cNvSpPr txBox="1"/>
          <p:nvPr/>
        </p:nvSpPr>
        <p:spPr>
          <a:xfrm>
            <a:off x="2806124" y="4941980"/>
            <a:ext cx="439219" cy="85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10287C-6C03-41E8-AF81-86A363DC7B5E}"/>
              </a:ext>
            </a:extLst>
          </p:cNvPr>
          <p:cNvSpPr txBox="1"/>
          <p:nvPr/>
        </p:nvSpPr>
        <p:spPr>
          <a:xfrm>
            <a:off x="1308423" y="4141118"/>
            <a:ext cx="439219" cy="85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C3A988-CA32-466E-9E72-B1EAF1D02D13}"/>
              </a:ext>
            </a:extLst>
          </p:cNvPr>
          <p:cNvSpPr txBox="1"/>
          <p:nvPr/>
        </p:nvSpPr>
        <p:spPr>
          <a:xfrm>
            <a:off x="788956" y="3440570"/>
            <a:ext cx="439219" cy="85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B90AEB-47AF-4FA5-ADCE-C7F3EA635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29" t="-3096" r="3129" b="3096"/>
          <a:stretch/>
        </p:blipFill>
        <p:spPr>
          <a:xfrm>
            <a:off x="9319445" y="2055882"/>
            <a:ext cx="1794385" cy="24266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2FE469-3173-4DF6-9FE8-42B6653EF833}"/>
              </a:ext>
            </a:extLst>
          </p:cNvPr>
          <p:cNvSpPr txBox="1"/>
          <p:nvPr/>
        </p:nvSpPr>
        <p:spPr>
          <a:xfrm>
            <a:off x="4949374" y="556144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Egri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E2C1CC-649E-4CA7-98C4-09391E1FD1E0}"/>
              </a:ext>
            </a:extLst>
          </p:cNvPr>
          <p:cNvSpPr txBox="1"/>
          <p:nvPr/>
        </p:nvSpPr>
        <p:spPr>
          <a:xfrm>
            <a:off x="1770638" y="3459794"/>
            <a:ext cx="3253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1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OYNING YER ATROFIDAGI HARAKATI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166873-1C48-472C-872D-790E53D3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047750"/>
            <a:ext cx="9525000" cy="554477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EB5F38-F9B0-40B4-8E50-7B6C5550BB3C}"/>
              </a:ext>
            </a:extLst>
          </p:cNvPr>
          <p:cNvSpPr/>
          <p:nvPr/>
        </p:nvSpPr>
        <p:spPr>
          <a:xfrm>
            <a:off x="1120877" y="6253316"/>
            <a:ext cx="9763433" cy="383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9309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25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820537" y="54452"/>
            <a:ext cx="6699810" cy="9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2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BE3972-8A17-4CC8-A44C-694259F283C3}"/>
                  </a:ext>
                </a:extLst>
              </p:cNvPr>
              <p:cNvSpPr txBox="1"/>
              <p:nvPr/>
            </p:nvSpPr>
            <p:spPr>
              <a:xfrm>
                <a:off x="698931" y="1140481"/>
                <a:ext cx="11055534" cy="2076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298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1- </a:t>
                </a:r>
                <a:r>
                  <a:rPr lang="en-US" sz="4298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savol</a:t>
                </a:r>
                <a:r>
                  <a:rPr lang="en-US" sz="4298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Rasmda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xil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massali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ikkita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kubik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ko‘rsatilgan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Ularning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qaysi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birining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98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98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en-US" sz="4298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da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modda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29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ko‘p</a:t>
                </a:r>
                <a:r>
                  <a:rPr lang="en-US" sz="4298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4298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BE3972-8A17-4CC8-A44C-694259F28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31" y="1140481"/>
                <a:ext cx="11055534" cy="2076531"/>
              </a:xfrm>
              <a:prstGeom prst="rect">
                <a:avLst/>
              </a:prstGeom>
              <a:blipFill>
                <a:blip r:embed="rId2"/>
                <a:stretch>
                  <a:fillRect l="-2206" t="-5865" r="-2151" b="-129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5D1598-9883-4681-BBEA-129D8FEF934F}"/>
              </a:ext>
            </a:extLst>
          </p:cNvPr>
          <p:cNvSpPr/>
          <p:nvPr/>
        </p:nvSpPr>
        <p:spPr>
          <a:xfrm>
            <a:off x="1927229" y="6108924"/>
            <a:ext cx="1786616" cy="446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29B30-41B3-4FD2-9C7A-F5C0A9F78740}"/>
              </a:ext>
            </a:extLst>
          </p:cNvPr>
          <p:cNvSpPr txBox="1"/>
          <p:nvPr/>
        </p:nvSpPr>
        <p:spPr>
          <a:xfrm>
            <a:off x="5861022" y="5568201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Po‘lat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FF68D-62E8-43FD-9500-8B224DB9C2B0}"/>
              </a:ext>
            </a:extLst>
          </p:cNvPr>
          <p:cNvSpPr txBox="1"/>
          <p:nvPr/>
        </p:nvSpPr>
        <p:spPr>
          <a:xfrm>
            <a:off x="1927229" y="5563346"/>
            <a:ext cx="141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Mis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Куб 16">
            <a:extLst>
              <a:ext uri="{FF2B5EF4-FFF2-40B4-BE49-F238E27FC236}">
                <a16:creationId xmlns:a16="http://schemas.microsoft.com/office/drawing/2014/main" id="{B64D7E8D-D7D1-4282-8D35-599180BCC53E}"/>
              </a:ext>
            </a:extLst>
          </p:cNvPr>
          <p:cNvSpPr/>
          <p:nvPr/>
        </p:nvSpPr>
        <p:spPr>
          <a:xfrm>
            <a:off x="1496286" y="3341075"/>
            <a:ext cx="2477729" cy="2160179"/>
          </a:xfrm>
          <a:prstGeom prst="cub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уб 17">
            <a:extLst>
              <a:ext uri="{FF2B5EF4-FFF2-40B4-BE49-F238E27FC236}">
                <a16:creationId xmlns:a16="http://schemas.microsoft.com/office/drawing/2014/main" id="{9B647E48-7413-4106-B914-28EC024C0D28}"/>
              </a:ext>
            </a:extLst>
          </p:cNvPr>
          <p:cNvSpPr/>
          <p:nvPr/>
        </p:nvSpPr>
        <p:spPr>
          <a:xfrm>
            <a:off x="5553664" y="3340978"/>
            <a:ext cx="2477729" cy="2160276"/>
          </a:xfrm>
          <a:prstGeom prst="cub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4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OY, YER VA QUYOSHNING HARAKATI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81D5CC-7EAB-46C2-A7B5-41C12F79A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" y="1224117"/>
            <a:ext cx="9910916" cy="526271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25540E-0DA5-47C5-AD94-4ADD242D18D6}"/>
              </a:ext>
            </a:extLst>
          </p:cNvPr>
          <p:cNvSpPr/>
          <p:nvPr/>
        </p:nvSpPr>
        <p:spPr>
          <a:xfrm>
            <a:off x="1032386" y="5914103"/>
            <a:ext cx="9910915" cy="572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6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MODDIY NUQTA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F0537-C782-41F0-87CC-BF11991D12D2}"/>
              </a:ext>
            </a:extLst>
          </p:cNvPr>
          <p:cNvSpPr txBox="1"/>
          <p:nvPr/>
        </p:nvSpPr>
        <p:spPr>
          <a:xfrm>
            <a:off x="411111" y="1305342"/>
            <a:ext cx="10856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Trayektoriya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o‘lchamlaridan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hollarda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moddiy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nuqta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aytish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HARAKATI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abulousAmusedHarpseal-size_restricted.gif">
            <a:hlinkClick r:id="" action="ppaction://media"/>
            <a:extLst>
              <a:ext uri="{FF2B5EF4-FFF2-40B4-BE49-F238E27FC236}">
                <a16:creationId xmlns:a16="http://schemas.microsoft.com/office/drawing/2014/main" id="{55559F3B-B207-4732-871C-DB2A49BD5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4925" y="1040290"/>
            <a:ext cx="2682150" cy="2678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2EB75-1F40-40B6-AB3B-89DBEB9893D8}"/>
              </a:ext>
            </a:extLst>
          </p:cNvPr>
          <p:cNvPicPr/>
          <p:nvPr/>
        </p:nvPicPr>
        <p:blipFill rotWithShape="1">
          <a:blip r:embed="rId5"/>
          <a:srcRect l="2725" t="28060" r="2032" b="28488"/>
          <a:stretch/>
        </p:blipFill>
        <p:spPr bwMode="auto">
          <a:xfrm>
            <a:off x="7616359" y="1356787"/>
            <a:ext cx="4359332" cy="1852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2" descr="pok9ppflz">
            <a:extLst>
              <a:ext uri="{FF2B5EF4-FFF2-40B4-BE49-F238E27FC236}">
                <a16:creationId xmlns:a16="http://schemas.microsoft.com/office/drawing/2014/main" id="{EDC146A3-35C3-458A-9014-B3A3BD7DB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2" y="1092478"/>
            <a:ext cx="1409710" cy="26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C40384-9581-417D-9103-A673CA48B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1" y="3433290"/>
            <a:ext cx="3942951" cy="34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 O‘TILGAN YO‘L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F0537-C782-41F0-87CC-BF11991D12D2}"/>
              </a:ext>
            </a:extLst>
          </p:cNvPr>
          <p:cNvSpPr txBox="1"/>
          <p:nvPr/>
        </p:nvSpPr>
        <p:spPr>
          <a:xfrm>
            <a:off x="899652" y="1022985"/>
            <a:ext cx="10014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trayektoriyasining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uzunligiga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5A821C-5B1D-47C8-8641-6736B9CCD4B0}"/>
              </a:ext>
            </a:extLst>
          </p:cNvPr>
          <p:cNvSpPr txBox="1"/>
          <p:nvPr/>
        </p:nvSpPr>
        <p:spPr>
          <a:xfrm>
            <a:off x="-856328" y="2459504"/>
            <a:ext cx="10856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5450" indent="-1695450"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inglizcha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length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so‘zlarining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harflaridan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olingan.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C8251-4C03-4EE2-B958-4E381201BF97}"/>
              </a:ext>
            </a:extLst>
          </p:cNvPr>
          <p:cNvSpPr txBox="1"/>
          <p:nvPr/>
        </p:nvSpPr>
        <p:spPr>
          <a:xfrm>
            <a:off x="4760042" y="4727463"/>
            <a:ext cx="24519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endParaRPr lang="ru-RU" sz="4400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D0F6B11-6A9F-43C2-B69F-817DD7A2F896}"/>
              </a:ext>
            </a:extLst>
          </p:cNvPr>
          <p:cNvCxnSpPr>
            <a:cxnSpLocks/>
          </p:cNvCxnSpPr>
          <p:nvPr/>
        </p:nvCxnSpPr>
        <p:spPr>
          <a:xfrm flipV="1">
            <a:off x="2240508" y="5206278"/>
            <a:ext cx="2331492" cy="121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506F02-B8B8-423F-8202-D8B789B15481}"/>
              </a:ext>
            </a:extLst>
          </p:cNvPr>
          <p:cNvSpPr txBox="1"/>
          <p:nvPr/>
        </p:nvSpPr>
        <p:spPr>
          <a:xfrm>
            <a:off x="1423768" y="4742308"/>
            <a:ext cx="628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990A4-CE11-4DA2-A634-3E0CDE301279}"/>
              </a:ext>
            </a:extLst>
          </p:cNvPr>
          <p:cNvSpPr txBox="1"/>
          <p:nvPr/>
        </p:nvSpPr>
        <p:spPr>
          <a:xfrm>
            <a:off x="1423768" y="5552963"/>
            <a:ext cx="628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𝓁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296C4B8-155E-45B5-80E5-44E2A6D12DEA}"/>
              </a:ext>
            </a:extLst>
          </p:cNvPr>
          <p:cNvCxnSpPr>
            <a:cxnSpLocks/>
          </p:cNvCxnSpPr>
          <p:nvPr/>
        </p:nvCxnSpPr>
        <p:spPr>
          <a:xfrm flipV="1">
            <a:off x="2245415" y="5968462"/>
            <a:ext cx="2331492" cy="121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03DCCD-2B05-4C6C-AB7C-9BFC7BF4E745}"/>
              </a:ext>
            </a:extLst>
          </p:cNvPr>
          <p:cNvSpPr txBox="1"/>
          <p:nvPr/>
        </p:nvSpPr>
        <p:spPr>
          <a:xfrm>
            <a:off x="4764949" y="5466767"/>
            <a:ext cx="24519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6153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YO‘L YOKI UZUNLIK BIRLIGI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F0537-C782-41F0-87CC-BF11991D12D2}"/>
              </a:ext>
            </a:extLst>
          </p:cNvPr>
          <p:cNvSpPr txBox="1"/>
          <p:nvPr/>
        </p:nvSpPr>
        <p:spPr>
          <a:xfrm>
            <a:off x="470105" y="1305342"/>
            <a:ext cx="112517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qisqaligiga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qulayroq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020D3-E489-4514-8676-159A0FC937F3}"/>
              </a:ext>
            </a:extLst>
          </p:cNvPr>
          <p:cNvSpPr txBox="1"/>
          <p:nvPr/>
        </p:nvSpPr>
        <p:spPr>
          <a:xfrm>
            <a:off x="2460731" y="2659094"/>
            <a:ext cx="1230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km,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86A84-94E1-47E8-A827-E94D7030C6AD}"/>
              </a:ext>
            </a:extLst>
          </p:cNvPr>
          <p:cNvSpPr txBox="1"/>
          <p:nvPr/>
        </p:nvSpPr>
        <p:spPr>
          <a:xfrm>
            <a:off x="3691535" y="2699380"/>
            <a:ext cx="1287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dm,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EE35B-E7C6-48F6-95B5-10B04C6AFFB8}"/>
              </a:ext>
            </a:extLst>
          </p:cNvPr>
          <p:cNvSpPr txBox="1"/>
          <p:nvPr/>
        </p:nvSpPr>
        <p:spPr>
          <a:xfrm>
            <a:off x="5066759" y="2676792"/>
            <a:ext cx="1230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cm,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31C049-201F-4673-AD88-05CF4430CFB0}"/>
              </a:ext>
            </a:extLst>
          </p:cNvPr>
          <p:cNvSpPr txBox="1"/>
          <p:nvPr/>
        </p:nvSpPr>
        <p:spPr>
          <a:xfrm>
            <a:off x="6441983" y="2654204"/>
            <a:ext cx="1230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F4038-FB93-4968-A317-B40613782283}"/>
              </a:ext>
            </a:extLst>
          </p:cNvPr>
          <p:cNvSpPr txBox="1"/>
          <p:nvPr/>
        </p:nvSpPr>
        <p:spPr>
          <a:xfrm>
            <a:off x="7702970" y="2699380"/>
            <a:ext cx="4296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larda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1341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YO‘L YOKI UZUNLIK BIRLIGI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020D3-E489-4514-8676-159A0FC937F3}"/>
              </a:ext>
            </a:extLst>
          </p:cNvPr>
          <p:cNvSpPr txBox="1"/>
          <p:nvPr/>
        </p:nvSpPr>
        <p:spPr>
          <a:xfrm>
            <a:off x="2757948" y="1451171"/>
            <a:ext cx="2684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km  =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2F11C-80D1-48A7-8BE9-5CB6A66A73B2}"/>
              </a:ext>
            </a:extLst>
          </p:cNvPr>
          <p:cNvSpPr txBox="1"/>
          <p:nvPr/>
        </p:nvSpPr>
        <p:spPr>
          <a:xfrm>
            <a:off x="5223313" y="1439877"/>
            <a:ext cx="2884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1000 m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38A2C-8871-4DBA-B539-BE128B8DDC2D}"/>
              </a:ext>
            </a:extLst>
          </p:cNvPr>
          <p:cNvSpPr txBox="1"/>
          <p:nvPr/>
        </p:nvSpPr>
        <p:spPr>
          <a:xfrm>
            <a:off x="2747764" y="2285342"/>
            <a:ext cx="2448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m    =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9D6E7-9735-4BD1-9C67-9553F2594891}"/>
              </a:ext>
            </a:extLst>
          </p:cNvPr>
          <p:cNvSpPr txBox="1"/>
          <p:nvPr/>
        </p:nvSpPr>
        <p:spPr>
          <a:xfrm>
            <a:off x="5195994" y="2303365"/>
            <a:ext cx="2884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10 dm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AE395-3C42-4B90-9969-3B3ED32F5F9D}"/>
              </a:ext>
            </a:extLst>
          </p:cNvPr>
          <p:cNvSpPr txBox="1"/>
          <p:nvPr/>
        </p:nvSpPr>
        <p:spPr>
          <a:xfrm>
            <a:off x="2757948" y="3095394"/>
            <a:ext cx="2684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dm  =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63A03D-A154-4A4D-B0F8-0986EEDC716C}"/>
              </a:ext>
            </a:extLst>
          </p:cNvPr>
          <p:cNvSpPr txBox="1"/>
          <p:nvPr/>
        </p:nvSpPr>
        <p:spPr>
          <a:xfrm>
            <a:off x="5238229" y="3085606"/>
            <a:ext cx="2884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3D5AC3-5C79-4547-9C5D-0436983E01C7}"/>
              </a:ext>
            </a:extLst>
          </p:cNvPr>
          <p:cNvSpPr txBox="1"/>
          <p:nvPr/>
        </p:nvSpPr>
        <p:spPr>
          <a:xfrm>
            <a:off x="2757948" y="3961894"/>
            <a:ext cx="2684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cm  =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C2C872-9FCA-4D29-AC41-014384FA5058}"/>
              </a:ext>
            </a:extLst>
          </p:cNvPr>
          <p:cNvSpPr txBox="1"/>
          <p:nvPr/>
        </p:nvSpPr>
        <p:spPr>
          <a:xfrm>
            <a:off x="5215546" y="3925469"/>
            <a:ext cx="2884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10 mm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3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392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A Q T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A984A-8711-4315-913D-C86BFC211224}"/>
              </a:ext>
            </a:extLst>
          </p:cNvPr>
          <p:cNvSpPr txBox="1"/>
          <p:nvPr/>
        </p:nvSpPr>
        <p:spPr>
          <a:xfrm>
            <a:off x="5256230" y="3535129"/>
            <a:ext cx="1409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56735FA-AD7B-42BD-9028-2B08536C1EAB}"/>
              </a:ext>
            </a:extLst>
          </p:cNvPr>
          <p:cNvCxnSpPr/>
          <p:nvPr/>
        </p:nvCxnSpPr>
        <p:spPr>
          <a:xfrm>
            <a:off x="3248282" y="3930652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F5B847-75C5-47C9-8F72-CEF2509422D3}"/>
              </a:ext>
            </a:extLst>
          </p:cNvPr>
          <p:cNvSpPr txBox="1"/>
          <p:nvPr/>
        </p:nvSpPr>
        <p:spPr>
          <a:xfrm>
            <a:off x="521110" y="1373110"/>
            <a:ext cx="111497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Vaqtni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inglizcha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so‘zining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harfidan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harfi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DFF762-5FD8-4EBA-B486-7C02BD5E53C4}"/>
              </a:ext>
            </a:extLst>
          </p:cNvPr>
          <p:cNvSpPr txBox="1"/>
          <p:nvPr/>
        </p:nvSpPr>
        <p:spPr>
          <a:xfrm>
            <a:off x="2485790" y="3515154"/>
            <a:ext cx="628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2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964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A Q T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F5B847-75C5-47C9-8F72-CEF2509422D3}"/>
              </a:ext>
            </a:extLst>
          </p:cNvPr>
          <p:cNvSpPr txBox="1"/>
          <p:nvPr/>
        </p:nvSpPr>
        <p:spPr>
          <a:xfrm>
            <a:off x="376084" y="917080"/>
            <a:ext cx="11439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sekundlarda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Zaruratga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millisekund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minut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oy,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asrlarda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ifodalash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DFF762-5FD8-4EBA-B486-7C02BD5E53C4}"/>
              </a:ext>
            </a:extLst>
          </p:cNvPr>
          <p:cNvSpPr txBox="1"/>
          <p:nvPr/>
        </p:nvSpPr>
        <p:spPr>
          <a:xfrm>
            <a:off x="2485790" y="7010521"/>
            <a:ext cx="628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DB8B1-86E6-4151-810D-FAEF6266B28C}"/>
              </a:ext>
            </a:extLst>
          </p:cNvPr>
          <p:cNvSpPr txBox="1"/>
          <p:nvPr/>
        </p:nvSpPr>
        <p:spPr>
          <a:xfrm>
            <a:off x="1474840" y="3560305"/>
            <a:ext cx="396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  =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A78A2-6A0E-472E-902A-CD32E0C2CE2B}"/>
              </a:ext>
            </a:extLst>
          </p:cNvPr>
          <p:cNvSpPr txBox="1"/>
          <p:nvPr/>
        </p:nvSpPr>
        <p:spPr>
          <a:xfrm>
            <a:off x="5307714" y="3566511"/>
            <a:ext cx="2884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43DBD-2444-48EF-84DA-EE579D843541}"/>
              </a:ext>
            </a:extLst>
          </p:cNvPr>
          <p:cNvSpPr txBox="1"/>
          <p:nvPr/>
        </p:nvSpPr>
        <p:spPr>
          <a:xfrm>
            <a:off x="1622324" y="4515972"/>
            <a:ext cx="396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   =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324661-54BA-454D-BDA8-4EABF17145BA}"/>
              </a:ext>
            </a:extLst>
          </p:cNvPr>
          <p:cNvSpPr txBox="1"/>
          <p:nvPr/>
        </p:nvSpPr>
        <p:spPr>
          <a:xfrm>
            <a:off x="5160230" y="4417841"/>
            <a:ext cx="2884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minut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231010-DF15-4105-A07E-2D7BB5308EF0}"/>
              </a:ext>
            </a:extLst>
          </p:cNvPr>
          <p:cNvSpPr txBox="1"/>
          <p:nvPr/>
        </p:nvSpPr>
        <p:spPr>
          <a:xfrm>
            <a:off x="1340400" y="5305256"/>
            <a:ext cx="396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minut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   =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82030-826A-45FF-9353-8845D0720C1E}"/>
              </a:ext>
            </a:extLst>
          </p:cNvPr>
          <p:cNvSpPr txBox="1"/>
          <p:nvPr/>
        </p:nvSpPr>
        <p:spPr>
          <a:xfrm>
            <a:off x="5093010" y="5207125"/>
            <a:ext cx="3667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392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BIRLIKLARNI SOLISHTIRISH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471949" y="1187765"/>
            <a:ext cx="10869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Agar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birliklarda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ifodalangan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solishtirish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10 cm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1 dm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5C5AA-322F-4962-A07A-FD8B3A4F0C88}"/>
              </a:ext>
            </a:extLst>
          </p:cNvPr>
          <p:cNvSpPr txBox="1"/>
          <p:nvPr/>
        </p:nvSpPr>
        <p:spPr>
          <a:xfrm>
            <a:off x="3494134" y="3236059"/>
            <a:ext cx="4896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dm = 10 cm</a:t>
            </a:r>
            <a:endParaRPr lang="ru-RU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9D8A7F-5F6D-4115-9BD8-52F3EF009DE4}"/>
              </a:ext>
            </a:extLst>
          </p:cNvPr>
          <p:cNvSpPr txBox="1"/>
          <p:nvPr/>
        </p:nvSpPr>
        <p:spPr>
          <a:xfrm>
            <a:off x="2316721" y="4118142"/>
            <a:ext cx="23548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10 cm </a:t>
            </a:r>
            <a:endParaRPr lang="ru-RU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A93E4C-FC3D-439F-B705-285000162D1B}"/>
                  </a:ext>
                </a:extLst>
              </p:cNvPr>
              <p:cNvSpPr txBox="1"/>
              <p:nvPr/>
            </p:nvSpPr>
            <p:spPr>
              <a:xfrm>
                <a:off x="4822720" y="4054916"/>
                <a:ext cx="127328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endParaRPr lang="ru-RU" sz="4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A93E4C-FC3D-439F-B705-285000162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720" y="4054916"/>
                <a:ext cx="1273280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FDF7941-7254-4080-AAAC-554CA2250174}"/>
              </a:ext>
            </a:extLst>
          </p:cNvPr>
          <p:cNvSpPr txBox="1"/>
          <p:nvPr/>
        </p:nvSpPr>
        <p:spPr>
          <a:xfrm>
            <a:off x="6516330" y="4116472"/>
            <a:ext cx="23548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dm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9855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392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Kattaliklar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337024" y="1075180"/>
            <a:ext cx="2292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A984A-8711-4315-913D-C86BFC211224}"/>
              </a:ext>
            </a:extLst>
          </p:cNvPr>
          <p:cNvSpPr txBox="1"/>
          <p:nvPr/>
        </p:nvSpPr>
        <p:spPr>
          <a:xfrm>
            <a:off x="557392" y="2069710"/>
            <a:ext cx="1409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F85FC-7B8E-4E1B-8930-4BEF3451DE67}"/>
              </a:ext>
            </a:extLst>
          </p:cNvPr>
          <p:cNvSpPr txBox="1"/>
          <p:nvPr/>
        </p:nvSpPr>
        <p:spPr>
          <a:xfrm>
            <a:off x="467240" y="3087154"/>
            <a:ext cx="2068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Massa 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E3848-43D1-4015-A8F1-DB857C70EF88}"/>
              </a:ext>
            </a:extLst>
          </p:cNvPr>
          <p:cNvSpPr txBox="1"/>
          <p:nvPr/>
        </p:nvSpPr>
        <p:spPr>
          <a:xfrm>
            <a:off x="557392" y="4140952"/>
            <a:ext cx="158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Hajm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80C16-30EB-4FAC-9115-666B1E93E229}"/>
              </a:ext>
            </a:extLst>
          </p:cNvPr>
          <p:cNvSpPr txBox="1"/>
          <p:nvPr/>
        </p:nvSpPr>
        <p:spPr>
          <a:xfrm>
            <a:off x="337024" y="5087754"/>
            <a:ext cx="1951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Zichlik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D6BE0CA-BD7F-4227-8966-EA1B7C282E5E}"/>
              </a:ext>
            </a:extLst>
          </p:cNvPr>
          <p:cNvCxnSpPr/>
          <p:nvPr/>
        </p:nvCxnSpPr>
        <p:spPr>
          <a:xfrm>
            <a:off x="2642435" y="1483786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06EFF84-A599-45F2-8BC6-6C715F666FCB}"/>
              </a:ext>
            </a:extLst>
          </p:cNvPr>
          <p:cNvCxnSpPr/>
          <p:nvPr/>
        </p:nvCxnSpPr>
        <p:spPr>
          <a:xfrm>
            <a:off x="2771432" y="3441097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A6FE9BD-F7BC-4E2A-959A-041266A921D7}"/>
              </a:ext>
            </a:extLst>
          </p:cNvPr>
          <p:cNvCxnSpPr/>
          <p:nvPr/>
        </p:nvCxnSpPr>
        <p:spPr>
          <a:xfrm>
            <a:off x="2629639" y="2423653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56735FA-AD7B-42BD-9028-2B08536C1EAB}"/>
              </a:ext>
            </a:extLst>
          </p:cNvPr>
          <p:cNvCxnSpPr>
            <a:cxnSpLocks/>
          </p:cNvCxnSpPr>
          <p:nvPr/>
        </p:nvCxnSpPr>
        <p:spPr>
          <a:xfrm>
            <a:off x="2755000" y="5441697"/>
            <a:ext cx="200874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8F5B6A0-D824-49F0-8F11-51C08F856E43}"/>
              </a:ext>
            </a:extLst>
          </p:cNvPr>
          <p:cNvCxnSpPr/>
          <p:nvPr/>
        </p:nvCxnSpPr>
        <p:spPr>
          <a:xfrm>
            <a:off x="2755000" y="4494895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301D93B-9400-446D-99B7-C891FF0850DD}"/>
              </a:ext>
            </a:extLst>
          </p:cNvPr>
          <p:cNvSpPr txBox="1"/>
          <p:nvPr/>
        </p:nvSpPr>
        <p:spPr>
          <a:xfrm>
            <a:off x="8630533" y="1075180"/>
            <a:ext cx="112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(m)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8F75A-891B-42DE-A517-9AA6A35AEDE3}"/>
              </a:ext>
            </a:extLst>
          </p:cNvPr>
          <p:cNvSpPr txBox="1"/>
          <p:nvPr/>
        </p:nvSpPr>
        <p:spPr>
          <a:xfrm>
            <a:off x="8802054" y="2066500"/>
            <a:ext cx="955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(s)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18C10D-9DE4-4E92-A8ED-71A16E87EB72}"/>
              </a:ext>
            </a:extLst>
          </p:cNvPr>
          <p:cNvSpPr txBox="1"/>
          <p:nvPr/>
        </p:nvSpPr>
        <p:spPr>
          <a:xfrm>
            <a:off x="8778648" y="2912829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(kg)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A5CAE-1332-4FF9-ACAD-3D1EED23C282}"/>
                  </a:ext>
                </a:extLst>
              </p:cNvPr>
              <p:cNvSpPr txBox="1"/>
              <p:nvPr/>
            </p:nvSpPr>
            <p:spPr>
              <a:xfrm>
                <a:off x="8826477" y="3904149"/>
                <a:ext cx="1392176" cy="72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A5CAE-1332-4FF9-ACAD-3D1EED23C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477" y="3904149"/>
                <a:ext cx="1392176" cy="721801"/>
              </a:xfrm>
              <a:prstGeom prst="rect">
                <a:avLst/>
              </a:prstGeom>
              <a:blipFill>
                <a:blip r:embed="rId2"/>
                <a:stretch>
                  <a:fillRect l="-15789" t="-13445" r="-14474" b="-344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2A9735-9A0D-401A-AE65-CCF1DEFFCA7F}"/>
                  </a:ext>
                </a:extLst>
              </p:cNvPr>
              <p:cNvSpPr txBox="1"/>
              <p:nvPr/>
            </p:nvSpPr>
            <p:spPr>
              <a:xfrm>
                <a:off x="8648558" y="4714660"/>
                <a:ext cx="1475532" cy="1261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ru-RU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𝒌𝒈</m:t>
                          </m:r>
                        </m:num>
                        <m:den>
                          <m:sSup>
                            <m:sSupPr>
                              <m:ctrlPr>
                                <a:rPr lang="ru-RU" sz="40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40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en-US" sz="40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ru-RU" sz="4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2A9735-9A0D-401A-AE65-CCF1DEFFC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558" y="4714660"/>
                <a:ext cx="1475532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545CD37-8B07-4901-A393-BA6633FA3226}"/>
              </a:ext>
            </a:extLst>
          </p:cNvPr>
          <p:cNvCxnSpPr/>
          <p:nvPr/>
        </p:nvCxnSpPr>
        <p:spPr>
          <a:xfrm>
            <a:off x="6372677" y="1483786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3FA1AF-3D5D-486C-8364-A9E31F63750C}"/>
              </a:ext>
            </a:extLst>
          </p:cNvPr>
          <p:cNvSpPr txBox="1"/>
          <p:nvPr/>
        </p:nvSpPr>
        <p:spPr>
          <a:xfrm>
            <a:off x="5082301" y="1073343"/>
            <a:ext cx="6559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686E95-E65F-40F0-B417-B02DF81E06A3}"/>
              </a:ext>
            </a:extLst>
          </p:cNvPr>
          <p:cNvSpPr txBox="1"/>
          <p:nvPr/>
        </p:nvSpPr>
        <p:spPr>
          <a:xfrm>
            <a:off x="5077384" y="1943191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971769B-A728-414B-B71A-BEA7E101A496}"/>
              </a:ext>
            </a:extLst>
          </p:cNvPr>
          <p:cNvCxnSpPr/>
          <p:nvPr/>
        </p:nvCxnSpPr>
        <p:spPr>
          <a:xfrm>
            <a:off x="6372677" y="2356519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90A9D6-9692-4F89-AD4A-A5469B660A24}"/>
              </a:ext>
            </a:extLst>
          </p:cNvPr>
          <p:cNvSpPr txBox="1"/>
          <p:nvPr/>
        </p:nvSpPr>
        <p:spPr>
          <a:xfrm>
            <a:off x="5127729" y="2918667"/>
            <a:ext cx="843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34C958E-2997-42F7-9B38-AED74261D555}"/>
              </a:ext>
            </a:extLst>
          </p:cNvPr>
          <p:cNvCxnSpPr/>
          <p:nvPr/>
        </p:nvCxnSpPr>
        <p:spPr>
          <a:xfrm>
            <a:off x="6519061" y="3428038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EB0C9DC-C0B9-4E7D-B320-854C81893CFD}"/>
              </a:ext>
            </a:extLst>
          </p:cNvPr>
          <p:cNvSpPr txBox="1"/>
          <p:nvPr/>
        </p:nvSpPr>
        <p:spPr>
          <a:xfrm>
            <a:off x="5127729" y="3926530"/>
            <a:ext cx="718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D5807AA-E14C-4C38-9C6A-F81B8ECE8F6F}"/>
              </a:ext>
            </a:extLst>
          </p:cNvPr>
          <p:cNvCxnSpPr/>
          <p:nvPr/>
        </p:nvCxnSpPr>
        <p:spPr>
          <a:xfrm>
            <a:off x="6513729" y="4311250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E6BDBF-AE2D-42BF-BF8E-2952EB4EA17C}"/>
                  </a:ext>
                </a:extLst>
              </p:cNvPr>
              <p:cNvSpPr txBox="1"/>
              <p:nvPr/>
            </p:nvSpPr>
            <p:spPr>
              <a:xfrm>
                <a:off x="5102602" y="4934393"/>
                <a:ext cx="6928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𝝆</m:t>
                    </m:r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E6BDBF-AE2D-42BF-BF8E-2952EB4E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602" y="4934393"/>
                <a:ext cx="692818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8919ECC2-B548-49BF-98D7-75DDC5924F8D}"/>
              </a:ext>
            </a:extLst>
          </p:cNvPr>
          <p:cNvCxnSpPr/>
          <p:nvPr/>
        </p:nvCxnSpPr>
        <p:spPr>
          <a:xfrm>
            <a:off x="6238426" y="5392336"/>
            <a:ext cx="18435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06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9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7" grpId="0"/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9309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25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5B962A-95B5-4D50-92F7-7D7B347ADD19}"/>
                  </a:ext>
                </a:extLst>
              </p:cNvPr>
              <p:cNvSpPr txBox="1"/>
              <p:nvPr/>
            </p:nvSpPr>
            <p:spPr>
              <a:xfrm>
                <a:off x="675206" y="1071437"/>
                <a:ext cx="10841588" cy="1369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Javob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miqdoridagi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mis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kubda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chunki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uning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zichligi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katta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5B962A-95B5-4D50-92F7-7D7B347AD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06" y="1071437"/>
                <a:ext cx="10841588" cy="1369286"/>
              </a:xfrm>
              <a:prstGeom prst="rect">
                <a:avLst/>
              </a:prstGeom>
              <a:blipFill>
                <a:blip r:embed="rId2"/>
                <a:stretch>
                  <a:fillRect l="-2025" t="-8036" r="-1969" b="-151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E757784-D626-4EF0-87C6-B382C2F047EF}"/>
              </a:ext>
            </a:extLst>
          </p:cNvPr>
          <p:cNvSpPr/>
          <p:nvPr/>
        </p:nvSpPr>
        <p:spPr>
          <a:xfrm>
            <a:off x="5155402" y="6179120"/>
            <a:ext cx="818866" cy="272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sp>
        <p:nvSpPr>
          <p:cNvPr id="10" name="AutoShape 2" descr="Дискретность электрического заряда. Электрон. Строение атома — урок.  Физика, 8 класс.">
            <a:extLst>
              <a:ext uri="{FF2B5EF4-FFF2-40B4-BE49-F238E27FC236}">
                <a16:creationId xmlns:a16="http://schemas.microsoft.com/office/drawing/2014/main" id="{0024781F-ECDF-4468-B5D3-B0BC2BF055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1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3416076" y="114985"/>
            <a:ext cx="6923137" cy="9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2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E13338C-A68E-4867-BD0E-06D5A394D6A5}"/>
              </a:ext>
            </a:extLst>
          </p:cNvPr>
          <p:cNvSpPr/>
          <p:nvPr/>
        </p:nvSpPr>
        <p:spPr>
          <a:xfrm>
            <a:off x="402879" y="5866986"/>
            <a:ext cx="1003254" cy="276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45A9B0-276C-4828-875D-C9768D13D3B2}"/>
                  </a:ext>
                </a:extLst>
              </p:cNvPr>
              <p:cNvSpPr txBox="1"/>
              <p:nvPr/>
            </p:nvSpPr>
            <p:spPr>
              <a:xfrm>
                <a:off x="3861425" y="2367477"/>
                <a:ext cx="2358655" cy="995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cs typeface="Arial" panose="020B0604020202020204" pitchFamily="34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</m:t>
                    </m:r>
                    <m:f>
                      <m:fPr>
                        <m:ctrlPr>
                          <a:rPr lang="ru-RU" sz="4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𝒈</m:t>
                        </m:r>
                      </m:num>
                      <m:den>
                        <m:sSup>
                          <m:sSupPr>
                            <m:ctrlPr>
                              <a:rPr lang="ru-RU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</a:t>
                </a:r>
                <a:endParaRPr lang="ru-RU" sz="4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45A9B0-276C-4828-875D-C9768D13D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425" y="2367477"/>
                <a:ext cx="2358655" cy="995337"/>
              </a:xfrm>
              <a:prstGeom prst="rect">
                <a:avLst/>
              </a:prstGeom>
              <a:blipFill>
                <a:blip r:embed="rId3"/>
                <a:stretch>
                  <a:fillRect l="-9044" r="-7235" b="-97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F88511-B872-4EA6-A4FD-6421C5C65172}"/>
                  </a:ext>
                </a:extLst>
              </p:cNvPr>
              <p:cNvSpPr txBox="1"/>
              <p:nvPr/>
            </p:nvSpPr>
            <p:spPr>
              <a:xfrm>
                <a:off x="1750090" y="2457067"/>
                <a:ext cx="194412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𝒎𝒊𝒔</m:t>
                        </m:r>
                      </m:sub>
                    </m:sSub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=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F88511-B872-4EA6-A4FD-6421C5C65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90" y="2457067"/>
                <a:ext cx="1944122" cy="769441"/>
              </a:xfrm>
              <a:prstGeom prst="rect">
                <a:avLst/>
              </a:prstGeom>
              <a:blipFill>
                <a:blip r:embed="rId4"/>
                <a:stretch>
                  <a:fillRect t="-16667" r="-11912" b="-36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60C025-7206-4DDC-89B9-CF53954DEE13}"/>
                  </a:ext>
                </a:extLst>
              </p:cNvPr>
              <p:cNvSpPr txBox="1"/>
              <p:nvPr/>
            </p:nvSpPr>
            <p:spPr>
              <a:xfrm>
                <a:off x="6554507" y="2266228"/>
                <a:ext cx="2304349" cy="1080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cs typeface="Arial" panose="020B0604020202020204" pitchFamily="34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ru-RU" sz="4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𝒌𝒈</m:t>
                        </m:r>
                      </m:num>
                      <m:den>
                        <m:sSup>
                          <m:sSupPr>
                            <m:ctrlPr>
                              <a:rPr lang="ru-RU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ru-RU" sz="44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60C025-7206-4DDC-89B9-CF53954DE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507" y="2266228"/>
                <a:ext cx="2304349" cy="1080617"/>
              </a:xfrm>
              <a:prstGeom prst="rect">
                <a:avLst/>
              </a:prstGeom>
              <a:blipFill>
                <a:blip r:embed="rId5"/>
                <a:stretch>
                  <a:fillRect l="-10582" b="-135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058FF5-3475-4B6E-9E26-3C8C83E16ADD}"/>
                  </a:ext>
                </a:extLst>
              </p:cNvPr>
              <p:cNvSpPr txBox="1"/>
              <p:nvPr/>
            </p:nvSpPr>
            <p:spPr>
              <a:xfrm>
                <a:off x="1538928" y="3561628"/>
                <a:ext cx="2281778" cy="86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𝒐</m:t>
                            </m:r>
                          </m:e>
                          <m:sup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𝒍𝒂𝒕</m:t>
                        </m:r>
                      </m:sub>
                    </m:sSub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=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058FF5-3475-4B6E-9E26-3C8C83E16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928" y="3561628"/>
                <a:ext cx="2281778" cy="860492"/>
              </a:xfrm>
              <a:prstGeom prst="rect">
                <a:avLst/>
              </a:prstGeom>
              <a:blipFill>
                <a:blip r:embed="rId6"/>
                <a:stretch>
                  <a:fillRect t="-15603" r="-10133" b="-212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254C8B-CEED-45C2-822D-2EB618682851}"/>
                  </a:ext>
                </a:extLst>
              </p:cNvPr>
              <p:cNvSpPr txBox="1"/>
              <p:nvPr/>
            </p:nvSpPr>
            <p:spPr>
              <a:xfrm>
                <a:off x="3976074" y="3508608"/>
                <a:ext cx="2566579" cy="995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cs typeface="Arial" panose="020B0604020202020204" pitchFamily="34" charset="0"/>
                  </a:rPr>
                  <a:t>7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</m:t>
                    </m:r>
                    <m:f>
                      <m:fPr>
                        <m:ctrlPr>
                          <a:rPr lang="ru-RU" sz="4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𝒈</m:t>
                        </m:r>
                      </m:num>
                      <m:den>
                        <m:sSup>
                          <m:sSupPr>
                            <m:ctrlPr>
                              <a:rPr lang="ru-RU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</a:t>
                </a:r>
                <a:endParaRPr lang="ru-RU" sz="44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254C8B-CEED-45C2-822D-2EB618682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074" y="3508608"/>
                <a:ext cx="2566579" cy="995337"/>
              </a:xfrm>
              <a:prstGeom prst="rect">
                <a:avLst/>
              </a:prstGeom>
              <a:blipFill>
                <a:blip r:embed="rId7"/>
                <a:stretch>
                  <a:fillRect l="-9501" t="-6748" r="-2850" b="-147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AD0FB5-7FBD-4CC0-B516-CD487FBC3AEC}"/>
                  </a:ext>
                </a:extLst>
              </p:cNvPr>
              <p:cNvSpPr txBox="1"/>
              <p:nvPr/>
            </p:nvSpPr>
            <p:spPr>
              <a:xfrm>
                <a:off x="6542653" y="3454188"/>
                <a:ext cx="2251450" cy="1080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cs typeface="Arial" panose="020B0604020202020204" pitchFamily="34" charset="0"/>
                  </a:rPr>
                  <a:t>78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ru-RU" sz="4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𝒌𝒈</m:t>
                        </m:r>
                      </m:num>
                      <m:den>
                        <m:sSup>
                          <m:sSupPr>
                            <m:ctrlPr>
                              <a:rPr lang="ru-RU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ru-RU" sz="44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AD0FB5-7FBD-4CC0-B516-CD487FBC3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653" y="3454188"/>
                <a:ext cx="2251450" cy="1080617"/>
              </a:xfrm>
              <a:prstGeom prst="rect">
                <a:avLst/>
              </a:prstGeom>
              <a:blipFill>
                <a:blip r:embed="rId8"/>
                <a:stretch>
                  <a:fillRect l="-10811" b="-135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47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QIZIQARLI MA’LUMOTLAR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AE395-3C42-4B90-9969-3B3ED32F5F9D}"/>
              </a:ext>
            </a:extLst>
          </p:cNvPr>
          <p:cNvSpPr txBox="1"/>
          <p:nvPr/>
        </p:nvSpPr>
        <p:spPr>
          <a:xfrm>
            <a:off x="1900695" y="2696913"/>
            <a:ext cx="7505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dyum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=  2,54 cm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6A3D0-1FCD-4491-AD5D-E4E5A9F1B11D}"/>
              </a:ext>
            </a:extLst>
          </p:cNvPr>
          <p:cNvSpPr txBox="1"/>
          <p:nvPr/>
        </p:nvSpPr>
        <p:spPr>
          <a:xfrm>
            <a:off x="471948" y="1250363"/>
            <a:ext cx="109992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Angliya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Amerika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Qo‘shma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Shtatlarida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uzunlikning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birliklari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ishlatilgan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6B860-6031-47D8-9894-06AD145137BB}"/>
              </a:ext>
            </a:extLst>
          </p:cNvPr>
          <p:cNvSpPr txBox="1"/>
          <p:nvPr/>
        </p:nvSpPr>
        <p:spPr>
          <a:xfrm>
            <a:off x="2734457" y="3647255"/>
            <a:ext cx="5354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fut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= 12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dyum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914BB-4CA0-45AE-8FED-C8FA6821667E}"/>
              </a:ext>
            </a:extLst>
          </p:cNvPr>
          <p:cNvSpPr txBox="1"/>
          <p:nvPr/>
        </p:nvSpPr>
        <p:spPr>
          <a:xfrm>
            <a:off x="2239908" y="4745692"/>
            <a:ext cx="56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milya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= 1609 m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62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QIZIQARLI MA’LUMOTLAR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AE395-3C42-4B90-9969-3B3ED32F5F9D}"/>
              </a:ext>
            </a:extLst>
          </p:cNvPr>
          <p:cNvSpPr txBox="1"/>
          <p:nvPr/>
        </p:nvSpPr>
        <p:spPr>
          <a:xfrm>
            <a:off x="1871199" y="2410691"/>
            <a:ext cx="6697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vershok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= 4,445 cm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6A3D0-1FCD-4491-AD5D-E4E5A9F1B11D}"/>
              </a:ext>
            </a:extLst>
          </p:cNvPr>
          <p:cNvSpPr txBox="1"/>
          <p:nvPr/>
        </p:nvSpPr>
        <p:spPr>
          <a:xfrm>
            <a:off x="735574" y="1069462"/>
            <a:ext cx="107208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Rossiyada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uzunlikning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birliklari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ishlatilgan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6B860-6031-47D8-9894-06AD145137BB}"/>
              </a:ext>
            </a:extLst>
          </p:cNvPr>
          <p:cNvSpPr txBox="1"/>
          <p:nvPr/>
        </p:nvSpPr>
        <p:spPr>
          <a:xfrm>
            <a:off x="2284153" y="3356819"/>
            <a:ext cx="6697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versta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= 1066,6 m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914BB-4CA0-45AE-8FED-C8FA6821667E}"/>
              </a:ext>
            </a:extLst>
          </p:cNvPr>
          <p:cNvSpPr txBox="1"/>
          <p:nvPr/>
        </p:nvSpPr>
        <p:spPr>
          <a:xfrm>
            <a:off x="2623367" y="4299659"/>
            <a:ext cx="56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arshin   = 71 cm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7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QIZIQARLI MA’LUMOTLAR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DAE395-3C42-4B90-9969-3B3ED32F5F9D}"/>
                  </a:ext>
                </a:extLst>
              </p:cNvPr>
              <p:cNvSpPr txBox="1"/>
              <p:nvPr/>
            </p:nvSpPr>
            <p:spPr>
              <a:xfrm>
                <a:off x="1871199" y="2322876"/>
                <a:ext cx="694833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qadam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𝟔𝟑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𝟕𝟏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DAE395-3C42-4B90-9969-3B3ED32F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99" y="2322876"/>
                <a:ext cx="6948336" cy="769441"/>
              </a:xfrm>
              <a:prstGeom prst="rect">
                <a:avLst/>
              </a:prstGeom>
              <a:blipFill>
                <a:blip r:embed="rId2"/>
                <a:stretch>
                  <a:fillRect l="-1316" t="-16667" b="-36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696A3D0-1FCD-4491-AD5D-E4E5A9F1B11D}"/>
              </a:ext>
            </a:extLst>
          </p:cNvPr>
          <p:cNvSpPr txBox="1"/>
          <p:nvPr/>
        </p:nvSpPr>
        <p:spPr>
          <a:xfrm>
            <a:off x="573340" y="1041875"/>
            <a:ext cx="107208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uzunlikning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birliklari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ishlatilgan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914BB-4CA0-45AE-8FED-C8FA6821667E}"/>
              </a:ext>
            </a:extLst>
          </p:cNvPr>
          <p:cNvSpPr txBox="1"/>
          <p:nvPr/>
        </p:nvSpPr>
        <p:spPr>
          <a:xfrm>
            <a:off x="1980279" y="3851961"/>
            <a:ext cx="7199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chaqirim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 =  1066 m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C36EA4-EA3D-41E5-9FAE-8BFC8C4DE1C7}"/>
                  </a:ext>
                </a:extLst>
              </p:cNvPr>
              <p:cNvSpPr txBox="1"/>
              <p:nvPr/>
            </p:nvSpPr>
            <p:spPr>
              <a:xfrm>
                <a:off x="1980279" y="3015363"/>
                <a:ext cx="694833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qarich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𝟏𝟗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𝟐𝟏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C36EA4-EA3D-41E5-9FAE-8BFC8C4DE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279" y="3015363"/>
                <a:ext cx="6948336" cy="769441"/>
              </a:xfrm>
              <a:prstGeom prst="rect">
                <a:avLst/>
              </a:prstGeom>
              <a:blipFill>
                <a:blip r:embed="rId3"/>
                <a:stretch>
                  <a:fillRect l="-1316" t="-17460" b="-36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1C8C0F-3160-4718-8885-A8DA73B8B99D}"/>
                  </a:ext>
                </a:extLst>
              </p:cNvPr>
              <p:cNvSpPr txBox="1"/>
              <p:nvPr/>
            </p:nvSpPr>
            <p:spPr>
              <a:xfrm>
                <a:off x="1980279" y="4681556"/>
                <a:ext cx="613133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tutam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𝟔𝟑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endParaRPr lang="ru-RU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1C8C0F-3160-4718-8885-A8DA73B8B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279" y="4681556"/>
                <a:ext cx="6131336" cy="769441"/>
              </a:xfrm>
              <a:prstGeom prst="rect">
                <a:avLst/>
              </a:prstGeom>
              <a:blipFill>
                <a:blip r:embed="rId4"/>
                <a:stretch>
                  <a:fillRect l="-1491" t="-17460" b="-36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C2909-F0B8-4FAD-A1BC-15FAC8320A95}"/>
                  </a:ext>
                </a:extLst>
              </p:cNvPr>
              <p:cNvSpPr txBox="1"/>
              <p:nvPr/>
            </p:nvSpPr>
            <p:spPr>
              <a:xfrm>
                <a:off x="1980279" y="5431404"/>
                <a:ext cx="825510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barmoq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𝟏𝟖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𝟐𝟖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endParaRPr lang="ru-RU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C2909-F0B8-4FAD-A1BC-15FAC8320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279" y="5431404"/>
                <a:ext cx="8255103" cy="769441"/>
              </a:xfrm>
              <a:prstGeom prst="rect">
                <a:avLst/>
              </a:prstGeom>
              <a:blipFill>
                <a:blip r:embed="rId5"/>
                <a:stretch>
                  <a:fillRect l="-1108" t="-17460" b="-36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684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267928" y="920621"/>
            <a:ext cx="116930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Uyingizdan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qo‘shningizning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uyigacha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masofani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qadamlab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o‘lchang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O‘lchov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tasmasi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qadamingizning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uzunligini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o‘lchang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Bir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qadam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uzunligini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uydan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mo‘ljallagan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masofagacha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qadamlar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soniga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ko‘paytirib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masofani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metrlarda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ifodalang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881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389603" y="1115643"/>
            <a:ext cx="114127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Velosiped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haydab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ketayotgan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misolida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ilgarilanma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tebranma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qilayotgan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qismlarni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ko‘rsating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EFC517-9ED2-4B8D-9136-DDED523B3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52" y="3126659"/>
            <a:ext cx="6294112" cy="35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4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6981"/>
            <a:ext cx="12192000" cy="19467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Aziz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o‘quvchilar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Shaxsiy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gigiyena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qoidalariga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qo‘lingizni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sovunlab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yuvishni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unutmang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0B12E-69C8-472C-A0FA-9C1FE8D8A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90008" y="2123768"/>
            <a:ext cx="7630339" cy="45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1"/>
          <p:cNvGrpSpPr/>
          <p:nvPr/>
        </p:nvGrpSpPr>
        <p:grpSpPr>
          <a:xfrm>
            <a:off x="304720" y="1372029"/>
            <a:ext cx="11582559" cy="5207403"/>
            <a:chOff x="1209675" y="1793875"/>
            <a:chExt cx="7265321" cy="4606925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ltGray">
            <a:xfrm>
              <a:off x="3152775" y="2316163"/>
              <a:ext cx="5322221" cy="1303337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70D3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3162300" y="3689350"/>
              <a:ext cx="5182493" cy="1327150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4192D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gray">
            <a:xfrm>
              <a:off x="2390775" y="1793875"/>
              <a:ext cx="2438400" cy="1785938"/>
            </a:xfrm>
            <a:prstGeom prst="upArrow">
              <a:avLst>
                <a:gd name="adj1" fmla="val 50000"/>
                <a:gd name="adj2" fmla="val 18667"/>
              </a:avLst>
            </a:prstGeom>
            <a:solidFill>
              <a:srgbClr val="92D05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70D34D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gray">
            <a:xfrm>
              <a:off x="1790700" y="3175000"/>
              <a:ext cx="2438400" cy="1785938"/>
            </a:xfrm>
            <a:prstGeom prst="upArrow">
              <a:avLst>
                <a:gd name="adj1" fmla="val 50000"/>
                <a:gd name="adj2" fmla="val 18667"/>
              </a:avLst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4192DB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2481263" y="5084763"/>
              <a:ext cx="5759368" cy="1316037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EC7A2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gray">
            <a:xfrm>
              <a:off x="1209675" y="4586288"/>
              <a:ext cx="2438400" cy="1785937"/>
            </a:xfrm>
            <a:prstGeom prst="upArrow">
              <a:avLst>
                <a:gd name="adj1" fmla="val 50000"/>
                <a:gd name="adj2" fmla="val 18667"/>
              </a:avLst>
            </a:prstGeom>
            <a:solidFill>
              <a:schemeClr val="accent6">
                <a:lumMod val="75000"/>
              </a:schemeClr>
            </a:soli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EC7A24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3240841" y="5260975"/>
              <a:ext cx="4912560" cy="478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000000"/>
                  </a:solidFill>
                  <a:ea typeface="宋体" charset="-122"/>
                  <a:cs typeface="Arial" charset="0"/>
                </a:rPr>
                <a:t>  </a:t>
              </a:r>
              <a:endParaRPr lang="ru-RU" sz="2000" b="1" dirty="0">
                <a:solidFill>
                  <a:srgbClr val="E8086D"/>
                </a:solidFill>
                <a:latin typeface="Cambria" panose="02040503050406030204" pitchFamily="18" charset="0"/>
              </a:endParaRPr>
            </a:p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2000" b="1" dirty="0">
                  <a:solidFill>
                    <a:srgbClr val="E8086D"/>
                  </a:solidFill>
                  <a:latin typeface="Cambria" panose="02040503050406030204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E8086D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4592638" y="2468563"/>
              <a:ext cx="3465315" cy="31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ctr"/>
              <a:endParaRPr lang="ru-RU" sz="2000" b="1" dirty="0">
                <a:solidFill>
                  <a:srgbClr val="7030A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gray">
            <a:xfrm>
              <a:off x="3975098" y="3851275"/>
              <a:ext cx="4178301" cy="31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User\Desktop\ai_machinelear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7494" r="10980" b="5214"/>
          <a:stretch/>
        </p:blipFill>
        <p:spPr bwMode="auto">
          <a:xfrm>
            <a:off x="2483568" y="3429544"/>
            <a:ext cx="1430802" cy="109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03" y="5165569"/>
            <a:ext cx="1440430" cy="1144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User\Desktop\pngtree-chemistry-experiment-biological-experiments-chemical-instrument-instrument-png-image_37795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46" y="1748580"/>
            <a:ext cx="1287666" cy="1279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10" descr="C:\Documents and Settings\User\Рабочий стол\Pictures\copy_1096_elROeTwMg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6" y="1144969"/>
            <a:ext cx="2228440" cy="1947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6DAE92-19EB-4464-9FCE-D78D4E310FBD}"/>
              </a:ext>
            </a:extLst>
          </p:cNvPr>
          <p:cNvSpPr txBox="1"/>
          <p:nvPr/>
        </p:nvSpPr>
        <p:spPr>
          <a:xfrm>
            <a:off x="3420733" y="5122477"/>
            <a:ext cx="726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sababini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anglashga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qilamiz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D7BF4-910F-4C91-8E19-70F5C7F7B6B8}"/>
              </a:ext>
            </a:extLst>
          </p:cNvPr>
          <p:cNvSpPr txBox="1"/>
          <p:nvPr/>
        </p:nvSpPr>
        <p:spPr>
          <a:xfrm>
            <a:off x="4523446" y="3582284"/>
            <a:ext cx="68248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Fikrlash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kuzatayotgan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to‘g‘risida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gipoteza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farazlar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87D7CF-EE1C-454B-9E53-3949AC505072}"/>
              </a:ext>
            </a:extLst>
          </p:cNvPr>
          <p:cNvSpPr txBox="1"/>
          <p:nvPr/>
        </p:nvSpPr>
        <p:spPr>
          <a:xfrm>
            <a:off x="5289140" y="2025152"/>
            <a:ext cx="65981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Gipotezani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tajribalar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o‘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tkaziladi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eksperiment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6E6C265-0042-4EFB-9F27-2A5778E0D297}"/>
              </a:ext>
            </a:extLst>
          </p:cNvPr>
          <p:cNvSpPr/>
          <p:nvPr/>
        </p:nvSpPr>
        <p:spPr>
          <a:xfrm>
            <a:off x="0" y="212796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Gipoteza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eksperiment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2D759-6BF8-460F-BDC6-545A3339D99E}"/>
              </a:ext>
            </a:extLst>
          </p:cNvPr>
          <p:cNvSpPr txBox="1"/>
          <p:nvPr/>
        </p:nvSpPr>
        <p:spPr>
          <a:xfrm>
            <a:off x="9165245" y="1151596"/>
            <a:ext cx="2514461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12B54EA-CE86-4DE1-943E-E667A7DC9193}"/>
              </a:ext>
            </a:extLst>
          </p:cNvPr>
          <p:cNvCxnSpPr>
            <a:cxnSpLocks/>
          </p:cNvCxnSpPr>
          <p:nvPr/>
        </p:nvCxnSpPr>
        <p:spPr>
          <a:xfrm flipV="1">
            <a:off x="7016882" y="1505539"/>
            <a:ext cx="2054242" cy="4193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392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BIRLIKGA OID QO‘SHIMCHALAR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5">
                <a:extLst>
                  <a:ext uri="{FF2B5EF4-FFF2-40B4-BE49-F238E27FC236}">
                    <a16:creationId xmlns:a16="http://schemas.microsoft.com/office/drawing/2014/main" id="{D3158AE4-387E-4CBF-B554-9830D9B8FB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1308767"/>
                  </p:ext>
                </p:extLst>
              </p:nvPr>
            </p:nvGraphicFramePr>
            <p:xfrm>
              <a:off x="1492865" y="1154726"/>
              <a:ext cx="9206269" cy="539148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368">
                      <a:extLst>
                        <a:ext uri="{9D8B030D-6E8A-4147-A177-3AD203B41FA5}">
                          <a16:colId xmlns:a16="http://schemas.microsoft.com/office/drawing/2014/main" val="4007281167"/>
                        </a:ext>
                      </a:extLst>
                    </a:gridCol>
                    <a:gridCol w="4257901">
                      <a:extLst>
                        <a:ext uri="{9D8B030D-6E8A-4147-A177-3AD203B41FA5}">
                          <a16:colId xmlns:a16="http://schemas.microsoft.com/office/drawing/2014/main" val="3073725354"/>
                        </a:ext>
                      </a:extLst>
                    </a:gridCol>
                  </a:tblGrid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micro (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0,000001 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6168750"/>
                      </a:ext>
                    </a:extLst>
                  </a:tr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milli (m)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0,001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64487"/>
                      </a:ext>
                    </a:extLst>
                  </a:tr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santi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(s)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0,01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5615668"/>
                      </a:ext>
                    </a:extLst>
                  </a:tr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deci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 d)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0,1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2689993"/>
                      </a:ext>
                    </a:extLst>
                  </a:tr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deka (da)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 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2603330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hekto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8594119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kilo (k) 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1000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680130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mega( M)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1000000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77384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5">
                <a:extLst>
                  <a:ext uri="{FF2B5EF4-FFF2-40B4-BE49-F238E27FC236}">
                    <a16:creationId xmlns:a16="http://schemas.microsoft.com/office/drawing/2014/main" id="{D3158AE4-387E-4CBF-B554-9830D9B8FB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1308767"/>
                  </p:ext>
                </p:extLst>
              </p:nvPr>
            </p:nvGraphicFramePr>
            <p:xfrm>
              <a:off x="1492865" y="1154726"/>
              <a:ext cx="9206269" cy="539148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368">
                      <a:extLst>
                        <a:ext uri="{9D8B030D-6E8A-4147-A177-3AD203B41FA5}">
                          <a16:colId xmlns:a16="http://schemas.microsoft.com/office/drawing/2014/main" val="4007281167"/>
                        </a:ext>
                      </a:extLst>
                    </a:gridCol>
                    <a:gridCol w="4257901">
                      <a:extLst>
                        <a:ext uri="{9D8B030D-6E8A-4147-A177-3AD203B41FA5}">
                          <a16:colId xmlns:a16="http://schemas.microsoft.com/office/drawing/2014/main" val="3073725354"/>
                        </a:ext>
                      </a:extLst>
                    </a:gridCol>
                  </a:tblGrid>
                  <a:tr h="59016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23" t="-13402" r="-86224" b="-814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13402" r="-286" b="-814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6168750"/>
                      </a:ext>
                    </a:extLst>
                  </a:tr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milli (m)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113402" r="-286" b="-714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964487"/>
                      </a:ext>
                    </a:extLst>
                  </a:tr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santi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(s)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213402" r="-286" b="-614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5615668"/>
                      </a:ext>
                    </a:extLst>
                  </a:tr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deci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 d)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316667" r="-286" b="-5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2689993"/>
                      </a:ext>
                    </a:extLst>
                  </a:tr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deka (da)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412371" r="-286" b="-4154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2603330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hekto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370896" r="-286" b="-2007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8594119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kilo (k) 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474436" r="-286" b="-1022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680130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mega( M)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570149" r="-286" b="-1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77384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27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108540"/>
            <a:ext cx="1214243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KATTALIKLAR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040764" y="1312972"/>
            <a:ext cx="8421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hodisalarning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parametrlarini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tajriba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yordamiga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E441703-9653-4E1B-8276-EE01FCE0B801}"/>
              </a:ext>
            </a:extLst>
          </p:cNvPr>
          <p:cNvSpPr/>
          <p:nvPr/>
        </p:nvSpPr>
        <p:spPr>
          <a:xfrm>
            <a:off x="674655" y="951271"/>
            <a:ext cx="11153549" cy="247772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C1B58-4747-41D3-8EA5-5EA39C2B73FE}"/>
              </a:ext>
            </a:extLst>
          </p:cNvPr>
          <p:cNvSpPr txBox="1"/>
          <p:nvPr/>
        </p:nvSpPr>
        <p:spPr>
          <a:xfrm>
            <a:off x="822139" y="3267171"/>
            <a:ext cx="2007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4D42F-5477-41A1-AFD9-67B6989867C0}"/>
              </a:ext>
            </a:extLst>
          </p:cNvPr>
          <p:cNvSpPr txBox="1"/>
          <p:nvPr/>
        </p:nvSpPr>
        <p:spPr>
          <a:xfrm>
            <a:off x="3588774" y="3931177"/>
            <a:ext cx="158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Hajm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1FBE8-DB74-4073-8FFA-1A8FDB8A9479}"/>
              </a:ext>
            </a:extLst>
          </p:cNvPr>
          <p:cNvSpPr txBox="1"/>
          <p:nvPr/>
        </p:nvSpPr>
        <p:spPr>
          <a:xfrm>
            <a:off x="5517236" y="4615423"/>
            <a:ext cx="3397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AFCDF-C89A-4DEE-9C88-63D059983ADA}"/>
              </a:ext>
            </a:extLst>
          </p:cNvPr>
          <p:cNvSpPr txBox="1"/>
          <p:nvPr/>
        </p:nvSpPr>
        <p:spPr>
          <a:xfrm>
            <a:off x="8853613" y="5286968"/>
            <a:ext cx="1896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Massa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A21AB1-2402-4C27-A736-61A8CF38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79" y="4127867"/>
            <a:ext cx="1551329" cy="23223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"/>
            <a:ext cx="12192000" cy="8066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25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894980" y="41679"/>
            <a:ext cx="6699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E3972-8A17-4CC8-A44C-694259F283C3}"/>
              </a:ext>
            </a:extLst>
          </p:cNvPr>
          <p:cNvSpPr txBox="1"/>
          <p:nvPr/>
        </p:nvSpPr>
        <p:spPr>
          <a:xfrm>
            <a:off x="295886" y="872676"/>
            <a:ext cx="116002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stakan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stakan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kungaboqar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yog‘ining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stakan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sutning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suyuqliklardan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27C83-AEBB-4C34-8724-2EA1D0A7F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1" t="36529" r="48532" b="16638"/>
          <a:stretch/>
        </p:blipFill>
        <p:spPr>
          <a:xfrm>
            <a:off x="2042931" y="4718401"/>
            <a:ext cx="737605" cy="14035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5293A2-13D4-43AB-9CAC-E260123C5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325" y="4092557"/>
            <a:ext cx="1551329" cy="23576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522B41-D6A4-4728-B045-0DBE63EF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760" y="4127866"/>
            <a:ext cx="1551329" cy="23223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F21354-AD43-4EB7-9EA5-3AA3407FA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83" t="73782" r="38130" b="5780"/>
          <a:stretch/>
        </p:blipFill>
        <p:spPr>
          <a:xfrm>
            <a:off x="6096000" y="4718401"/>
            <a:ext cx="680161" cy="1403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E12B71-2CBC-4D98-81A0-DA21258880C1}"/>
              </a:ext>
            </a:extLst>
          </p:cNvPr>
          <p:cNvSpPr txBox="1"/>
          <p:nvPr/>
        </p:nvSpPr>
        <p:spPr>
          <a:xfrm>
            <a:off x="1989676" y="6211667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BCAABC-7EA9-44C9-9097-EAA74523E6D8}"/>
              </a:ext>
            </a:extLst>
          </p:cNvPr>
          <p:cNvSpPr txBox="1"/>
          <p:nvPr/>
        </p:nvSpPr>
        <p:spPr>
          <a:xfrm>
            <a:off x="3757421" y="621166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E7D0B-6269-4BD8-86B9-C3FF8874C286}"/>
              </a:ext>
            </a:extLst>
          </p:cNvPr>
          <p:cNvSpPr txBox="1"/>
          <p:nvPr/>
        </p:nvSpPr>
        <p:spPr>
          <a:xfrm>
            <a:off x="5917205" y="6211666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8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A21AB1-2402-4C27-A736-61A8CF38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63" y="3745492"/>
            <a:ext cx="1551329" cy="23223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"/>
            <a:ext cx="12192000" cy="9309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25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820537" y="54452"/>
            <a:ext cx="6699810" cy="9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2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E3972-8A17-4CC8-A44C-694259F283C3}"/>
              </a:ext>
            </a:extLst>
          </p:cNvPr>
          <p:cNvSpPr txBox="1"/>
          <p:nvPr/>
        </p:nvSpPr>
        <p:spPr>
          <a:xfrm>
            <a:off x="295886" y="1104240"/>
            <a:ext cx="10352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Sutniki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yog‘niki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27C83-AEBB-4C34-8724-2EA1D0A7F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1" t="36529" r="48532" b="16638"/>
          <a:stretch/>
        </p:blipFill>
        <p:spPr>
          <a:xfrm>
            <a:off x="786615" y="4336026"/>
            <a:ext cx="737605" cy="14035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5293A2-13D4-43AB-9CAC-E260123C5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09" y="3710182"/>
            <a:ext cx="1551329" cy="23576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522B41-D6A4-4728-B045-0DBE63EF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44" y="3745491"/>
            <a:ext cx="1551329" cy="23223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F21354-AD43-4EB7-9EA5-3AA3407FA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83" t="73782" r="38130" b="5780"/>
          <a:stretch/>
        </p:blipFill>
        <p:spPr>
          <a:xfrm>
            <a:off x="4839684" y="4336026"/>
            <a:ext cx="680161" cy="1403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FA93C-250C-405C-9680-FA0DA2E7CC7F}"/>
                  </a:ext>
                </a:extLst>
              </p:cNvPr>
              <p:cNvSpPr txBox="1"/>
              <p:nvPr/>
            </p:nvSpPr>
            <p:spPr>
              <a:xfrm>
                <a:off x="6363973" y="1999211"/>
                <a:ext cx="160749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𝒔𝒖𝒗</m:t>
                        </m:r>
                      </m:sub>
                    </m:sSub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FA93C-250C-405C-9680-FA0DA2E7C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973" y="1999211"/>
                <a:ext cx="1607491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E025E-10FB-479C-91CC-A7EA99F492EC}"/>
                  </a:ext>
                </a:extLst>
              </p:cNvPr>
              <p:cNvSpPr txBox="1"/>
              <p:nvPr/>
            </p:nvSpPr>
            <p:spPr>
              <a:xfrm>
                <a:off x="3400933" y="1959882"/>
                <a:ext cx="15337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𝒔𝒖𝒕</m:t>
                        </m:r>
                      </m:sub>
                    </m:sSub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E025E-10FB-479C-91CC-A7EA99F49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933" y="1959882"/>
                <a:ext cx="1533753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CF8531-809D-4762-8A72-80C12CA8AF2F}"/>
                  </a:ext>
                </a:extLst>
              </p:cNvPr>
              <p:cNvSpPr txBox="1"/>
              <p:nvPr/>
            </p:nvSpPr>
            <p:spPr>
              <a:xfrm>
                <a:off x="9387781" y="2079544"/>
                <a:ext cx="1798249" cy="8335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𝒚𝒐𝒈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CF8531-809D-4762-8A72-80C12CA8A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781" y="2079544"/>
                <a:ext cx="1798249" cy="8335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07E467-0BDC-4E2B-9827-8FCF4916A586}"/>
                  </a:ext>
                </a:extLst>
              </p:cNvPr>
              <p:cNvSpPr txBox="1"/>
              <p:nvPr/>
            </p:nvSpPr>
            <p:spPr>
              <a:xfrm>
                <a:off x="8297146" y="2079544"/>
                <a:ext cx="7649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07E467-0BDC-4E2B-9827-8FCF4916A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146" y="2079544"/>
                <a:ext cx="764953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5E697-81C7-49FC-9AA2-10DB8D00C43A}"/>
                  </a:ext>
                </a:extLst>
              </p:cNvPr>
              <p:cNvSpPr txBox="1"/>
              <p:nvPr/>
            </p:nvSpPr>
            <p:spPr>
              <a:xfrm>
                <a:off x="5269730" y="1985429"/>
                <a:ext cx="7649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5E697-81C7-49FC-9AA2-10DB8D00C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30" y="1985429"/>
                <a:ext cx="764953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FACCC5-64CA-49E3-87D3-34CCD33824B5}"/>
                  </a:ext>
                </a:extLst>
              </p:cNvPr>
              <p:cNvSpPr txBox="1"/>
              <p:nvPr/>
            </p:nvSpPr>
            <p:spPr>
              <a:xfrm>
                <a:off x="3419762" y="2834680"/>
                <a:ext cx="136223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𝒔𝒖𝒕</m:t>
                        </m:r>
                      </m:sub>
                    </m:sSub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FACCC5-64CA-49E3-87D3-34CCD3382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762" y="2834680"/>
                <a:ext cx="136223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44186B-41E0-4998-B6DD-BBE1A2B35975}"/>
                  </a:ext>
                </a:extLst>
              </p:cNvPr>
              <p:cNvSpPr txBox="1"/>
              <p:nvPr/>
            </p:nvSpPr>
            <p:spPr>
              <a:xfrm>
                <a:off x="6281142" y="2895395"/>
                <a:ext cx="1435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𝒔𝒖𝒗</m:t>
                        </m:r>
                      </m:sub>
                    </m:sSub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44186B-41E0-4998-B6DD-BBE1A2B35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142" y="2895395"/>
                <a:ext cx="1435971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6FFA13-5A4D-45A1-8BC9-C0B731FE448B}"/>
                  </a:ext>
                </a:extLst>
              </p:cNvPr>
              <p:cNvSpPr txBox="1"/>
              <p:nvPr/>
            </p:nvSpPr>
            <p:spPr>
              <a:xfrm>
                <a:off x="9241154" y="2978463"/>
                <a:ext cx="1626727" cy="8335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𝒚𝒐𝒈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6FFA13-5A4D-45A1-8BC9-C0B731FE4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1154" y="2978463"/>
                <a:ext cx="1626727" cy="83356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B9EB0D-1B0B-4FCB-B551-3C97C680A8C8}"/>
                  </a:ext>
                </a:extLst>
              </p:cNvPr>
              <p:cNvSpPr txBox="1"/>
              <p:nvPr/>
            </p:nvSpPr>
            <p:spPr>
              <a:xfrm>
                <a:off x="5187418" y="2932884"/>
                <a:ext cx="7649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B9EB0D-1B0B-4FCB-B551-3C97C680A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418" y="2932884"/>
                <a:ext cx="764953" cy="7694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C4652C-6BEC-49DF-9E15-4E21BDED34A4}"/>
                  </a:ext>
                </a:extLst>
              </p:cNvPr>
              <p:cNvSpPr txBox="1"/>
              <p:nvPr/>
            </p:nvSpPr>
            <p:spPr>
              <a:xfrm>
                <a:off x="8279978" y="2978463"/>
                <a:ext cx="7649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</m:oMath>
                </a14:m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C4652C-6BEC-49DF-9E15-4E21BDED3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978" y="2978463"/>
                <a:ext cx="764953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56BBAF-B057-4471-963F-B0DBE69A8A8D}"/>
                  </a:ext>
                </a:extLst>
              </p:cNvPr>
              <p:cNvSpPr txBox="1"/>
              <p:nvPr/>
            </p:nvSpPr>
            <p:spPr>
              <a:xfrm>
                <a:off x="281125" y="2402660"/>
                <a:ext cx="2076851" cy="1204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sz="5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den>
                    </m:f>
                  </m:oMath>
                </a14:m>
                <a:endParaRPr lang="ru-RU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56BBAF-B057-4471-963F-B0DBE69A8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25" y="2402660"/>
                <a:ext cx="2076851" cy="1204497"/>
              </a:xfrm>
              <a:prstGeom prst="rect">
                <a:avLst/>
              </a:prstGeom>
              <a:blipFill>
                <a:blip r:embed="rId15"/>
                <a:stretch>
                  <a:fillRect t="-7071"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83FCF29F-DADF-4E0B-B67B-215CA3A622A9}"/>
              </a:ext>
            </a:extLst>
          </p:cNvPr>
          <p:cNvSpPr txBox="1"/>
          <p:nvPr/>
        </p:nvSpPr>
        <p:spPr>
          <a:xfrm>
            <a:off x="677074" y="593145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10DE2C-0849-43A8-A53C-0BDF15410E18}"/>
              </a:ext>
            </a:extLst>
          </p:cNvPr>
          <p:cNvSpPr txBox="1"/>
          <p:nvPr/>
        </p:nvSpPr>
        <p:spPr>
          <a:xfrm>
            <a:off x="2444819" y="593145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C5788A-05B5-4F8C-8B2B-AD7501AB76BA}"/>
              </a:ext>
            </a:extLst>
          </p:cNvPr>
          <p:cNvSpPr txBox="1"/>
          <p:nvPr/>
        </p:nvSpPr>
        <p:spPr>
          <a:xfrm>
            <a:off x="4604603" y="593145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9309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25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820537" y="54452"/>
            <a:ext cx="6699810" cy="9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2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E3972-8A17-4CC8-A44C-694259F283C3}"/>
              </a:ext>
            </a:extLst>
          </p:cNvPr>
          <p:cNvSpPr txBox="1"/>
          <p:nvPr/>
        </p:nvSpPr>
        <p:spPr>
          <a:xfrm>
            <a:off x="295886" y="1137414"/>
            <a:ext cx="11600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bug‘larining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zichligidan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B19C51-E2DF-4829-B78A-131310CFE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86" y="2804441"/>
            <a:ext cx="4768123" cy="33918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DC94FA-9FCB-4352-9E1F-0A375A5B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310" y="2804441"/>
            <a:ext cx="4902562" cy="33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0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9309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25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B962A-95B5-4D50-92F7-7D7B347ADD19}"/>
              </a:ext>
            </a:extLst>
          </p:cNvPr>
          <p:cNvSpPr txBox="1"/>
          <p:nvPr/>
        </p:nvSpPr>
        <p:spPr>
          <a:xfrm>
            <a:off x="508697" y="1251933"/>
            <a:ext cx="111746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moddasining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agregat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molekulalari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bir-birlarini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tortib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hajmni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E757784-D626-4EF0-87C6-B382C2F047EF}"/>
              </a:ext>
            </a:extLst>
          </p:cNvPr>
          <p:cNvSpPr/>
          <p:nvPr/>
        </p:nvSpPr>
        <p:spPr>
          <a:xfrm>
            <a:off x="5155402" y="6179120"/>
            <a:ext cx="818866" cy="272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sp>
        <p:nvSpPr>
          <p:cNvPr id="10" name="AutoShape 2" descr="Дискретность электрического заряда. Электрон. Строение атома — урок.  Физика, 8 класс.">
            <a:extLst>
              <a:ext uri="{FF2B5EF4-FFF2-40B4-BE49-F238E27FC236}">
                <a16:creationId xmlns:a16="http://schemas.microsoft.com/office/drawing/2014/main" id="{0024781F-ECDF-4468-B5D3-B0BC2BF055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1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3416076" y="114985"/>
            <a:ext cx="6923137" cy="9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2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E13338C-A68E-4867-BD0E-06D5A394D6A5}"/>
              </a:ext>
            </a:extLst>
          </p:cNvPr>
          <p:cNvSpPr/>
          <p:nvPr/>
        </p:nvSpPr>
        <p:spPr>
          <a:xfrm>
            <a:off x="402879" y="5866986"/>
            <a:ext cx="1003254" cy="276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</p:spTree>
    <p:extLst>
      <p:ext uri="{BB962C8B-B14F-4D97-AF65-F5344CB8AC3E}">
        <p14:creationId xmlns:p14="http://schemas.microsoft.com/office/powerpoint/2010/main" val="322415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6909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 TURLARI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700686" y="1122381"/>
            <a:ext cx="11186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turmushda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harakatlanayotgan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kuzatamiz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EF8661-15CE-45D1-B80E-4041131B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24" y="2716117"/>
            <a:ext cx="4427783" cy="31953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F9F61A-888A-4C01-A4CF-3808B5A4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95"/>
          <a:stretch/>
        </p:blipFill>
        <p:spPr>
          <a:xfrm>
            <a:off x="7887414" y="2445820"/>
            <a:ext cx="2066035" cy="19463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BB032F-AF6A-4EE6-B63B-94A6CEB3E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185" y="2288699"/>
            <a:ext cx="2699229" cy="42469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1B8545-0F8D-42B6-B405-4DDD07ACC2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22" t="18073" r="16314" b="18064"/>
          <a:stretch/>
        </p:blipFill>
        <p:spPr>
          <a:xfrm>
            <a:off x="10441859" y="2182761"/>
            <a:ext cx="1288620" cy="15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5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AVTOMOBILNING HARAKATI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2616AB-F7D9-4174-899E-4FECEA23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874" y="1184915"/>
            <a:ext cx="3251094" cy="2543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B6973E-F736-42C3-A58E-7286375FA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1" t="9044" r="8406" b="13561"/>
          <a:stretch/>
        </p:blipFill>
        <p:spPr>
          <a:xfrm>
            <a:off x="4669973" y="1184915"/>
            <a:ext cx="3251093" cy="25665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EBE8AC-34BE-48DE-95DF-7458BBD528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7" t="7674" r="8066" b="10041"/>
          <a:stretch/>
        </p:blipFill>
        <p:spPr>
          <a:xfrm>
            <a:off x="117988" y="1319211"/>
            <a:ext cx="4188541" cy="2488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41C172-4E1D-4CA1-9A62-9FB570D9D70B}"/>
              </a:ext>
            </a:extLst>
          </p:cNvPr>
          <p:cNvSpPr txBox="1"/>
          <p:nvPr/>
        </p:nvSpPr>
        <p:spPr>
          <a:xfrm>
            <a:off x="157548" y="3940599"/>
            <a:ext cx="9873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korpusi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haydovchisi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oldinga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orqaga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g‘ildiraklari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matorini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sovituvchi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parragi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87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4976</TotalTime>
  <Words>1079</Words>
  <Application>Microsoft Office PowerPoint</Application>
  <PresentationFormat>Широкоэкранный</PresentationFormat>
  <Paragraphs>200</Paragraphs>
  <Slides>38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581</cp:revision>
  <dcterms:created xsi:type="dcterms:W3CDTF">2020-03-24T02:20:14Z</dcterms:created>
  <dcterms:modified xsi:type="dcterms:W3CDTF">2020-10-15T07:08:46Z</dcterms:modified>
</cp:coreProperties>
</file>