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5"/>
  </p:notesMasterIdLst>
  <p:sldIdLst>
    <p:sldId id="270" r:id="rId4"/>
    <p:sldId id="664" r:id="rId5"/>
    <p:sldId id="1681" r:id="rId6"/>
    <p:sldId id="1683" r:id="rId7"/>
    <p:sldId id="1685" r:id="rId8"/>
    <p:sldId id="1686" r:id="rId9"/>
    <p:sldId id="1688" r:id="rId10"/>
    <p:sldId id="1689" r:id="rId11"/>
    <p:sldId id="1690" r:id="rId12"/>
    <p:sldId id="1673" r:id="rId13"/>
    <p:sldId id="168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2C2"/>
    <a:srgbClr val="91EDED"/>
    <a:srgbClr val="95EFED"/>
    <a:srgbClr val="BAF5F4"/>
    <a:srgbClr val="A7E4DC"/>
    <a:srgbClr val="AADBE0"/>
    <a:srgbClr val="6C9C90"/>
    <a:srgbClr val="D64646"/>
    <a:srgbClr val="D02023"/>
    <a:srgbClr val="D9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809696-30D3-47B8-87BB-6D5EE19A8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5" r="23675"/>
          <a:stretch/>
        </p:blipFill>
        <p:spPr>
          <a:xfrm>
            <a:off x="2271250" y="3396607"/>
            <a:ext cx="3573243" cy="3196734"/>
          </a:xfrm>
          <a:prstGeom prst="rect">
            <a:avLst/>
          </a:prstGeom>
        </p:spPr>
      </p:pic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2000" cy="1438275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767834" y="0"/>
            <a:ext cx="6656332" cy="1261570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519084" y="1746829"/>
            <a:ext cx="9837174" cy="22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SHAYNLI TAROZI YORDAMIDA JISM MASSASINI O‘LCHASH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10045430" y="244359"/>
            <a:ext cx="1899639" cy="88745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13946" y="308554"/>
            <a:ext cx="2129413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4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421556" y="1631934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470407" y="4275837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0" y="176066"/>
            <a:ext cx="90170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01A9A8-AA86-4E72-932E-8FD5FC0F1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1" t="6345" r="10753" b="6774"/>
          <a:stretch/>
        </p:blipFill>
        <p:spPr>
          <a:xfrm>
            <a:off x="619433" y="1327911"/>
            <a:ext cx="1224115" cy="10346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8ECEDC-61B9-424E-BE72-3FCE7839F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8" b="7678"/>
          <a:stretch/>
        </p:blipFill>
        <p:spPr>
          <a:xfrm>
            <a:off x="3858332" y="904195"/>
            <a:ext cx="2980133" cy="19180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F05DE2-6250-46D0-9CFA-EE479A1642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12" t="4319" r="5829" b="9653"/>
          <a:stretch/>
        </p:blipFill>
        <p:spPr>
          <a:xfrm>
            <a:off x="7171828" y="929589"/>
            <a:ext cx="2860252" cy="28658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CDE682-ADDF-49B3-ADF7-88A180689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363" y="3232307"/>
            <a:ext cx="2980134" cy="29801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116B84-4C37-474A-8242-0FA61C214F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313" t="6958" r="18492" b="9893"/>
          <a:stretch/>
        </p:blipFill>
        <p:spPr>
          <a:xfrm>
            <a:off x="403383" y="3081227"/>
            <a:ext cx="2369316" cy="2239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2FF228-7EA8-47A8-AE2C-82399DAF45C1}"/>
              </a:ext>
            </a:extLst>
          </p:cNvPr>
          <p:cNvSpPr txBox="1"/>
          <p:nvPr/>
        </p:nvSpPr>
        <p:spPr>
          <a:xfrm>
            <a:off x="619433" y="2362519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0,001 g</a:t>
            </a:r>
            <a:endParaRPr lang="ru-RU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A95CA-0BA4-480E-9E50-FE7C5E874894}"/>
              </a:ext>
            </a:extLst>
          </p:cNvPr>
          <p:cNvSpPr txBox="1"/>
          <p:nvPr/>
        </p:nvSpPr>
        <p:spPr>
          <a:xfrm>
            <a:off x="733247" y="5728784"/>
            <a:ext cx="129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100 kg</a:t>
            </a:r>
            <a:endParaRPr lang="ru-RU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9898AE-4214-4CC0-8E4F-282FAEB32970}"/>
              </a:ext>
            </a:extLst>
          </p:cNvPr>
          <p:cNvSpPr txBox="1"/>
          <p:nvPr/>
        </p:nvSpPr>
        <p:spPr>
          <a:xfrm>
            <a:off x="4218819" y="2654906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1400 kg</a:t>
            </a: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5D311-3EE4-4F64-B4A6-E7F2743FE538}"/>
                  </a:ext>
                </a:extLst>
              </p:cNvPr>
              <p:cNvSpPr txBox="1"/>
              <p:nvPr/>
            </p:nvSpPr>
            <p:spPr>
              <a:xfrm>
                <a:off x="3858332" y="6015593"/>
                <a:ext cx="2105898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2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b="1" dirty="0"/>
                  <a:t>kg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5D311-3EE4-4F64-B4A6-E7F2743FE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332" y="6015593"/>
                <a:ext cx="2105898" cy="595932"/>
              </a:xfrm>
              <a:prstGeom prst="rect">
                <a:avLst/>
              </a:prstGeom>
              <a:blipFill>
                <a:blip r:embed="rId7"/>
                <a:stretch>
                  <a:fillRect l="-7536" t="-10204" r="-6667" b="-33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31C83C-CE7C-460C-993C-202C1E7F1E6F}"/>
                  </a:ext>
                </a:extLst>
              </p:cNvPr>
              <p:cNvSpPr txBox="1"/>
              <p:nvPr/>
            </p:nvSpPr>
            <p:spPr>
              <a:xfrm>
                <a:off x="9872694" y="1387133"/>
                <a:ext cx="2105898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1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b="1" dirty="0"/>
                  <a:t>kg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31C83C-CE7C-460C-993C-202C1E7F1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694" y="1387133"/>
                <a:ext cx="2105898" cy="595932"/>
              </a:xfrm>
              <a:prstGeom prst="rect">
                <a:avLst/>
              </a:prstGeom>
              <a:blipFill>
                <a:blip r:embed="rId8"/>
                <a:stretch>
                  <a:fillRect l="-7536" t="-10309" r="-6667" b="-350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3A81E8-EF77-4973-8031-16176D126C8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502" t="18632" r="16938" b="583"/>
          <a:stretch/>
        </p:blipFill>
        <p:spPr>
          <a:xfrm>
            <a:off x="7339093" y="4044421"/>
            <a:ext cx="1937643" cy="22691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4D7E80-68F5-4E00-B1E8-3B0CAB9911A3}"/>
              </a:ext>
            </a:extLst>
          </p:cNvPr>
          <p:cNvSpPr txBox="1"/>
          <p:nvPr/>
        </p:nvSpPr>
        <p:spPr>
          <a:xfrm>
            <a:off x="9449026" y="4341409"/>
            <a:ext cx="120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0,01 g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9308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237511" y="1135625"/>
            <a:ext cx="117169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qizdirilganda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shaynli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tarozida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prujinali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tarozida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o‘lchashga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aniqroq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Gaz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inertligi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tushunamiz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106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KERAKLI ASBOBLAR: 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D7648-350C-441C-A3B4-26E1C9BC3B1C}"/>
              </a:ext>
            </a:extLst>
          </p:cNvPr>
          <p:cNvSpPr txBox="1"/>
          <p:nvPr/>
        </p:nvSpPr>
        <p:spPr>
          <a:xfrm>
            <a:off x="576723" y="988277"/>
            <a:ext cx="11038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Shaynli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tarozi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toshlari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stakan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o‘lchanishi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shar,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DCF12F-FCD8-446E-9DB2-BFAF1BE46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0" r="6387"/>
          <a:stretch/>
        </p:blipFill>
        <p:spPr>
          <a:xfrm>
            <a:off x="390330" y="2927269"/>
            <a:ext cx="4476116" cy="38373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8FACF2-C8E6-4FCB-9598-4BD1151C8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517" y="4357998"/>
            <a:ext cx="1119511" cy="19389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B503-345E-4D18-AFA7-46BE5AF1E0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8273" b="13375"/>
          <a:stretch/>
        </p:blipFill>
        <p:spPr>
          <a:xfrm>
            <a:off x="6409942" y="2514406"/>
            <a:ext cx="2017006" cy="34708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073977-8EDC-433D-8B1F-743FA7D500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86" t="11139" r="11969" b="10174"/>
          <a:stretch/>
        </p:blipFill>
        <p:spPr>
          <a:xfrm>
            <a:off x="10363892" y="2502304"/>
            <a:ext cx="1109372" cy="18142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6EE600-F2FA-461B-9EF2-829031C300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50" t="14134" r="13956" b="14000"/>
          <a:stretch/>
        </p:blipFill>
        <p:spPr>
          <a:xfrm>
            <a:off x="8283233" y="2502304"/>
            <a:ext cx="1687211" cy="17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      LABORATORIYA MASHG‘ULOTI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D7648-350C-441C-A3B4-26E1C9BC3B1C}"/>
              </a:ext>
            </a:extLst>
          </p:cNvPr>
          <p:cNvSpPr txBox="1"/>
          <p:nvPr/>
        </p:nvSpPr>
        <p:spPr>
          <a:xfrm>
            <a:off x="576723" y="1017911"/>
            <a:ext cx="11038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Shaynli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tarozining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turIi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tarozi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toshlari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tanishish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B18B0-1179-448F-B59E-A65DE86F9152}"/>
              </a:ext>
            </a:extLst>
          </p:cNvPr>
          <p:cNvSpPr txBox="1"/>
          <p:nvPr/>
        </p:nvSpPr>
        <p:spPr>
          <a:xfrm>
            <a:off x="576723" y="2597469"/>
            <a:ext cx="110385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  Jism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o‘lchashdan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tarozi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muvozanatga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keltiriladi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pallaga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parchalari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qo‘yiladi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94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 LABORATORIYA MASHG‘ULOTI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D7648-350C-441C-A3B4-26E1C9BC3B1C}"/>
              </a:ext>
            </a:extLst>
          </p:cNvPr>
          <p:cNvSpPr txBox="1"/>
          <p:nvPr/>
        </p:nvSpPr>
        <p:spPr>
          <a:xfrm>
            <a:off x="576723" y="988414"/>
            <a:ext cx="110385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aniqlanadigan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tarozining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pallasiga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toshlarini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pallasiga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qo‘yiladi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6B849-7E01-4A28-A8D8-C15DBD1CDD1A}"/>
              </a:ext>
            </a:extLst>
          </p:cNvPr>
          <p:cNvSpPr txBox="1"/>
          <p:nvPr/>
        </p:nvSpPr>
        <p:spPr>
          <a:xfrm>
            <a:off x="576723" y="3215583"/>
            <a:ext cx="110385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Tarozi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buzilib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qolmasligi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toshning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massasiga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yaqinrog‘ini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791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  LABORATORIYA MASHG‘ULOTI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D7648-350C-441C-A3B4-26E1C9BC3B1C}"/>
              </a:ext>
            </a:extLst>
          </p:cNvPr>
          <p:cNvSpPr txBox="1"/>
          <p:nvPr/>
        </p:nvSpPr>
        <p:spPr>
          <a:xfrm>
            <a:off x="576723" y="1062156"/>
            <a:ext cx="110385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Tarozi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pallasiga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ho‘l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notoza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suyuqlikni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bevosita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idishsiz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sochilib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ketuvchi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narsalar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shakar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tuzni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71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 LABORATORIYA MASHG‘ULOTI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D7648-350C-441C-A3B4-26E1C9BC3B1C}"/>
              </a:ext>
            </a:extLst>
          </p:cNvPr>
          <p:cNvSpPr txBox="1"/>
          <p:nvPr/>
        </p:nvSpPr>
        <p:spPr>
          <a:xfrm>
            <a:off x="679962" y="884903"/>
            <a:ext cx="110385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Taroziga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pasportida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yukdan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ortiqcha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yukni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tortish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A277D-21B6-4968-B081-A61A33B85C50}"/>
              </a:ext>
            </a:extLst>
          </p:cNvPr>
          <p:cNvSpPr txBox="1"/>
          <p:nvPr/>
        </p:nvSpPr>
        <p:spPr>
          <a:xfrm>
            <a:off x="679962" y="3008561"/>
            <a:ext cx="110385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toshchalarni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pinset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idishidan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pallaga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3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  LABORATORIYA MASHG‘ULOTI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D7648-350C-441C-A3B4-26E1C9BC3B1C}"/>
              </a:ext>
            </a:extLst>
          </p:cNvPr>
          <p:cNvSpPr txBox="1"/>
          <p:nvPr/>
        </p:nvSpPr>
        <p:spPr>
          <a:xfrm>
            <a:off x="576723" y="1062156"/>
            <a:ext cx="110385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Pallaga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tosh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chamalab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yengilroq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toshdan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tarozi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muvozanatga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kelgandan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pallaga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toshlarning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39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6931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  LABORATORIYA MASHG‘ULOTI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D7648-350C-441C-A3B4-26E1C9BC3B1C}"/>
              </a:ext>
            </a:extLst>
          </p:cNvPr>
          <p:cNvSpPr txBox="1"/>
          <p:nvPr/>
        </p:nvSpPr>
        <p:spPr>
          <a:xfrm>
            <a:off x="414491" y="716770"/>
            <a:ext cx="110385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Taroziga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stakan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Stakanni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palladan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stakanni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taroziga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tortiladi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EA7479-2319-4B6E-B27B-CAA9C8FB94B9}"/>
                  </a:ext>
                </a:extLst>
              </p:cNvPr>
              <p:cNvSpPr txBox="1"/>
              <p:nvPr/>
            </p:nvSpPr>
            <p:spPr>
              <a:xfrm>
                <a:off x="735410" y="5749325"/>
                <a:ext cx="12930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EA7479-2319-4B6E-B27B-CAA9C8FB9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10" y="5749325"/>
                <a:ext cx="129304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3DE2E-15DD-485C-8FED-F6B96F5B2D30}"/>
                  </a:ext>
                </a:extLst>
              </p:cNvPr>
              <p:cNvSpPr txBox="1"/>
              <p:nvPr/>
            </p:nvSpPr>
            <p:spPr>
              <a:xfrm>
                <a:off x="6096000" y="4654445"/>
                <a:ext cx="21604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𝑠𝑢𝑣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3DE2E-15DD-485C-8FED-F6B96F5B2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54445"/>
                <a:ext cx="2160463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D6BA6-AD0E-48E8-A27D-E576FA247C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26" t="59037" r="56609" b="5591"/>
          <a:stretch/>
        </p:blipFill>
        <p:spPr>
          <a:xfrm>
            <a:off x="3857540" y="3521648"/>
            <a:ext cx="2344702" cy="25205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B25991-4F8D-441B-8198-E0E06DDC43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93" t="3085" r="12017" b="4631"/>
          <a:stretch/>
        </p:blipFill>
        <p:spPr>
          <a:xfrm>
            <a:off x="214180" y="3429000"/>
            <a:ext cx="2018132" cy="25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  LABORATORIYA MASHG‘ULOTI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EA7479-2319-4B6E-B27B-CAA9C8FB94B9}"/>
                  </a:ext>
                </a:extLst>
              </p:cNvPr>
              <p:cNvSpPr txBox="1"/>
              <p:nvPr/>
            </p:nvSpPr>
            <p:spPr>
              <a:xfrm>
                <a:off x="7643012" y="1138154"/>
                <a:ext cx="2582630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sz="6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6600" b="1" i="1" smtClean="0">
                              <a:latin typeface="Cambria Math" panose="02040503050406030204" pitchFamily="18" charset="0"/>
                            </a:rPr>
                            <m:t>𝒔𝒕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EA7479-2319-4B6E-B27B-CAA9C8FB9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012" y="1138154"/>
                <a:ext cx="258263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3DE2E-15DD-485C-8FED-F6B96F5B2D30}"/>
                  </a:ext>
                </a:extLst>
              </p:cNvPr>
              <p:cNvSpPr txBox="1"/>
              <p:nvPr/>
            </p:nvSpPr>
            <p:spPr>
              <a:xfrm>
                <a:off x="3203034" y="1138154"/>
                <a:ext cx="4023217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6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6600" b="1" i="1" smtClean="0">
                              <a:latin typeface="Cambria Math" panose="02040503050406030204" pitchFamily="18" charset="0"/>
                            </a:rPr>
                            <m:t>𝒔𝒕</m:t>
                          </m:r>
                          <m:r>
                            <a:rPr lang="en-US" sz="6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600" b="1" i="1" smtClean="0">
                              <a:latin typeface="Cambria Math" panose="02040503050406030204" pitchFamily="18" charset="0"/>
                            </a:rPr>
                            <m:t>𝒔𝒖𝒗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3DE2E-15DD-485C-8FED-F6B96F5B2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034" y="1138154"/>
                <a:ext cx="4023217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FFF2A0-6D95-464A-815E-AFC5C2B80421}"/>
                  </a:ext>
                </a:extLst>
              </p:cNvPr>
              <p:cNvSpPr txBox="1"/>
              <p:nvPr/>
            </p:nvSpPr>
            <p:spPr>
              <a:xfrm>
                <a:off x="916765" y="1138154"/>
                <a:ext cx="212868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6600" b="1" i="1" smtClean="0">
                              <a:latin typeface="Cambria Math" panose="02040503050406030204" pitchFamily="18" charset="0"/>
                            </a:rPr>
                            <m:t>𝒔𝒖𝒗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FFF2A0-6D95-464A-815E-AFC5C2B80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65" y="1138154"/>
                <a:ext cx="2128684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A3FAB2D-D1D7-4146-A8F7-22698687CC19}"/>
              </a:ext>
            </a:extLst>
          </p:cNvPr>
          <p:cNvSpPr txBox="1"/>
          <p:nvPr/>
        </p:nvSpPr>
        <p:spPr>
          <a:xfrm>
            <a:off x="576723" y="2705725"/>
            <a:ext cx="11038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O‘lchagan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82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7422</TotalTime>
  <Words>387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686</cp:revision>
  <dcterms:created xsi:type="dcterms:W3CDTF">2020-03-24T02:20:14Z</dcterms:created>
  <dcterms:modified xsi:type="dcterms:W3CDTF">2020-10-07T09:48:15Z</dcterms:modified>
</cp:coreProperties>
</file>