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4"/>
  </p:notesMasterIdLst>
  <p:sldIdLst>
    <p:sldId id="270" r:id="rId4"/>
    <p:sldId id="664" r:id="rId5"/>
    <p:sldId id="1673" r:id="rId6"/>
    <p:sldId id="1677" r:id="rId7"/>
    <p:sldId id="1678" r:id="rId8"/>
    <p:sldId id="1674" r:id="rId9"/>
    <p:sldId id="1675" r:id="rId10"/>
    <p:sldId id="1672" r:id="rId11"/>
    <p:sldId id="1667" r:id="rId12"/>
    <p:sldId id="1651" r:id="rId13"/>
    <p:sldId id="1640" r:id="rId14"/>
    <p:sldId id="1668" r:id="rId15"/>
    <p:sldId id="1656" r:id="rId16"/>
    <p:sldId id="1669" r:id="rId17"/>
    <p:sldId id="1679" r:id="rId18"/>
    <p:sldId id="1680" r:id="rId19"/>
    <p:sldId id="1657" r:id="rId20"/>
    <p:sldId id="1670" r:id="rId21"/>
    <p:sldId id="1676" r:id="rId22"/>
    <p:sldId id="167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2C2"/>
    <a:srgbClr val="91EDED"/>
    <a:srgbClr val="95EFED"/>
    <a:srgbClr val="BAF5F4"/>
    <a:srgbClr val="A7E4DC"/>
    <a:srgbClr val="AADBE0"/>
    <a:srgbClr val="6C9C90"/>
    <a:srgbClr val="D64646"/>
    <a:srgbClr val="D02023"/>
    <a:srgbClr val="D9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2000" cy="1438275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767834" y="0"/>
            <a:ext cx="6656332" cy="1261570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548580" y="1793976"/>
            <a:ext cx="9430073" cy="15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MASSA VA UNING      BIRLIKLARI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10045430" y="244359"/>
            <a:ext cx="1899639" cy="88745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13946" y="308554"/>
            <a:ext cx="2129413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4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484618" y="2525313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470407" y="4275837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0" y="176066"/>
            <a:ext cx="90170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8F18D-A589-47A7-85ED-5205B5FCF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r="10287"/>
          <a:stretch/>
        </p:blipFill>
        <p:spPr>
          <a:xfrm>
            <a:off x="2547920" y="3762525"/>
            <a:ext cx="1994583" cy="24894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A95DB7-AA98-4557-B12D-A72F3E926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080" y="3300401"/>
            <a:ext cx="3878826" cy="325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1900"/>
            <a:ext cx="12192000" cy="8710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TAROZI TURLARI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1BD013-C3C3-458C-AA05-1F258ED323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9" t="17235" r="6727" b="17234"/>
          <a:stretch/>
        </p:blipFill>
        <p:spPr>
          <a:xfrm>
            <a:off x="5542661" y="3729484"/>
            <a:ext cx="3638920" cy="27267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67EB19-B81D-4C8F-9D75-74B83C49A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46" y="871032"/>
            <a:ext cx="2228850" cy="4876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0E391BE-62BB-42ED-9299-89B1289F2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907" y="950900"/>
            <a:ext cx="4989337" cy="26368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CB39EBF-D61E-4645-8AE8-81712C2B3B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91" r="10287"/>
          <a:stretch/>
        </p:blipFill>
        <p:spPr>
          <a:xfrm>
            <a:off x="2621662" y="1204552"/>
            <a:ext cx="3014817" cy="37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AB4438-5597-40C2-9150-A24C5FD39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72" r="70267" b="5858"/>
          <a:stretch/>
        </p:blipFill>
        <p:spPr>
          <a:xfrm>
            <a:off x="7744001" y="577874"/>
            <a:ext cx="4144167" cy="42784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12192000" cy="7669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A S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361EA-1EDF-43A8-A7D4-6AF4C6E41A9E}"/>
              </a:ext>
            </a:extLst>
          </p:cNvPr>
          <p:cNvSpPr txBox="1"/>
          <p:nvPr/>
        </p:nvSpPr>
        <p:spPr>
          <a:xfrm>
            <a:off x="303832" y="801010"/>
            <a:ext cx="77773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Massa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XBS da 1 kg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toshining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namunasi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Parij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yaqinida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Sevr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shahridagi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muzeyda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6AC01D-ED80-4461-A11A-3DB2CB400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01" t="4463" r="13999" b="7536"/>
          <a:stretch/>
        </p:blipFill>
        <p:spPr>
          <a:xfrm>
            <a:off x="3499725" y="3443270"/>
            <a:ext cx="2596275" cy="23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4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AB4438-5597-40C2-9150-A24C5FD39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72" r="70267" b="5858"/>
          <a:stretch/>
        </p:blipFill>
        <p:spPr>
          <a:xfrm>
            <a:off x="6698100" y="759302"/>
            <a:ext cx="4650116" cy="48008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12192000" cy="7669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KILOGLAMM TOSHNING NAMUNASI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F834A-BDED-4FCD-9EF8-C7C3BC7D428A}"/>
              </a:ext>
            </a:extLst>
          </p:cNvPr>
          <p:cNvSpPr txBox="1"/>
          <p:nvPr/>
        </p:nvSpPr>
        <p:spPr>
          <a:xfrm>
            <a:off x="244838" y="907300"/>
            <a:ext cx="7689794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39 mm.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24908-9174-4E74-88A7-0FC5C5931D11}"/>
              </a:ext>
            </a:extLst>
          </p:cNvPr>
          <p:cNvSpPr txBox="1"/>
          <p:nvPr/>
        </p:nvSpPr>
        <p:spPr>
          <a:xfrm>
            <a:off x="389145" y="2656096"/>
            <a:ext cx="6778571" cy="132343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40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nusxa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tayyorlanib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mamlakatlarga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tarqatilgan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948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 MASSASI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184352-CA89-4F6B-BCF3-73E8C408A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3" r="8794"/>
          <a:stretch/>
        </p:blipFill>
        <p:spPr>
          <a:xfrm>
            <a:off x="229181" y="3119774"/>
            <a:ext cx="5115495" cy="33586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C28F55-4BCB-4F25-8B92-D34FABAD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7" t="4129" r="16538"/>
          <a:stretch/>
        </p:blipFill>
        <p:spPr>
          <a:xfrm>
            <a:off x="5748934" y="3119774"/>
            <a:ext cx="4092518" cy="33586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9C326F-9D25-415C-80BC-CDD4E151DCCB}"/>
              </a:ext>
            </a:extLst>
          </p:cNvPr>
          <p:cNvSpPr txBox="1"/>
          <p:nvPr/>
        </p:nvSpPr>
        <p:spPr>
          <a:xfrm>
            <a:off x="229181" y="927193"/>
            <a:ext cx="11583918" cy="19389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kamligi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narsalarning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kamligiga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948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JISMLARNING MASSASI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C2F06-320E-4092-BC25-876139285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90" t="15269" r="15657" b="15269"/>
          <a:stretch/>
        </p:blipFill>
        <p:spPr>
          <a:xfrm>
            <a:off x="653524" y="1279122"/>
            <a:ext cx="4346180" cy="52552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348CE0-7A37-4D41-92FA-051F19DBF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70" y="1708921"/>
            <a:ext cx="2379253" cy="237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SHAYINLI TAROZI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AB1A5C-AB35-4D99-9C68-255C23D69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27" t="10627" r="17162" b="22318"/>
          <a:stretch/>
        </p:blipFill>
        <p:spPr>
          <a:xfrm>
            <a:off x="3203142" y="1210590"/>
            <a:ext cx="5785716" cy="49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PRUJINALI TAROZI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FB4DEF-DFA9-48CB-8791-9F4665C01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01" r="26086"/>
          <a:stretch/>
        </p:blipFill>
        <p:spPr>
          <a:xfrm>
            <a:off x="1032387" y="1297858"/>
            <a:ext cx="2179716" cy="50881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677552-FD83-44B1-B7D9-5F4D548FF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65" t="6666" r="35233" b="17420"/>
          <a:stretch/>
        </p:blipFill>
        <p:spPr>
          <a:xfrm>
            <a:off x="4399935" y="962332"/>
            <a:ext cx="2576052" cy="57592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50F0A0-FDCE-4CC8-8071-2C58D1F774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0" t="3871" r="37169" b="3871"/>
          <a:stretch/>
        </p:blipFill>
        <p:spPr>
          <a:xfrm>
            <a:off x="7624917" y="1297858"/>
            <a:ext cx="2315496" cy="51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948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 TURLI BIRLIKLARDA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1620214" y="546197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F6A0F-73A3-490A-9358-0A396A0235D4}"/>
              </a:ext>
            </a:extLst>
          </p:cNvPr>
          <p:cNvSpPr txBox="1"/>
          <p:nvPr/>
        </p:nvSpPr>
        <p:spPr>
          <a:xfrm>
            <a:off x="270733" y="1538559"/>
            <a:ext cx="4704036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 = 1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(t)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45AD2-3EFF-4DAA-81DF-3258402A4E89}"/>
              </a:ext>
            </a:extLst>
          </p:cNvPr>
          <p:cNvSpPr txBox="1"/>
          <p:nvPr/>
        </p:nvSpPr>
        <p:spPr>
          <a:xfrm>
            <a:off x="4331111" y="1575589"/>
            <a:ext cx="4579879" cy="76944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= 10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sentner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(s)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6ACFB9-51A0-4405-9857-D51247F74D6A}"/>
              </a:ext>
            </a:extLst>
          </p:cNvPr>
          <p:cNvSpPr txBox="1"/>
          <p:nvPr/>
        </p:nvSpPr>
        <p:spPr>
          <a:xfrm>
            <a:off x="8598310" y="1597222"/>
            <a:ext cx="2932821" cy="76944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= 1000 kg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0807F-F12E-4233-AB41-CE6CCE2A0BA3}"/>
              </a:ext>
            </a:extLst>
          </p:cNvPr>
          <p:cNvSpPr txBox="1"/>
          <p:nvPr/>
        </p:nvSpPr>
        <p:spPr>
          <a:xfrm>
            <a:off x="1606343" y="2895417"/>
            <a:ext cx="1952581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 kg =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CF6A00-2087-4D1F-B3F9-F21A3A792B73}"/>
              </a:ext>
            </a:extLst>
          </p:cNvPr>
          <p:cNvSpPr txBox="1"/>
          <p:nvPr/>
        </p:nvSpPr>
        <p:spPr>
          <a:xfrm>
            <a:off x="3558924" y="2852151"/>
            <a:ext cx="2831690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1000 g =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99A06D-D09F-41D6-92B3-448468C6384B}"/>
              </a:ext>
            </a:extLst>
          </p:cNvPr>
          <p:cNvSpPr txBox="1"/>
          <p:nvPr/>
        </p:nvSpPr>
        <p:spPr>
          <a:xfrm>
            <a:off x="6096000" y="2852150"/>
            <a:ext cx="3760838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1000 000 mg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152-мм гаубица 2А65 &quot;Мста-Б&quot; (M1987) - ВПК.name">
            <a:extLst>
              <a:ext uri="{FF2B5EF4-FFF2-40B4-BE49-F238E27FC236}">
                <a16:creationId xmlns:a16="http://schemas.microsoft.com/office/drawing/2014/main" id="{D7ADBD61-4A6B-4415-909B-F9E6EAD4E7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948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1620214" y="546197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0807F-F12E-4233-AB41-CE6CCE2A0BA3}"/>
              </a:ext>
            </a:extLst>
          </p:cNvPr>
          <p:cNvSpPr txBox="1"/>
          <p:nvPr/>
        </p:nvSpPr>
        <p:spPr>
          <a:xfrm>
            <a:off x="522339" y="1199352"/>
            <a:ext cx="11147322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900113" indent="-900113"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4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948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TOPSHIRIQ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1620214" y="546197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0807F-F12E-4233-AB41-CE6CCE2A0BA3}"/>
              </a:ext>
            </a:extLst>
          </p:cNvPr>
          <p:cNvSpPr txBox="1"/>
          <p:nvPr/>
        </p:nvSpPr>
        <p:spPr>
          <a:xfrm>
            <a:off x="522339" y="1199352"/>
            <a:ext cx="11147322" cy="34778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cho‘p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bankaning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yelim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qopqog‘i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baklashkani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qirqib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strelka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sim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bo‘lagidan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tarozi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yasang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Tarozi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toshlari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tangalardan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465190" y="884903"/>
            <a:ext cx="11384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Quyidagilarning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qaysilari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jism”,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qaysilari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tushunchasiga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samolyot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kosmik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mis,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avtoruchka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chinni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C643B-7C97-4910-A98E-B9BCE09AB6CB}"/>
              </a:ext>
            </a:extLst>
          </p:cNvPr>
          <p:cNvSpPr txBox="1"/>
          <p:nvPr/>
        </p:nvSpPr>
        <p:spPr>
          <a:xfrm>
            <a:off x="465190" y="2740947"/>
            <a:ext cx="2381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DCC15-8B38-484D-BD61-0D51A45DC2B6}"/>
              </a:ext>
            </a:extLst>
          </p:cNvPr>
          <p:cNvSpPr txBox="1"/>
          <p:nvPr/>
        </p:nvSpPr>
        <p:spPr>
          <a:xfrm>
            <a:off x="117987" y="4981711"/>
            <a:ext cx="9283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”-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mis,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chinni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D7648-350C-441C-A3B4-26E1C9BC3B1C}"/>
              </a:ext>
            </a:extLst>
          </p:cNvPr>
          <p:cNvSpPr txBox="1"/>
          <p:nvPr/>
        </p:nvSpPr>
        <p:spPr>
          <a:xfrm>
            <a:off x="465189" y="3510388"/>
            <a:ext cx="11384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jism”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samolyot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kosmik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avtoruchka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647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948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TOPSHIRIQ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1620214" y="546197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362937-B41D-4772-AAB5-270BC88BC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27" r="10663"/>
          <a:stretch/>
        </p:blipFill>
        <p:spPr>
          <a:xfrm>
            <a:off x="855407" y="945057"/>
            <a:ext cx="10050026" cy="469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783201" y="1563330"/>
            <a:ext cx="106255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moddadan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>
              <a:buAutoNum type="alphaLcParenR"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moddalardan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0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C643B-7C97-4910-A98E-B9BCE09AB6CB}"/>
              </a:ext>
            </a:extLst>
          </p:cNvPr>
          <p:cNvSpPr txBox="1"/>
          <p:nvPr/>
        </p:nvSpPr>
        <p:spPr>
          <a:xfrm>
            <a:off x="161311" y="945758"/>
            <a:ext cx="2381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D7648-350C-441C-A3B4-26E1C9BC3B1C}"/>
              </a:ext>
            </a:extLst>
          </p:cNvPr>
          <p:cNvSpPr txBox="1"/>
          <p:nvPr/>
        </p:nvSpPr>
        <p:spPr>
          <a:xfrm>
            <a:off x="2380328" y="871730"/>
            <a:ext cx="8990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yog‘ochdan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yasalgan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qoshiq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tayoq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stol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stul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shkaf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D8325C-8BCC-4017-AB2B-7AB3A8012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8" t="19993" r="14113" b="6249"/>
          <a:stretch/>
        </p:blipFill>
        <p:spPr>
          <a:xfrm>
            <a:off x="3698697" y="3262532"/>
            <a:ext cx="3935804" cy="3228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DAD503-42ED-4A9B-ABC7-F4BC6EB6A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609" y="3109218"/>
            <a:ext cx="1746761" cy="29911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65E102-E3DA-4DC1-BC19-63791050C5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41" t="3011" r="23279"/>
          <a:stretch/>
        </p:blipFill>
        <p:spPr>
          <a:xfrm>
            <a:off x="197407" y="2280840"/>
            <a:ext cx="3032660" cy="43780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591160-3ADF-4337-A92C-56952517B0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98" t="9248" r="9212" b="11183"/>
          <a:stretch/>
        </p:blipFill>
        <p:spPr>
          <a:xfrm>
            <a:off x="9985450" y="2558053"/>
            <a:ext cx="1777714" cy="174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C643B-7C97-4910-A98E-B9BCE09AB6CB}"/>
              </a:ext>
            </a:extLst>
          </p:cNvPr>
          <p:cNvSpPr txBox="1"/>
          <p:nvPr/>
        </p:nvSpPr>
        <p:spPr>
          <a:xfrm>
            <a:off x="161311" y="945758"/>
            <a:ext cx="2381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DCC15-8B38-484D-BD61-0D51A45DC2B6}"/>
              </a:ext>
            </a:extLst>
          </p:cNvPr>
          <p:cNvSpPr txBox="1"/>
          <p:nvPr/>
        </p:nvSpPr>
        <p:spPr>
          <a:xfrm>
            <a:off x="2352983" y="945758"/>
            <a:ext cx="9283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stakan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shisha,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chinni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alyuminiy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plastmassa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9BF92D-AB2B-4E47-B834-43366DFE0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12" b="16182"/>
          <a:stretch/>
        </p:blipFill>
        <p:spPr>
          <a:xfrm>
            <a:off x="1882805" y="3561823"/>
            <a:ext cx="3782793" cy="26330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53CBED-9110-44F0-A417-9BF6C1098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28" r="27105"/>
          <a:stretch/>
        </p:blipFill>
        <p:spPr>
          <a:xfrm>
            <a:off x="345811" y="1715199"/>
            <a:ext cx="1524922" cy="26379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9B1FE6-26CE-44DB-9295-1CBF985094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22" t="14433" r="27419" b="18666"/>
          <a:stretch/>
        </p:blipFill>
        <p:spPr>
          <a:xfrm>
            <a:off x="5390437" y="1669033"/>
            <a:ext cx="2182761" cy="27504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58DCD0-9C27-421E-9FF9-DBD2241BE0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296" r="28171" b="24296"/>
          <a:stretch/>
        </p:blipFill>
        <p:spPr>
          <a:xfrm>
            <a:off x="8194430" y="2392308"/>
            <a:ext cx="3140879" cy="26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403890" y="926784"/>
            <a:ext cx="11384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Quyidagilar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moddalardan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C643B-7C97-4910-A98E-B9BCE09AB6CB}"/>
              </a:ext>
            </a:extLst>
          </p:cNvPr>
          <p:cNvSpPr txBox="1"/>
          <p:nvPr/>
        </p:nvSpPr>
        <p:spPr>
          <a:xfrm>
            <a:off x="465190" y="4546221"/>
            <a:ext cx="3945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po‘lat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B1D6D2-CD8E-4A1A-A63C-25685C0A8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18" b="5872"/>
          <a:stretch/>
        </p:blipFill>
        <p:spPr>
          <a:xfrm>
            <a:off x="792881" y="1825644"/>
            <a:ext cx="2967958" cy="25735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CC6E64-58AE-4EF0-BDE5-CEAC5E56AE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28" r="27105"/>
          <a:stretch/>
        </p:blipFill>
        <p:spPr>
          <a:xfrm>
            <a:off x="4424823" y="1856727"/>
            <a:ext cx="2017456" cy="34900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F5687-CAE4-4D0E-B8C2-AA4C7B70E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509" y="1793602"/>
            <a:ext cx="2605549" cy="26055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747500-C3A5-4DDF-88F6-71E7147CBA3E}"/>
              </a:ext>
            </a:extLst>
          </p:cNvPr>
          <p:cNvSpPr txBox="1"/>
          <p:nvPr/>
        </p:nvSpPr>
        <p:spPr>
          <a:xfrm>
            <a:off x="3920613" y="5462732"/>
            <a:ext cx="3945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stakan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shisha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BC6A8-3556-437A-809C-67284377FCC0}"/>
              </a:ext>
            </a:extLst>
          </p:cNvPr>
          <p:cNvSpPr txBox="1"/>
          <p:nvPr/>
        </p:nvSpPr>
        <p:spPr>
          <a:xfrm>
            <a:off x="7092437" y="4265018"/>
            <a:ext cx="5797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futbol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to‘pi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rezina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2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441146" y="920380"/>
            <a:ext cx="7176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To‘pdan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otilganda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kuzatiladigan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hodisalarni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8D18D-2F03-49AD-B2F4-D21198E776B2}"/>
              </a:ext>
            </a:extLst>
          </p:cNvPr>
          <p:cNvSpPr txBox="1"/>
          <p:nvPr/>
        </p:nvSpPr>
        <p:spPr>
          <a:xfrm>
            <a:off x="60684" y="2869417"/>
            <a:ext cx="2073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F53EFD-054C-4532-86DE-855951088597}"/>
              </a:ext>
            </a:extLst>
          </p:cNvPr>
          <p:cNvSpPr txBox="1"/>
          <p:nvPr/>
        </p:nvSpPr>
        <p:spPr>
          <a:xfrm>
            <a:off x="2061182" y="2829999"/>
            <a:ext cx="6817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snaryad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uchmoqda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1C20F1-AF00-4B37-9501-D2B3BA467265}"/>
              </a:ext>
            </a:extLst>
          </p:cNvPr>
          <p:cNvSpPr txBox="1"/>
          <p:nvPr/>
        </p:nvSpPr>
        <p:spPr>
          <a:xfrm>
            <a:off x="2061182" y="3491231"/>
            <a:ext cx="408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stvol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qiziyapti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5E9B3D-B008-455C-A7A6-B8F7775B981E}"/>
              </a:ext>
            </a:extLst>
          </p:cNvPr>
          <p:cNvSpPr txBox="1"/>
          <p:nvPr/>
        </p:nvSpPr>
        <p:spPr>
          <a:xfrm>
            <a:off x="2061182" y="4260672"/>
            <a:ext cx="6549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otilish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tovushi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eshitiladi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86DAC5-1C6E-4612-9E7C-523354D4E9FE}"/>
              </a:ext>
            </a:extLst>
          </p:cNvPr>
          <p:cNvSpPr txBox="1"/>
          <p:nvPr/>
        </p:nvSpPr>
        <p:spPr>
          <a:xfrm>
            <a:off x="2134523" y="5040160"/>
            <a:ext cx="5652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orqaga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silkinadi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95FAC1-77AC-43C2-8143-CA4279147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321"/>
          <a:stretch/>
        </p:blipFill>
        <p:spPr>
          <a:xfrm>
            <a:off x="8358637" y="960866"/>
            <a:ext cx="3740688" cy="422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849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 E R T L I 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760157" y="1261043"/>
            <a:ext cx="11038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holatini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qobiliyatiga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inertlik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C643B-7C97-4910-A98E-B9BCE09AB6CB}"/>
              </a:ext>
            </a:extLst>
          </p:cNvPr>
          <p:cNvSpPr txBox="1"/>
          <p:nvPr/>
        </p:nvSpPr>
        <p:spPr>
          <a:xfrm>
            <a:off x="760157" y="3083733"/>
            <a:ext cx="110385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inertlik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xossasini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xarakterlovchi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kattalikka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03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710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TAROZI TURLARI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363678-2238-4659-9010-9215A028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41" y="4118889"/>
            <a:ext cx="3128016" cy="25038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42B863-43DD-4E2F-80D7-66F38DAE5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958" y="1006133"/>
            <a:ext cx="3128016" cy="30591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E73EB0-B822-43A1-ACFA-84AD318B0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623" y="966242"/>
            <a:ext cx="3298722" cy="32987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CC9E57-5D6C-4CB4-928C-7359D9D2B0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27"/>
          <a:stretch/>
        </p:blipFill>
        <p:spPr>
          <a:xfrm>
            <a:off x="5392668" y="4264964"/>
            <a:ext cx="3298722" cy="23577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C362A9-53F2-47CF-AB57-477E9622D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965" y="871032"/>
            <a:ext cx="3629792" cy="304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7363</TotalTime>
  <Words>351</Words>
  <Application>Microsoft Office PowerPoint</Application>
  <PresentationFormat>Широкоэкранный</PresentationFormat>
  <Paragraphs>59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674</cp:revision>
  <dcterms:created xsi:type="dcterms:W3CDTF">2020-03-24T02:20:14Z</dcterms:created>
  <dcterms:modified xsi:type="dcterms:W3CDTF">2020-10-07T11:26:01Z</dcterms:modified>
</cp:coreProperties>
</file>