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24"/>
  </p:notesMasterIdLst>
  <p:sldIdLst>
    <p:sldId id="270" r:id="rId4"/>
    <p:sldId id="664" r:id="rId5"/>
    <p:sldId id="1673" r:id="rId6"/>
    <p:sldId id="1677" r:id="rId7"/>
    <p:sldId id="1678" r:id="rId8"/>
    <p:sldId id="1674" r:id="rId9"/>
    <p:sldId id="1675" r:id="rId10"/>
    <p:sldId id="1672" r:id="rId11"/>
    <p:sldId id="1667" r:id="rId12"/>
    <p:sldId id="1651" r:id="rId13"/>
    <p:sldId id="1640" r:id="rId14"/>
    <p:sldId id="1668" r:id="rId15"/>
    <p:sldId id="1656" r:id="rId16"/>
    <p:sldId id="1669" r:id="rId17"/>
    <p:sldId id="1679" r:id="rId18"/>
    <p:sldId id="1680" r:id="rId19"/>
    <p:sldId id="1657" r:id="rId20"/>
    <p:sldId id="1670" r:id="rId21"/>
    <p:sldId id="1676" r:id="rId22"/>
    <p:sldId id="1671" r:id="rId2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0D2C2"/>
    <a:srgbClr val="91EDED"/>
    <a:srgbClr val="95EFED"/>
    <a:srgbClr val="BAF5F4"/>
    <a:srgbClr val="A7E4DC"/>
    <a:srgbClr val="AADBE0"/>
    <a:srgbClr val="6C9C90"/>
    <a:srgbClr val="D64646"/>
    <a:srgbClr val="D02023"/>
    <a:srgbClr val="D94D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78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10/7/2020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07.10.2020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4.png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3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2000" cy="1438275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767834" y="0"/>
            <a:ext cx="6656332" cy="1261570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80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548580" y="1793976"/>
            <a:ext cx="9430073" cy="150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M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AVZU</a:t>
            </a:r>
            <a:r>
              <a:rPr lang="ru-RU" sz="4800" b="1" dirty="0">
                <a:solidFill>
                  <a:srgbClr val="002060"/>
                </a:solidFill>
                <a:cs typeface="Arial" pitchFamily="34" charset="0"/>
              </a:rPr>
              <a:t>:</a:t>
            </a:r>
            <a:r>
              <a:rPr lang="en-US" sz="4800" b="1" dirty="0">
                <a:solidFill>
                  <a:srgbClr val="002060"/>
                </a:solidFill>
                <a:cs typeface="Arial" pitchFamily="34" charset="0"/>
              </a:rPr>
              <a:t> MASSA VA UNING      BIRLIKLARI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10045430" y="244359"/>
            <a:ext cx="1899639" cy="887459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/>
          </a:p>
        </p:txBody>
      </p:sp>
      <p:sp>
        <p:nvSpPr>
          <p:cNvPr id="20" name="object 12">
            <a:extLst>
              <a:ext uri="{FF2B5EF4-FFF2-40B4-BE49-F238E27FC236}">
                <a16:creationId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913946" y="308554"/>
            <a:ext cx="2129413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 </a:t>
            </a:r>
            <a:r>
              <a:rPr lang="en-US" sz="4400" b="1" spc="-10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484618" y="2525313"/>
            <a:ext cx="727075" cy="14398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18" name="object 6">
            <a:extLst>
              <a:ext uri="{FF2B5EF4-FFF2-40B4-BE49-F238E27FC236}">
                <a16:creationId xmlns:a16="http://schemas.microsoft.com/office/drawing/2014/main" id="{D6D6AB68-E550-4BB9-930A-2091774EF330}"/>
              </a:ext>
            </a:extLst>
          </p:cNvPr>
          <p:cNvSpPr/>
          <p:nvPr/>
        </p:nvSpPr>
        <p:spPr>
          <a:xfrm>
            <a:off x="470407" y="4275837"/>
            <a:ext cx="728662" cy="143827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>
              <a:defRPr/>
            </a:pPr>
            <a:endParaRPr sz="2396" dirty="0"/>
          </a:p>
        </p:txBody>
      </p:sp>
      <p:pic>
        <p:nvPicPr>
          <p:cNvPr id="12" name="Picture 3">
            <a:extLst>
              <a:ext uri="{FF2B5EF4-FFF2-40B4-BE49-F238E27FC236}">
                <a16:creationId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930" y="176066"/>
            <a:ext cx="901701" cy="997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5B58F18D-A589-47A7-85ED-5205B5FCFB7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591" r="10287"/>
          <a:stretch/>
        </p:blipFill>
        <p:spPr>
          <a:xfrm>
            <a:off x="2547920" y="3762525"/>
            <a:ext cx="1994583" cy="2489406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10A95DB7-AA98-4557-B12D-A72F3E926A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3080" y="3300401"/>
            <a:ext cx="3878826" cy="3250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61900"/>
            <a:ext cx="12192000" cy="8710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TAROZI TURLARI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E21BD013-C3C3-458C-AA05-1F258ED323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819" t="17235" r="6727" b="17234"/>
          <a:stretch/>
        </p:blipFill>
        <p:spPr>
          <a:xfrm>
            <a:off x="5542661" y="3729484"/>
            <a:ext cx="3638920" cy="2726765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EC67EB19-B81D-4C8F-9D75-74B83C49A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546" y="871032"/>
            <a:ext cx="2228850" cy="4876800"/>
          </a:xfrm>
          <a:prstGeom prst="rect">
            <a:avLst/>
          </a:prstGeom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20E391BE-62BB-42ED-9299-89B1289F26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62907" y="950900"/>
            <a:ext cx="4989337" cy="2636815"/>
          </a:xfrm>
          <a:prstGeom prst="rect">
            <a:avLst/>
          </a:prstGeom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4CB39EBF-D61E-4645-8AE8-81712C2B3B8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591" r="10287"/>
          <a:stretch/>
        </p:blipFill>
        <p:spPr>
          <a:xfrm>
            <a:off x="2621662" y="1204552"/>
            <a:ext cx="3014817" cy="376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0026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CAB4438-5597-40C2-9150-A24C5FD39A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872" r="70267" b="5858"/>
          <a:stretch/>
        </p:blipFill>
        <p:spPr>
          <a:xfrm>
            <a:off x="7744001" y="577874"/>
            <a:ext cx="4144167" cy="4278492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12192000" cy="76691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 A S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49361EA-1EDF-43A8-A7D4-6AF4C6E41A9E}"/>
              </a:ext>
            </a:extLst>
          </p:cNvPr>
          <p:cNvSpPr txBox="1"/>
          <p:nvPr/>
        </p:nvSpPr>
        <p:spPr>
          <a:xfrm>
            <a:off x="303832" y="801010"/>
            <a:ext cx="7777369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Massa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birligi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XBS da 1 kg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toshining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namunasi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Parij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yaqinida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joylashgan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Sevr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shahridagi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muzeyda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saqlanadi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916AC01D-ED80-4461-A11A-3DB2CB4004F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001" t="4463" r="13999" b="7536"/>
          <a:stretch/>
        </p:blipFill>
        <p:spPr>
          <a:xfrm>
            <a:off x="3499725" y="3443270"/>
            <a:ext cx="2596275" cy="23799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5467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1CAB4438-5597-40C2-9150-A24C5FD39A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3872" r="70267" b="5858"/>
          <a:stretch/>
        </p:blipFill>
        <p:spPr>
          <a:xfrm>
            <a:off x="6698100" y="759302"/>
            <a:ext cx="4650116" cy="480084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0" y="1"/>
            <a:ext cx="12192000" cy="76691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 KILOGLAMM TOSHNING NAMUNASI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0AF834A-BDED-4FCD-9EF8-C7C3BC7D428A}"/>
              </a:ext>
            </a:extLst>
          </p:cNvPr>
          <p:cNvSpPr txBox="1"/>
          <p:nvPr/>
        </p:nvSpPr>
        <p:spPr>
          <a:xfrm>
            <a:off x="244838" y="907300"/>
            <a:ext cx="7689794" cy="707886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Balandligi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diametri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39 mm.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6C24908-9174-4E74-88A7-0FC5C5931D11}"/>
              </a:ext>
            </a:extLst>
          </p:cNvPr>
          <p:cNvSpPr txBox="1"/>
          <p:nvPr/>
        </p:nvSpPr>
        <p:spPr>
          <a:xfrm>
            <a:off x="389145" y="2656096"/>
            <a:ext cx="6778571" cy="1323439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40 ta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nusxa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tayyorlanib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mamlakatlarga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tarqatilgan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985815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MASSASI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35184352-CA89-4F6B-BCF3-73E8C408A6C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013" r="8794"/>
          <a:stretch/>
        </p:blipFill>
        <p:spPr>
          <a:xfrm>
            <a:off x="229181" y="3119774"/>
            <a:ext cx="5115495" cy="3358604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CC28F55-4BCB-4F25-8B92-D34FABADA48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8107" t="4129" r="16538"/>
          <a:stretch/>
        </p:blipFill>
        <p:spPr>
          <a:xfrm>
            <a:off x="5748934" y="3119774"/>
            <a:ext cx="4092518" cy="335860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79C326F-9D25-415C-80BC-CDD4E151DCCB}"/>
              </a:ext>
            </a:extLst>
          </p:cNvPr>
          <p:cNvSpPr txBox="1"/>
          <p:nvPr/>
        </p:nvSpPr>
        <p:spPr>
          <a:xfrm>
            <a:off x="229181" y="927193"/>
            <a:ext cx="11583918" cy="1938992"/>
          </a:xfrm>
          <a:prstGeom prst="rect">
            <a:avLst/>
          </a:prstGeom>
          <a:noFill/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Jism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massasining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kamligi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undagi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narsalarning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kamligiga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 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2811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JISMLARNING MASSASI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63C2F06-320E-4092-BC25-876139285AB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890" t="15269" r="15657" b="15269"/>
          <a:stretch/>
        </p:blipFill>
        <p:spPr>
          <a:xfrm>
            <a:off x="653524" y="1279122"/>
            <a:ext cx="4346180" cy="5255248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1D348CE0-7A37-4D41-92FA-051F19DBF6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2970" y="1708921"/>
            <a:ext cx="2379253" cy="23792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6771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SHAYINLI TAROZI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7AB1A5C-AB35-4D99-9C68-255C23D69E3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727" t="10627" r="17162" b="22318"/>
          <a:stretch/>
        </p:blipFill>
        <p:spPr>
          <a:xfrm>
            <a:off x="3203142" y="1210590"/>
            <a:ext cx="5785716" cy="4954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094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PRUJINALI TAROZI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33FB4DEF-DFA9-48CB-8791-9F4665C01D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301" r="26086"/>
          <a:stretch/>
        </p:blipFill>
        <p:spPr>
          <a:xfrm>
            <a:off x="1032387" y="1297858"/>
            <a:ext cx="2179716" cy="5088194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3677552-FD83-44B1-B7D9-5F4D548FFC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6165" t="6666" r="35233" b="17420"/>
          <a:stretch/>
        </p:blipFill>
        <p:spPr>
          <a:xfrm>
            <a:off x="4399935" y="962332"/>
            <a:ext cx="2576052" cy="5759246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50F0A0-FDCE-4CC8-8071-2C58D1F774B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9390" t="3871" r="37169" b="3871"/>
          <a:stretch/>
        </p:blipFill>
        <p:spPr>
          <a:xfrm>
            <a:off x="7624917" y="1297858"/>
            <a:ext cx="2315496" cy="515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99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MASSA TURLI BIRLIKLARDA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1620214" y="546197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56F6A0F-73A3-490A-9358-0A396A0235D4}"/>
              </a:ext>
            </a:extLst>
          </p:cNvPr>
          <p:cNvSpPr txBox="1"/>
          <p:nvPr/>
        </p:nvSpPr>
        <p:spPr>
          <a:xfrm>
            <a:off x="270733" y="1538559"/>
            <a:ext cx="4704036" cy="76944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m = 1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tonna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(t)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7645AD2-3EFF-4DAA-81DF-3258402A4E89}"/>
              </a:ext>
            </a:extLst>
          </p:cNvPr>
          <p:cNvSpPr txBox="1"/>
          <p:nvPr/>
        </p:nvSpPr>
        <p:spPr>
          <a:xfrm>
            <a:off x="4331111" y="1575589"/>
            <a:ext cx="4579879" cy="76944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= 10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sentner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(s)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86ACFB9-51A0-4405-9857-D51247F74D6A}"/>
              </a:ext>
            </a:extLst>
          </p:cNvPr>
          <p:cNvSpPr txBox="1"/>
          <p:nvPr/>
        </p:nvSpPr>
        <p:spPr>
          <a:xfrm>
            <a:off x="8598310" y="1597222"/>
            <a:ext cx="2932821" cy="769441"/>
          </a:xfrm>
          <a:prstGeom prst="rect">
            <a:avLst/>
          </a:prstGeom>
          <a:noFill/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= 1000 kg 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A0807F-F12E-4233-AB41-CE6CCE2A0BA3}"/>
              </a:ext>
            </a:extLst>
          </p:cNvPr>
          <p:cNvSpPr txBox="1"/>
          <p:nvPr/>
        </p:nvSpPr>
        <p:spPr>
          <a:xfrm>
            <a:off x="1606343" y="2895417"/>
            <a:ext cx="1952581" cy="76944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 kg =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5CF6A00-2087-4D1F-B3F9-F21A3A792B73}"/>
              </a:ext>
            </a:extLst>
          </p:cNvPr>
          <p:cNvSpPr txBox="1"/>
          <p:nvPr/>
        </p:nvSpPr>
        <p:spPr>
          <a:xfrm>
            <a:off x="3558924" y="2852151"/>
            <a:ext cx="2831690" cy="76944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1000 g =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E99A06D-D09F-41D6-92B3-448468C6384B}"/>
              </a:ext>
            </a:extLst>
          </p:cNvPr>
          <p:cNvSpPr txBox="1"/>
          <p:nvPr/>
        </p:nvSpPr>
        <p:spPr>
          <a:xfrm>
            <a:off x="6096000" y="2852150"/>
            <a:ext cx="3760838" cy="769441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1000 000 mg</a:t>
            </a:r>
            <a:endParaRPr lang="ru-RU" sz="4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AutoShape 2" descr="152-мм гаубица 2А65 &quot;Мста-Б&quot; (M1987) - ВПК.name">
            <a:extLst>
              <a:ext uri="{FF2B5EF4-FFF2-40B4-BE49-F238E27FC236}">
                <a16:creationId xmlns:a16="http://schemas.microsoft.com/office/drawing/2014/main" id="{D7ADBD61-4A6B-4415-909B-F9E6EAD4E704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5486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TOPSHIRIQLAR:</a:t>
            </a:r>
            <a:endParaRPr lang="ru-RU" sz="4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1620214" y="546197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A0807F-F12E-4233-AB41-CE6CCE2A0BA3}"/>
              </a:ext>
            </a:extLst>
          </p:cNvPr>
          <p:cNvSpPr txBox="1"/>
          <p:nvPr/>
        </p:nvSpPr>
        <p:spPr>
          <a:xfrm>
            <a:off x="522339" y="1199352"/>
            <a:ext cx="11147322" cy="3416320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900113" indent="-900113"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Mavzu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oxiridagi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endParaRPr lang="en-US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2.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Amaliy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topshiriqni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dirty="0" err="1">
                <a:latin typeface="Arial" panose="020B0604020202020204" pitchFamily="34" charset="0"/>
                <a:cs typeface="Arial" panose="020B0604020202020204" pitchFamily="34" charset="0"/>
              </a:rPr>
              <a:t>bajaring</a:t>
            </a:r>
            <a:r>
              <a:rPr lang="en-US" sz="5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481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1620214" y="546197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A0807F-F12E-4233-AB41-CE6CCE2A0BA3}"/>
              </a:ext>
            </a:extLst>
          </p:cNvPr>
          <p:cNvSpPr txBox="1"/>
          <p:nvPr/>
        </p:nvSpPr>
        <p:spPr>
          <a:xfrm>
            <a:off x="522339" y="1199352"/>
            <a:ext cx="11147322" cy="3477875"/>
          </a:xfrm>
          <a:prstGeom prst="rect">
            <a:avLst/>
          </a:prstGeom>
          <a:solidFill>
            <a:schemeClr val="bg1"/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cho‘p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ip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bankaning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yelim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qopqog‘i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baklashkani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qirqib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hamda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strelka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metall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sim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bo‘lagidan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foydalanib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yasang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Tarozi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toshlari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sifatida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tangalardan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1766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65190" y="884903"/>
            <a:ext cx="1138421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Quyidagilarning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jism”,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qaysilari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tushunchasiga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kiradi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kema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mis,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avtoruchka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chinni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5C643B-7C97-4910-A98E-B9BCE09AB6CB}"/>
              </a:ext>
            </a:extLst>
          </p:cNvPr>
          <p:cNvSpPr txBox="1"/>
          <p:nvPr/>
        </p:nvSpPr>
        <p:spPr>
          <a:xfrm>
            <a:off x="465190" y="2740947"/>
            <a:ext cx="2381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CDCC15-8B38-484D-BD61-0D51A45DC2B6}"/>
              </a:ext>
            </a:extLst>
          </p:cNvPr>
          <p:cNvSpPr txBox="1"/>
          <p:nvPr/>
        </p:nvSpPr>
        <p:spPr>
          <a:xfrm>
            <a:off x="117987" y="4981711"/>
            <a:ext cx="92834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 “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modda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”-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mis,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chinni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suv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ED7648-350C-441C-A3B4-26E1C9BC3B1C}"/>
              </a:ext>
            </a:extLst>
          </p:cNvPr>
          <p:cNvSpPr txBox="1"/>
          <p:nvPr/>
        </p:nvSpPr>
        <p:spPr>
          <a:xfrm>
            <a:off x="465189" y="3510388"/>
            <a:ext cx="1138421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jism” 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samolyot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kosmik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kema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   </a:t>
            </a:r>
            <a:r>
              <a:rPr lang="ru-RU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avtoruchka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avtomobil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464717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94829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AMALIY TOPSHIRIQ</a:t>
            </a:r>
            <a:endParaRPr lang="ru-RU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1620214" y="546197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22362937-B41D-4772-AAB5-270BC88BCBA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027" r="10663"/>
          <a:stretch/>
        </p:blipFill>
        <p:spPr>
          <a:xfrm>
            <a:off x="855407" y="945057"/>
            <a:ext cx="10050026" cy="4698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342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783201" y="1563330"/>
            <a:ext cx="10625597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indent="-742950">
              <a:buAutoNum type="alphaLcParenR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moddadan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742950" indent="-742950">
              <a:buAutoNum type="alphaLcParenR"/>
            </a:pP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indent="-742950">
              <a:buAutoNum type="alphaLcParenR"/>
            </a:pP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nomi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turli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misol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93087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5C643B-7C97-4910-A98E-B9BCE09AB6CB}"/>
              </a:ext>
            </a:extLst>
          </p:cNvPr>
          <p:cNvSpPr txBox="1"/>
          <p:nvPr/>
        </p:nvSpPr>
        <p:spPr>
          <a:xfrm>
            <a:off x="161311" y="945758"/>
            <a:ext cx="2381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3ED7648-350C-441C-A3B4-26E1C9BC3B1C}"/>
              </a:ext>
            </a:extLst>
          </p:cNvPr>
          <p:cNvSpPr txBox="1"/>
          <p:nvPr/>
        </p:nvSpPr>
        <p:spPr>
          <a:xfrm>
            <a:off x="2380328" y="871730"/>
            <a:ext cx="899067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a)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yog‘ochdan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yasalgan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qoshiq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tayoq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stol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stul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shkaf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D8325C-8BCC-4017-AB2B-7AB3A8012D8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448" t="19993" r="14113" b="6249"/>
          <a:stretch/>
        </p:blipFill>
        <p:spPr>
          <a:xfrm>
            <a:off x="3698697" y="3262532"/>
            <a:ext cx="3935804" cy="322838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F1DAD503-42ED-4A9B-ABC7-F4BC6EB6AC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4609" y="3109218"/>
            <a:ext cx="1746761" cy="2991109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0465E102-E3DA-4DC1-BC19-63791050C51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2941" t="3011" r="23279"/>
          <a:stretch/>
        </p:blipFill>
        <p:spPr>
          <a:xfrm>
            <a:off x="197407" y="2280840"/>
            <a:ext cx="3032660" cy="4378092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46591160-3ADF-4337-A92C-56952517B01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9498" t="9248" r="9212" b="11183"/>
          <a:stretch/>
        </p:blipFill>
        <p:spPr>
          <a:xfrm>
            <a:off x="9985450" y="2558053"/>
            <a:ext cx="1777714" cy="1740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9441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5C643B-7C97-4910-A98E-B9BCE09AB6CB}"/>
              </a:ext>
            </a:extLst>
          </p:cNvPr>
          <p:cNvSpPr txBox="1"/>
          <p:nvPr/>
        </p:nvSpPr>
        <p:spPr>
          <a:xfrm>
            <a:off x="161311" y="945758"/>
            <a:ext cx="238124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CDCC15-8B38-484D-BD61-0D51A45DC2B6}"/>
              </a:ext>
            </a:extLst>
          </p:cNvPr>
          <p:cNvSpPr txBox="1"/>
          <p:nvPr/>
        </p:nvSpPr>
        <p:spPr>
          <a:xfrm>
            <a:off x="2352983" y="945758"/>
            <a:ext cx="928349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b)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stakan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- shisha,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chinni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alyuminiy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plastmassa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2D9BF92D-AB2B-4E47-B834-43366DFE096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4212" b="16182"/>
          <a:stretch/>
        </p:blipFill>
        <p:spPr>
          <a:xfrm>
            <a:off x="1882805" y="3561823"/>
            <a:ext cx="3782793" cy="263304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653CBED-9110-44F0-A417-9BF6C109841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428" r="27105"/>
          <a:stretch/>
        </p:blipFill>
        <p:spPr>
          <a:xfrm>
            <a:off x="345811" y="1715199"/>
            <a:ext cx="1524922" cy="263797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179B1FE6-26CE-44DB-9295-1CBF9850947D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822" t="14433" r="27419" b="18666"/>
          <a:stretch/>
        </p:blipFill>
        <p:spPr>
          <a:xfrm>
            <a:off x="5390437" y="1669033"/>
            <a:ext cx="2182761" cy="275049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D58DCD0-9C27-421E-9FF9-DBD2241BE06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24296" r="28171" b="24296"/>
          <a:stretch/>
        </p:blipFill>
        <p:spPr>
          <a:xfrm>
            <a:off x="8194430" y="2392308"/>
            <a:ext cx="3140879" cy="26330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067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03890" y="926784"/>
            <a:ext cx="113842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3.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Quyidagilar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moddalardan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tuzilgan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5C643B-7C97-4910-A98E-B9BCE09AB6CB}"/>
              </a:ext>
            </a:extLst>
          </p:cNvPr>
          <p:cNvSpPr txBox="1"/>
          <p:nvPr/>
        </p:nvSpPr>
        <p:spPr>
          <a:xfrm>
            <a:off x="465190" y="4546221"/>
            <a:ext cx="39458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qaychi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po‘lat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42B1D6D2-CD8E-4A1A-A63C-25685C0A841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418" b="5872"/>
          <a:stretch/>
        </p:blipFill>
        <p:spPr>
          <a:xfrm>
            <a:off x="792881" y="1825644"/>
            <a:ext cx="2967958" cy="2573507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8FCC6E64-58AE-4EF0-BDE5-CEAC5E56AE7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8428" r="27105"/>
          <a:stretch/>
        </p:blipFill>
        <p:spPr>
          <a:xfrm>
            <a:off x="4424823" y="1856727"/>
            <a:ext cx="2017456" cy="3490019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061F5687-CAE4-4D0E-B8C2-AA4C7B70E8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3509" y="1793602"/>
            <a:ext cx="2605549" cy="260554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86747500-C3A5-4DDF-88F6-71E7147CBA3E}"/>
              </a:ext>
            </a:extLst>
          </p:cNvPr>
          <p:cNvSpPr txBox="1"/>
          <p:nvPr/>
        </p:nvSpPr>
        <p:spPr>
          <a:xfrm>
            <a:off x="3920613" y="5462732"/>
            <a:ext cx="39458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stakan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- shisha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F1BC6A8-3556-437A-809C-67284377FCC0}"/>
              </a:ext>
            </a:extLst>
          </p:cNvPr>
          <p:cNvSpPr txBox="1"/>
          <p:nvPr/>
        </p:nvSpPr>
        <p:spPr>
          <a:xfrm>
            <a:off x="7092437" y="4265018"/>
            <a:ext cx="57976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futbol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to‘pi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rezina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328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441146" y="920380"/>
            <a:ext cx="71767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4.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To‘pdan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otilganda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kuzatiladigan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hodisalarni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2828D18D-2F03-49AD-B2F4-D21198E776B2}"/>
              </a:ext>
            </a:extLst>
          </p:cNvPr>
          <p:cNvSpPr txBox="1"/>
          <p:nvPr/>
        </p:nvSpPr>
        <p:spPr>
          <a:xfrm>
            <a:off x="60684" y="2869417"/>
            <a:ext cx="207383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en-US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DF53EFD-054C-4532-86DE-855951088597}"/>
              </a:ext>
            </a:extLst>
          </p:cNvPr>
          <p:cNvSpPr txBox="1"/>
          <p:nvPr/>
        </p:nvSpPr>
        <p:spPr>
          <a:xfrm>
            <a:off x="2061182" y="2829999"/>
            <a:ext cx="681790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snaryad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uchmoqda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01C20F1-AF00-4B37-9501-D2B3BA467265}"/>
              </a:ext>
            </a:extLst>
          </p:cNvPr>
          <p:cNvSpPr txBox="1"/>
          <p:nvPr/>
        </p:nvSpPr>
        <p:spPr>
          <a:xfrm>
            <a:off x="2061182" y="3491231"/>
            <a:ext cx="40845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stvol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qiziyapti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D5E9B3D-B008-455C-A7A6-B8F7775B981E}"/>
              </a:ext>
            </a:extLst>
          </p:cNvPr>
          <p:cNvSpPr txBox="1"/>
          <p:nvPr/>
        </p:nvSpPr>
        <p:spPr>
          <a:xfrm>
            <a:off x="2061182" y="4260672"/>
            <a:ext cx="65497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otilish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tovushi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eshitiladi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E86DAC5-1C6E-4612-9E7C-523354D4E9FE}"/>
              </a:ext>
            </a:extLst>
          </p:cNvPr>
          <p:cNvSpPr txBox="1"/>
          <p:nvPr/>
        </p:nvSpPr>
        <p:spPr>
          <a:xfrm>
            <a:off x="2134523" y="5040160"/>
            <a:ext cx="56526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to‘p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orqaga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silkinadi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495FAC1-77AC-43C2-8143-CA4279147E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321"/>
          <a:stretch/>
        </p:blipFill>
        <p:spPr>
          <a:xfrm>
            <a:off x="8358637" y="960866"/>
            <a:ext cx="3740688" cy="42212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8976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15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8490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 N E R T L I K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760157" y="1261043"/>
            <a:ext cx="1103855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tinch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harakat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saqlash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qobiliyatiga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inertlik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5C643B-7C97-4910-A98E-B9BCE09AB6CB}"/>
              </a:ext>
            </a:extLst>
          </p:cNvPr>
          <p:cNvSpPr txBox="1"/>
          <p:nvPr/>
        </p:nvSpPr>
        <p:spPr>
          <a:xfrm>
            <a:off x="760157" y="3083733"/>
            <a:ext cx="11038554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inertlik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xossasini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xarakterlovchi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fizik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kattalikka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cs typeface="Arial" panose="020B0604020202020204" pitchFamily="34" charset="0"/>
              </a:rPr>
              <a:t>massasi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ataladi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02031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8710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TAROZI TURLARI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6B8AAAC-97C8-49D6-BE40-711979E20893}"/>
              </a:ext>
            </a:extLst>
          </p:cNvPr>
          <p:cNvSpPr txBox="1"/>
          <p:nvPr/>
        </p:nvSpPr>
        <p:spPr>
          <a:xfrm>
            <a:off x="2671653" y="2535692"/>
            <a:ext cx="5880944" cy="3628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758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0363678-2238-4659-9010-9215A02806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241" y="4118889"/>
            <a:ext cx="3128016" cy="2503841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9F42B863-43DD-4E2F-80D7-66F38DAE52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1958" y="1006133"/>
            <a:ext cx="3128016" cy="3059117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BDE73EB0-B822-43A1-ACFA-84AD318B071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1623" y="966242"/>
            <a:ext cx="3298722" cy="3298722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8CC9E57-5D6C-4CB4-928C-7359D9D2B032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427"/>
          <a:stretch/>
        </p:blipFill>
        <p:spPr>
          <a:xfrm>
            <a:off x="5392668" y="4264964"/>
            <a:ext cx="3298722" cy="2357766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DFC362A9-53F2-47CF-AB57-477E9622D82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3965" y="871032"/>
            <a:ext cx="3629792" cy="3041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63081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7363</TotalTime>
  <Words>351</Words>
  <Application>Microsoft Office PowerPoint</Application>
  <PresentationFormat>Широкоэкранный</PresentationFormat>
  <Paragraphs>59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Calibri</vt:lpstr>
      <vt:lpstr>Calibri Light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Пользователь</cp:lastModifiedBy>
  <cp:revision>674</cp:revision>
  <dcterms:created xsi:type="dcterms:W3CDTF">2020-03-24T02:20:14Z</dcterms:created>
  <dcterms:modified xsi:type="dcterms:W3CDTF">2020-10-07T11:26:01Z</dcterms:modified>
</cp:coreProperties>
</file>