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6"/>
  </p:notesMasterIdLst>
  <p:sldIdLst>
    <p:sldId id="270" r:id="rId4"/>
    <p:sldId id="365" r:id="rId5"/>
    <p:sldId id="649" r:id="rId6"/>
    <p:sldId id="652" r:id="rId7"/>
    <p:sldId id="629" r:id="rId8"/>
    <p:sldId id="723" r:id="rId9"/>
    <p:sldId id="724" r:id="rId10"/>
    <p:sldId id="720" r:id="rId11"/>
    <p:sldId id="721" r:id="rId12"/>
    <p:sldId id="535" r:id="rId13"/>
    <p:sldId id="722" r:id="rId14"/>
    <p:sldId id="72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2000" cy="1438275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195590" y="114670"/>
            <a:ext cx="5476461" cy="1301453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259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91628" y="2049114"/>
            <a:ext cx="9844849" cy="14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689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689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689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689" b="1" dirty="0">
                <a:solidFill>
                  <a:srgbClr val="002060"/>
                </a:solidFill>
                <a:cs typeface="Arial" pitchFamily="34" charset="0"/>
              </a:rPr>
              <a:t> O‘TILGAN MAVZULARNI </a:t>
            </a:r>
            <a:r>
              <a:rPr lang="ru-RU" sz="4689" b="1" dirty="0">
                <a:solidFill>
                  <a:srgbClr val="002060"/>
                </a:solidFill>
                <a:cs typeface="Arial" pitchFamily="34" charset="0"/>
              </a:rPr>
              <a:t>   </a:t>
            </a:r>
            <a:r>
              <a:rPr lang="en-US" sz="4689" b="1" dirty="0">
                <a:solidFill>
                  <a:srgbClr val="002060"/>
                </a:solidFill>
                <a:cs typeface="Arial" pitchFamily="34" charset="0"/>
              </a:rPr>
              <a:t>TAKRORLASH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886836" y="248455"/>
            <a:ext cx="1561700" cy="88745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886836" y="272144"/>
            <a:ext cx="1561700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754836" y="2038993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872823" y="4650745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64AEF4-3EC8-422E-BF80-15A7C17BD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90" y="3668110"/>
            <a:ext cx="5833256" cy="29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Oval 2">
            <a:extLst>
              <a:ext uri="{FF2B5EF4-FFF2-40B4-BE49-F238E27FC236}">
                <a16:creationId xmlns:a16="http://schemas.microsoft.com/office/drawing/2014/main" id="{F836C72A-E8D7-45DD-B1D2-17287FC8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063580"/>
            <a:ext cx="5616575" cy="4673600"/>
          </a:xfrm>
          <a:prstGeom prst="ellips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1585D0F-46AA-4E25-9113-F026EE6A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15573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2678" name="Oval 6">
            <a:extLst>
              <a:ext uri="{FF2B5EF4-FFF2-40B4-BE49-F238E27FC236}">
                <a16:creationId xmlns:a16="http://schemas.microsoft.com/office/drawing/2014/main" id="{E8DFAC42-F24A-4346-ACB8-51B76462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49" y="2063580"/>
            <a:ext cx="5762625" cy="4673600"/>
          </a:xfrm>
          <a:prstGeom prst="ellips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16" name="Rectangle 35">
            <a:extLst>
              <a:ext uri="{FF2B5EF4-FFF2-40B4-BE49-F238E27FC236}">
                <a16:creationId xmlns:a16="http://schemas.microsoft.com/office/drawing/2014/main" id="{E815CAD4-1132-4138-8D96-2DA67F679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2" y="1740694"/>
            <a:ext cx="11114690" cy="5173662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EDAA6F8-F37F-450B-A383-AED7993DA956}"/>
              </a:ext>
            </a:extLst>
          </p:cNvPr>
          <p:cNvSpPr/>
          <p:nvPr/>
        </p:nvSpPr>
        <p:spPr>
          <a:xfrm>
            <a:off x="0" y="0"/>
            <a:ext cx="1219200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A0FDF71-7F5C-49A9-9135-985B1275537D}"/>
              </a:ext>
            </a:extLst>
          </p:cNvPr>
          <p:cNvSpPr txBox="1"/>
          <p:nvPr/>
        </p:nvSpPr>
        <p:spPr>
          <a:xfrm>
            <a:off x="1046819" y="740141"/>
            <a:ext cx="9840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atomning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12CE3BB-F704-43E7-8BFC-DE3C96043447}"/>
              </a:ext>
            </a:extLst>
          </p:cNvPr>
          <p:cNvSpPr txBox="1"/>
          <p:nvPr/>
        </p:nvSpPr>
        <p:spPr>
          <a:xfrm>
            <a:off x="3336757" y="219082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F31B6F6-D3F6-45F3-BB0E-CAB9806BD63C}"/>
              </a:ext>
            </a:extLst>
          </p:cNvPr>
          <p:cNvSpPr txBox="1"/>
          <p:nvPr/>
        </p:nvSpPr>
        <p:spPr>
          <a:xfrm>
            <a:off x="7391401" y="2190820"/>
            <a:ext cx="149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C6467F7-9E3E-4335-BEE2-7D97E30FEEBD}"/>
              </a:ext>
            </a:extLst>
          </p:cNvPr>
          <p:cNvSpPr txBox="1"/>
          <p:nvPr/>
        </p:nvSpPr>
        <p:spPr>
          <a:xfrm>
            <a:off x="2056759" y="381766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4633797-77FF-4464-A035-314DB4D9EAFE}"/>
              </a:ext>
            </a:extLst>
          </p:cNvPr>
          <p:cNvSpPr txBox="1"/>
          <p:nvPr/>
        </p:nvSpPr>
        <p:spPr>
          <a:xfrm>
            <a:off x="8627295" y="3920145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77D3114-D1BF-4B2C-920C-AAF388A128AD}"/>
              </a:ext>
            </a:extLst>
          </p:cNvPr>
          <p:cNvSpPr txBox="1"/>
          <p:nvPr/>
        </p:nvSpPr>
        <p:spPr>
          <a:xfrm>
            <a:off x="4919105" y="3897712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 animBg="1"/>
      <p:bldP spid="412678" grpId="0" animBg="1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3302947" y="1142257"/>
            <a:ext cx="5722883" cy="7537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8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I  F  </a:t>
            </a:r>
            <a:r>
              <a:rPr lang="en-US" sz="4298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298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  Z  I  Y  A</a:t>
            </a:r>
            <a:endParaRPr lang="ru-RU" sz="4298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0CC8189-E416-49AE-B3F3-DDD5E8214E20}"/>
              </a:ext>
            </a:extLst>
          </p:cNvPr>
          <p:cNvCxnSpPr>
            <a:cxnSpLocks/>
          </p:cNvCxnSpPr>
          <p:nvPr/>
        </p:nvCxnSpPr>
        <p:spPr>
          <a:xfrm flipH="1">
            <a:off x="2140504" y="1662139"/>
            <a:ext cx="1319969" cy="2756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EB2A411-916A-417C-A62F-AA8871B53FA1}"/>
              </a:ext>
            </a:extLst>
          </p:cNvPr>
          <p:cNvCxnSpPr>
            <a:cxnSpLocks/>
          </p:cNvCxnSpPr>
          <p:nvPr/>
        </p:nvCxnSpPr>
        <p:spPr>
          <a:xfrm flipH="1">
            <a:off x="2569926" y="1877918"/>
            <a:ext cx="1781095" cy="10591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23D5640-9F5C-4854-9745-3906CDD8D910}"/>
              </a:ext>
            </a:extLst>
          </p:cNvPr>
          <p:cNvCxnSpPr>
            <a:cxnSpLocks/>
          </p:cNvCxnSpPr>
          <p:nvPr/>
        </p:nvCxnSpPr>
        <p:spPr>
          <a:xfrm flipH="1">
            <a:off x="3178815" y="2008475"/>
            <a:ext cx="1712309" cy="19262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36587D6-B3F0-424F-AA2F-964ED63DA90A}"/>
              </a:ext>
            </a:extLst>
          </p:cNvPr>
          <p:cNvCxnSpPr>
            <a:cxnSpLocks/>
          </p:cNvCxnSpPr>
          <p:nvPr/>
        </p:nvCxnSpPr>
        <p:spPr>
          <a:xfrm flipH="1">
            <a:off x="4351021" y="2057345"/>
            <a:ext cx="1114361" cy="26092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929EC2D-623E-4B69-8FD8-9665BBB7E33D}"/>
              </a:ext>
            </a:extLst>
          </p:cNvPr>
          <p:cNvCxnSpPr>
            <a:cxnSpLocks/>
          </p:cNvCxnSpPr>
          <p:nvPr/>
        </p:nvCxnSpPr>
        <p:spPr>
          <a:xfrm flipH="1">
            <a:off x="6096000" y="2008475"/>
            <a:ext cx="223347" cy="28085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A0D0DC7-6BE2-4E51-871B-8F4AAC824D05}"/>
              </a:ext>
            </a:extLst>
          </p:cNvPr>
          <p:cNvCxnSpPr>
            <a:cxnSpLocks/>
          </p:cNvCxnSpPr>
          <p:nvPr/>
        </p:nvCxnSpPr>
        <p:spPr>
          <a:xfrm>
            <a:off x="6960478" y="2008475"/>
            <a:ext cx="625365" cy="28085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59A28B2-70C3-4999-B59D-2FBB5777125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585843" y="2008475"/>
            <a:ext cx="1283227" cy="2046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7C2AB5D-375D-46A8-B6FF-A8E1D813C553}"/>
              </a:ext>
            </a:extLst>
          </p:cNvPr>
          <p:cNvCxnSpPr>
            <a:cxnSpLocks/>
          </p:cNvCxnSpPr>
          <p:nvPr/>
        </p:nvCxnSpPr>
        <p:spPr>
          <a:xfrm>
            <a:off x="8132381" y="2008475"/>
            <a:ext cx="1362054" cy="9631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E52ADC5-94AF-49F8-A087-004D9C3D99B0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8833211" y="1596867"/>
            <a:ext cx="1086009" cy="3409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B8EE4B04-0BF3-4376-8FF2-1B88CED7BEAD}"/>
              </a:ext>
            </a:extLst>
          </p:cNvPr>
          <p:cNvSpPr/>
          <p:nvPr/>
        </p:nvSpPr>
        <p:spPr>
          <a:xfrm>
            <a:off x="92750" y="1096905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BD28F7E-C7C6-4043-8A8A-F3C010B752B4}"/>
              </a:ext>
            </a:extLst>
          </p:cNvPr>
          <p:cNvSpPr/>
          <p:nvPr/>
        </p:nvSpPr>
        <p:spPr>
          <a:xfrm>
            <a:off x="515793" y="2387014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E117EF2-D563-44A4-B06F-0D0C9F5559F8}"/>
              </a:ext>
            </a:extLst>
          </p:cNvPr>
          <p:cNvSpPr/>
          <p:nvPr/>
        </p:nvSpPr>
        <p:spPr>
          <a:xfrm>
            <a:off x="1285144" y="3631026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4D6542D-A6AB-4BC8-8AED-330460C6DF44}"/>
              </a:ext>
            </a:extLst>
          </p:cNvPr>
          <p:cNvSpPr/>
          <p:nvPr/>
        </p:nvSpPr>
        <p:spPr>
          <a:xfrm>
            <a:off x="2797639" y="4514135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C5950C0-3D92-4418-A250-D20A24CEF53A}"/>
              </a:ext>
            </a:extLst>
          </p:cNvPr>
          <p:cNvSpPr/>
          <p:nvPr/>
        </p:nvSpPr>
        <p:spPr>
          <a:xfrm>
            <a:off x="4838659" y="4817048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1C56BED-8E83-48CE-A03A-A8122A37BD04}"/>
              </a:ext>
            </a:extLst>
          </p:cNvPr>
          <p:cNvSpPr/>
          <p:nvPr/>
        </p:nvSpPr>
        <p:spPr>
          <a:xfrm>
            <a:off x="6955418" y="4778326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8827AB6-995E-4C8C-9C04-64966ABB8267}"/>
              </a:ext>
            </a:extLst>
          </p:cNvPr>
          <p:cNvSpPr/>
          <p:nvPr/>
        </p:nvSpPr>
        <p:spPr>
          <a:xfrm>
            <a:off x="8560676" y="3861974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EFE1374-1823-4E90-865F-42BB2A50D611}"/>
              </a:ext>
            </a:extLst>
          </p:cNvPr>
          <p:cNvSpPr/>
          <p:nvPr/>
        </p:nvSpPr>
        <p:spPr>
          <a:xfrm>
            <a:off x="9393789" y="2619160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C8EA9B5-E908-4D5F-9A72-9EC5019BE6F2}"/>
              </a:ext>
            </a:extLst>
          </p:cNvPr>
          <p:cNvSpPr/>
          <p:nvPr/>
        </p:nvSpPr>
        <p:spPr>
          <a:xfrm>
            <a:off x="9919220" y="1280042"/>
            <a:ext cx="2105843" cy="13155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0"/>
            <a:ext cx="11904570" cy="8235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 MASHQI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70CF5B7-B499-4117-BC2D-119B4DE7E9A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195730"/>
          <a:ext cx="4540982" cy="5285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423">
                  <a:extLst>
                    <a:ext uri="{9D8B030D-6E8A-4147-A177-3AD203B41FA5}">
                      <a16:colId xmlns:a16="http://schemas.microsoft.com/office/drawing/2014/main" val="1878122024"/>
                    </a:ext>
                  </a:extLst>
                </a:gridCol>
                <a:gridCol w="3796559">
                  <a:extLst>
                    <a:ext uri="{9D8B030D-6E8A-4147-A177-3AD203B41FA5}">
                      <a16:colId xmlns:a16="http://schemas.microsoft.com/office/drawing/2014/main" val="145142813"/>
                    </a:ext>
                  </a:extLst>
                </a:gridCol>
              </a:tblGrid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1548872556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2062368581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Fizik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jismlar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250567504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Kuzatish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3497428407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Broun </a:t>
                      </a:r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harakati</a:t>
                      </a:r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619158100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Nyuton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154057805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Mexanika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39410927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Diffuziya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1676125777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2563196772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2885794490"/>
                  </a:ext>
                </a:extLst>
              </a:tr>
            </a:tbl>
          </a:graphicData>
        </a:graphic>
      </p:graphicFrame>
      <p:pic>
        <p:nvPicPr>
          <p:cNvPr id="19" name="Picture 2" descr="Автоэлектрик | Восклицательный знак, Школьные темы, Картинки">
            <a:extLst>
              <a:ext uri="{FF2B5EF4-FFF2-40B4-BE49-F238E27FC236}">
                <a16:creationId xmlns:a16="http://schemas.microsoft.com/office/drawing/2014/main" id="{3A700D5A-7277-4A94-9909-F0841A89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2654" y="2326458"/>
            <a:ext cx="2903251" cy="40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3777DE2-C8C7-4146-B088-A7E9A4F04783}"/>
              </a:ext>
            </a:extLst>
          </p:cNvPr>
          <p:cNvSpPr/>
          <p:nvPr/>
        </p:nvSpPr>
        <p:spPr>
          <a:xfrm>
            <a:off x="3900274" y="1925256"/>
            <a:ext cx="3936884" cy="28187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 OLIMLAR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61F867E-8319-4218-85B7-971D830B389C}"/>
              </a:ext>
            </a:extLst>
          </p:cNvPr>
          <p:cNvCxnSpPr>
            <a:cxnSpLocks/>
          </p:cNvCxnSpPr>
          <p:nvPr/>
        </p:nvCxnSpPr>
        <p:spPr>
          <a:xfrm flipV="1">
            <a:off x="7426174" y="1739150"/>
            <a:ext cx="1543018" cy="8562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25BA5B-2966-41B6-94E2-DC5B694738C1}"/>
              </a:ext>
            </a:extLst>
          </p:cNvPr>
          <p:cNvCxnSpPr>
            <a:cxnSpLocks/>
          </p:cNvCxnSpPr>
          <p:nvPr/>
        </p:nvCxnSpPr>
        <p:spPr>
          <a:xfrm>
            <a:off x="7741483" y="3709084"/>
            <a:ext cx="1535252" cy="5009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E1EEAD0-50E1-456F-A5C9-9785F2E8D349}"/>
              </a:ext>
            </a:extLst>
          </p:cNvPr>
          <p:cNvCxnSpPr>
            <a:cxnSpLocks/>
            <a:stCxn id="4" idx="0"/>
            <a:endCxn id="27" idx="2"/>
          </p:cNvCxnSpPr>
          <p:nvPr/>
        </p:nvCxnSpPr>
        <p:spPr>
          <a:xfrm flipV="1">
            <a:off x="5868716" y="1335571"/>
            <a:ext cx="2455" cy="589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B30CB0-1560-44E3-8A11-BB69A426432B}"/>
              </a:ext>
            </a:extLst>
          </p:cNvPr>
          <p:cNvCxnSpPr>
            <a:cxnSpLocks/>
          </p:cNvCxnSpPr>
          <p:nvPr/>
        </p:nvCxnSpPr>
        <p:spPr>
          <a:xfrm flipH="1">
            <a:off x="2841750" y="3995106"/>
            <a:ext cx="1267302" cy="8870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9DC711-8F04-43A9-8E04-73303916D1F7}"/>
              </a:ext>
            </a:extLst>
          </p:cNvPr>
          <p:cNvCxnSpPr>
            <a:cxnSpLocks/>
          </p:cNvCxnSpPr>
          <p:nvPr/>
        </p:nvCxnSpPr>
        <p:spPr>
          <a:xfrm flipH="1" flipV="1">
            <a:off x="2996364" y="1847398"/>
            <a:ext cx="1186202" cy="7479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F0BDFD-D3EF-4B37-A38F-9840ECDDE136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5868716" y="4744003"/>
            <a:ext cx="0" cy="589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A6FAAE4-0839-4BEA-88D1-6221247C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050" y="321071"/>
            <a:ext cx="2097280" cy="15263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C34A6F-D45E-455C-A45A-411C91097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932" y="3085646"/>
            <a:ext cx="2631776" cy="20641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E89B938-4833-4BB9-8C61-BA2968924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310" y="4977278"/>
            <a:ext cx="2233983" cy="141905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7067CF5-6274-407B-8B50-79FB79DD1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23" y="3569564"/>
            <a:ext cx="2417963" cy="17033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2532707-8871-4924-A003-D71BE8488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08" y="362901"/>
            <a:ext cx="2325355" cy="14844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A9F655E-D72F-4563-A604-A19A8929366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673566" y="68699"/>
            <a:ext cx="2395209" cy="12668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E8498DD-E9FF-47B7-9480-2C26E1E26B69}"/>
              </a:ext>
            </a:extLst>
          </p:cNvPr>
          <p:cNvSpPr txBox="1"/>
          <p:nvPr/>
        </p:nvSpPr>
        <p:spPr>
          <a:xfrm>
            <a:off x="4861120" y="1290844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Isaak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Nyuton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2E2AE7-EF27-4ABA-8EF3-09BF046F1FA4}"/>
              </a:ext>
            </a:extLst>
          </p:cNvPr>
          <p:cNvSpPr txBox="1"/>
          <p:nvPr/>
        </p:nvSpPr>
        <p:spPr>
          <a:xfrm>
            <a:off x="9450093" y="1977755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Aristotel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083F83-19CF-49AC-A74C-560CF7826C55}"/>
              </a:ext>
            </a:extLst>
          </p:cNvPr>
          <p:cNvSpPr txBox="1"/>
          <p:nvPr/>
        </p:nvSpPr>
        <p:spPr>
          <a:xfrm>
            <a:off x="9774132" y="514975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68947D-9D91-4160-A1CB-BD5359F5F5A7}"/>
              </a:ext>
            </a:extLst>
          </p:cNvPr>
          <p:cNvSpPr txBox="1"/>
          <p:nvPr/>
        </p:nvSpPr>
        <p:spPr>
          <a:xfrm>
            <a:off x="-65791" y="5380591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Muhammad al-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Xorazmiy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BAFBE5-509C-431A-A653-A85555ED299C}"/>
              </a:ext>
            </a:extLst>
          </p:cNvPr>
          <p:cNvSpPr txBox="1"/>
          <p:nvPr/>
        </p:nvSpPr>
        <p:spPr>
          <a:xfrm>
            <a:off x="601155" y="1955041"/>
            <a:ext cx="254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Abu Ali ibn Sino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702439-77E4-4B25-8B57-DDFA20CAA8E2}"/>
              </a:ext>
            </a:extLst>
          </p:cNvPr>
          <p:cNvSpPr txBox="1"/>
          <p:nvPr/>
        </p:nvSpPr>
        <p:spPr>
          <a:xfrm>
            <a:off x="4673566" y="6398777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  YOKI  NOTO‘G‘RI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C7C09072-5B32-4D62-8593-D8850CC9A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16674"/>
              </p:ext>
            </p:extLst>
          </p:nvPr>
        </p:nvGraphicFramePr>
        <p:xfrm>
          <a:off x="423607" y="1036216"/>
          <a:ext cx="10961327" cy="5185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784">
                  <a:extLst>
                    <a:ext uri="{9D8B030D-6E8A-4147-A177-3AD203B41FA5}">
                      <a16:colId xmlns:a16="http://schemas.microsoft.com/office/drawing/2014/main" val="1835331769"/>
                    </a:ext>
                  </a:extLst>
                </a:gridCol>
                <a:gridCol w="7186042">
                  <a:extLst>
                    <a:ext uri="{9D8B030D-6E8A-4147-A177-3AD203B41FA5}">
                      <a16:colId xmlns:a16="http://schemas.microsoft.com/office/drawing/2014/main" val="1829260512"/>
                    </a:ext>
                  </a:extLst>
                </a:gridCol>
                <a:gridCol w="2756501">
                  <a:extLst>
                    <a:ext uri="{9D8B030D-6E8A-4147-A177-3AD203B41FA5}">
                      <a16:colId xmlns:a16="http://schemas.microsoft.com/office/drawing/2014/main" val="308704027"/>
                    </a:ext>
                  </a:extLst>
                </a:gridCol>
              </a:tblGrid>
              <a:tr h="1072345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Ma’lumotlar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noto‘g‘ri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8062"/>
                  </a:ext>
                </a:extLst>
              </a:tr>
              <a:tr h="10283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Diffuziya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lotincha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so‘zdan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olingan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bo‘lib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tarqalish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sochilish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bildiradi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749595"/>
                  </a:ext>
                </a:extLst>
              </a:tr>
              <a:tr h="10283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Zarralar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harakatini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bo‘lib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kuzatgan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ingliz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Isaak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Nyuton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268444"/>
                  </a:ext>
                </a:extLst>
              </a:tr>
              <a:tr h="10283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ortishi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diffuziya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sekinlashadi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003069"/>
                  </a:ext>
                </a:extLst>
              </a:tr>
              <a:tr h="10283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xossasi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saqlanib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qoladigan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zarraga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deb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ataladi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361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E6B4CD-243C-47ED-A50D-F18AB4DEBB74}"/>
              </a:ext>
            </a:extLst>
          </p:cNvPr>
          <p:cNvSpPr txBox="1"/>
          <p:nvPr/>
        </p:nvSpPr>
        <p:spPr>
          <a:xfrm>
            <a:off x="8860238" y="2357068"/>
            <a:ext cx="1689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8D4AF-1AA9-43E2-8B48-33DC25188525}"/>
              </a:ext>
            </a:extLst>
          </p:cNvPr>
          <p:cNvSpPr txBox="1"/>
          <p:nvPr/>
        </p:nvSpPr>
        <p:spPr>
          <a:xfrm>
            <a:off x="8860238" y="3393571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8AD88-D969-4A02-9F73-B122470A501F}"/>
              </a:ext>
            </a:extLst>
          </p:cNvPr>
          <p:cNvSpPr txBox="1"/>
          <p:nvPr/>
        </p:nvSpPr>
        <p:spPr>
          <a:xfrm>
            <a:off x="8890188" y="4412121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CB63-337F-4E9A-BE36-8F1B735940A2}"/>
              </a:ext>
            </a:extLst>
          </p:cNvPr>
          <p:cNvSpPr txBox="1"/>
          <p:nvPr/>
        </p:nvSpPr>
        <p:spPr>
          <a:xfrm>
            <a:off x="9007200" y="5378767"/>
            <a:ext cx="1689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981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DA43D-C866-4631-942C-BFA60541A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1"/>
          <a:stretch/>
        </p:blipFill>
        <p:spPr>
          <a:xfrm>
            <a:off x="7242643" y="850882"/>
            <a:ext cx="4949357" cy="3268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029119-1320-413C-85AA-1C47D5E53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07" b="10323"/>
          <a:stretch/>
        </p:blipFill>
        <p:spPr>
          <a:xfrm>
            <a:off x="103732" y="850882"/>
            <a:ext cx="4710535" cy="3268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339B54-4A11-450B-AE76-8673816E4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762" y="1519327"/>
            <a:ext cx="1401442" cy="8128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A19F73-C9F2-4525-AE49-60AB5B38B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050" y="1483372"/>
            <a:ext cx="1293556" cy="1001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01556C-6CC3-4EB3-9542-C17BA6DB52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903" b="8817"/>
          <a:stretch/>
        </p:blipFill>
        <p:spPr>
          <a:xfrm>
            <a:off x="7621889" y="1490342"/>
            <a:ext cx="1028085" cy="8047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3CCDB9-9D42-4EE8-BE59-5805DABB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61" t="16129" r="8741" b="24516"/>
          <a:stretch/>
        </p:blipFill>
        <p:spPr>
          <a:xfrm>
            <a:off x="8926762" y="2738827"/>
            <a:ext cx="1338992" cy="10015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84F1CA-4963-458B-BF9B-3A4D66A1E5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0322"/>
          <a:stretch/>
        </p:blipFill>
        <p:spPr>
          <a:xfrm>
            <a:off x="10862800" y="2926839"/>
            <a:ext cx="1028085" cy="7348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2DA3F1-9098-4C04-B724-ACD4A75E29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517" b="9892"/>
          <a:stretch/>
        </p:blipFill>
        <p:spPr>
          <a:xfrm>
            <a:off x="7574527" y="2858053"/>
            <a:ext cx="1075447" cy="8035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60AD5-46D8-413B-8AB6-FF7FE4D07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1707" b="8053"/>
          <a:stretch/>
        </p:blipFill>
        <p:spPr>
          <a:xfrm>
            <a:off x="4901395" y="850882"/>
            <a:ext cx="2283373" cy="3268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354DBC-55F7-4CD0-ADC7-E612207A91BD}"/>
              </a:ext>
            </a:extLst>
          </p:cNvPr>
          <p:cNvSpPr txBox="1"/>
          <p:nvPr/>
        </p:nvSpPr>
        <p:spPr>
          <a:xfrm>
            <a:off x="336214" y="4062734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3EE6CA-F526-4FC9-BE06-0DFF4AFCCA75}"/>
                  </a:ext>
                </a:extLst>
              </p:cNvPr>
              <p:cNvSpPr txBox="1"/>
              <p:nvPr/>
            </p:nvSpPr>
            <p:spPr>
              <a:xfrm>
                <a:off x="2862956" y="4636804"/>
                <a:ext cx="276026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3EE6CA-F526-4FC9-BE06-0DFF4AFC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56" y="4636804"/>
                <a:ext cx="2760260" cy="721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937C2E-D2BC-41B7-9233-519A65EEB749}"/>
                  </a:ext>
                </a:extLst>
              </p:cNvPr>
              <p:cNvSpPr txBox="1"/>
              <p:nvPr/>
            </p:nvSpPr>
            <p:spPr>
              <a:xfrm>
                <a:off x="2834144" y="4027254"/>
                <a:ext cx="3272675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𝟎𝟎𝟏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937C2E-D2BC-41B7-9233-519A65EEB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44" y="4027254"/>
                <a:ext cx="3272675" cy="7218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70D259B-2FC9-4F67-9A0F-3ECDD05292AD}"/>
              </a:ext>
            </a:extLst>
          </p:cNvPr>
          <p:cNvSpPr txBox="1"/>
          <p:nvPr/>
        </p:nvSpPr>
        <p:spPr>
          <a:xfrm>
            <a:off x="329470" y="464532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deci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06497-31A9-4144-8506-C0C73F7F84B2}"/>
              </a:ext>
            </a:extLst>
          </p:cNvPr>
          <p:cNvSpPr txBox="1"/>
          <p:nvPr/>
        </p:nvSpPr>
        <p:spPr>
          <a:xfrm>
            <a:off x="451998" y="531717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kilo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DA226-7522-4148-9015-195B8AF83CF6}"/>
              </a:ext>
            </a:extLst>
          </p:cNvPr>
          <p:cNvSpPr txBox="1"/>
          <p:nvPr/>
        </p:nvSpPr>
        <p:spPr>
          <a:xfrm>
            <a:off x="344873" y="5939834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santi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2EF5E4-8739-421A-B7E8-D4AC0460915C}"/>
                  </a:ext>
                </a:extLst>
              </p:cNvPr>
              <p:cNvSpPr txBox="1"/>
              <p:nvPr/>
            </p:nvSpPr>
            <p:spPr>
              <a:xfrm>
                <a:off x="2823325" y="5285317"/>
                <a:ext cx="3272675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2EF5E4-8739-421A-B7E8-D4AC04609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25" y="5285317"/>
                <a:ext cx="3272675" cy="721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C53075-1042-4D51-9C27-D531E770BF4E}"/>
                  </a:ext>
                </a:extLst>
              </p:cNvPr>
              <p:cNvSpPr txBox="1"/>
              <p:nvPr/>
            </p:nvSpPr>
            <p:spPr>
              <a:xfrm>
                <a:off x="2862956" y="5932876"/>
                <a:ext cx="3272675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C53075-1042-4D51-9C27-D531E770B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56" y="5932876"/>
                <a:ext cx="3272675" cy="7218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ED1763F-2DF1-4979-8285-E07CA0F253CB}"/>
              </a:ext>
            </a:extLst>
          </p:cNvPr>
          <p:cNvCxnSpPr>
            <a:cxnSpLocks/>
          </p:cNvCxnSpPr>
          <p:nvPr/>
        </p:nvCxnSpPr>
        <p:spPr>
          <a:xfrm>
            <a:off x="1666043" y="4438541"/>
            <a:ext cx="11572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A4B9A72-73D2-491B-B48F-DCB143CAA99B}"/>
              </a:ext>
            </a:extLst>
          </p:cNvPr>
          <p:cNvCxnSpPr>
            <a:cxnSpLocks/>
          </p:cNvCxnSpPr>
          <p:nvPr/>
        </p:nvCxnSpPr>
        <p:spPr>
          <a:xfrm>
            <a:off x="8709544" y="4438541"/>
            <a:ext cx="11572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1CAFCBB-7BD9-4A93-9C34-1185F6493B1B}"/>
              </a:ext>
            </a:extLst>
          </p:cNvPr>
          <p:cNvCxnSpPr>
            <a:cxnSpLocks/>
          </p:cNvCxnSpPr>
          <p:nvPr/>
        </p:nvCxnSpPr>
        <p:spPr>
          <a:xfrm>
            <a:off x="1639450" y="4999268"/>
            <a:ext cx="11572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30FD44C-BB51-407E-BF67-FC9C8C43267F}"/>
              </a:ext>
            </a:extLst>
          </p:cNvPr>
          <p:cNvCxnSpPr>
            <a:cxnSpLocks/>
          </p:cNvCxnSpPr>
          <p:nvPr/>
        </p:nvCxnSpPr>
        <p:spPr>
          <a:xfrm>
            <a:off x="1645195" y="5671114"/>
            <a:ext cx="11572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2A6A038-F3F6-4399-89AE-7D7962E58E1F}"/>
              </a:ext>
            </a:extLst>
          </p:cNvPr>
          <p:cNvCxnSpPr>
            <a:cxnSpLocks/>
          </p:cNvCxnSpPr>
          <p:nvPr/>
        </p:nvCxnSpPr>
        <p:spPr>
          <a:xfrm>
            <a:off x="1723702" y="6293777"/>
            <a:ext cx="11572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2970DCE-503C-4D48-B4CC-D50F4FAF7EC3}"/>
              </a:ext>
            </a:extLst>
          </p:cNvPr>
          <p:cNvSpPr txBox="1"/>
          <p:nvPr/>
        </p:nvSpPr>
        <p:spPr>
          <a:xfrm>
            <a:off x="7184768" y="4080098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mega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105C24-5256-445B-8BCD-7CA719D2DF1E}"/>
                  </a:ext>
                </a:extLst>
              </p:cNvPr>
              <p:cNvSpPr txBox="1"/>
              <p:nvPr/>
            </p:nvSpPr>
            <p:spPr>
              <a:xfrm>
                <a:off x="9750787" y="4058794"/>
                <a:ext cx="175672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105C24-5256-445B-8BCD-7CA719D2D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787" y="4058794"/>
                <a:ext cx="1756720" cy="7218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13B7D7B-4A40-4900-9CC8-9CEA1C47AA3B}"/>
              </a:ext>
            </a:extLst>
          </p:cNvPr>
          <p:cNvSpPr txBox="1"/>
          <p:nvPr/>
        </p:nvSpPr>
        <p:spPr>
          <a:xfrm>
            <a:off x="7214178" y="4758056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508C932-1B55-4E2A-9882-2C23CAD28210}"/>
              </a:ext>
            </a:extLst>
          </p:cNvPr>
          <p:cNvCxnSpPr>
            <a:cxnSpLocks/>
          </p:cNvCxnSpPr>
          <p:nvPr/>
        </p:nvCxnSpPr>
        <p:spPr>
          <a:xfrm>
            <a:off x="8796662" y="5111999"/>
            <a:ext cx="11572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66E44D-82E9-43D4-855D-4722A5293D0D}"/>
                  </a:ext>
                </a:extLst>
              </p:cNvPr>
              <p:cNvSpPr txBox="1"/>
              <p:nvPr/>
            </p:nvSpPr>
            <p:spPr>
              <a:xfrm>
                <a:off x="9815820" y="4730452"/>
                <a:ext cx="175672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66E44D-82E9-43D4-855D-4722A5293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820" y="4730452"/>
                <a:ext cx="1756720" cy="7218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8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59714 -0.02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57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57669 -0.072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1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59844 0.0152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59765 -0.025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8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58021 -0.0909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62825 0.0307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19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0"/>
            <a:ext cx="11904570" cy="8235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44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4. </a:t>
            </a:r>
            <a:r>
              <a:rPr lang="en-US" sz="644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644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4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endParaRPr lang="ru-RU" sz="64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04033"/>
              </p:ext>
            </p:extLst>
          </p:nvPr>
        </p:nvGraphicFramePr>
        <p:xfrm>
          <a:off x="379448" y="974495"/>
          <a:ext cx="11315235" cy="5712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5133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7860102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84735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16534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Kuzatish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165346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xossasini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saqlab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qoladigan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o‘sha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zarrasi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16534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Broun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165346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ikkinchi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moddaga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ikkinchi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moddaga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o‘zaro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aralashishi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D91C96-FD9D-4007-A1C2-0F89E2E93267}"/>
              </a:ext>
            </a:extLst>
          </p:cNvPr>
          <p:cNvSpPr txBox="1"/>
          <p:nvPr/>
        </p:nvSpPr>
        <p:spPr>
          <a:xfrm>
            <a:off x="3907536" y="1806523"/>
            <a:ext cx="7787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ko‘rsatmasdan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78C0C-132D-4FB8-A564-4A17172749AA}"/>
              </a:ext>
            </a:extLst>
          </p:cNvPr>
          <p:cNvSpPr txBox="1"/>
          <p:nvPr/>
        </p:nvSpPr>
        <p:spPr>
          <a:xfrm>
            <a:off x="803832" y="310583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6539E-CCE7-43F7-9ADD-EEDF6DB0AF35}"/>
              </a:ext>
            </a:extLst>
          </p:cNvPr>
          <p:cNvSpPr txBox="1"/>
          <p:nvPr/>
        </p:nvSpPr>
        <p:spPr>
          <a:xfrm>
            <a:off x="3907535" y="4206783"/>
            <a:ext cx="778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to‘xtovsiz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6B022-9057-44BB-B661-ED6E89DDF045}"/>
              </a:ext>
            </a:extLst>
          </p:cNvPr>
          <p:cNvSpPr txBox="1"/>
          <p:nvPr/>
        </p:nvSpPr>
        <p:spPr>
          <a:xfrm>
            <a:off x="497318" y="5412854"/>
            <a:ext cx="295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Diffuziya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963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2FFB7-0742-4347-B069-540665BE6592}"/>
              </a:ext>
            </a:extLst>
          </p:cNvPr>
          <p:cNvSpPr txBox="1"/>
          <p:nvPr/>
        </p:nvSpPr>
        <p:spPr>
          <a:xfrm>
            <a:off x="271364" y="1459982"/>
            <a:ext cx="116492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………..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…………. dan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Suyuqliklar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1194F-B482-4EF0-9A5A-8DF871F155B8}"/>
              </a:ext>
            </a:extLst>
          </p:cNvPr>
          <p:cNvSpPr txBox="1"/>
          <p:nvPr/>
        </p:nvSpPr>
        <p:spPr>
          <a:xfrm>
            <a:off x="4232787" y="752096"/>
            <a:ext cx="3291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diktant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963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2FFB7-0742-4347-B069-540665BE6592}"/>
              </a:ext>
            </a:extLst>
          </p:cNvPr>
          <p:cNvSpPr txBox="1"/>
          <p:nvPr/>
        </p:nvSpPr>
        <p:spPr>
          <a:xfrm>
            <a:off x="271364" y="1459982"/>
            <a:ext cx="116492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………..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……………………. </a:t>
            </a:r>
          </a:p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Suyuqliklar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…………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1194F-B482-4EF0-9A5A-8DF871F155B8}"/>
              </a:ext>
            </a:extLst>
          </p:cNvPr>
          <p:cNvSpPr txBox="1"/>
          <p:nvPr/>
        </p:nvSpPr>
        <p:spPr>
          <a:xfrm>
            <a:off x="4232787" y="752096"/>
            <a:ext cx="3291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diktant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B7B4-CF09-4021-B8EB-F85FB37EC44E}"/>
              </a:ext>
            </a:extLst>
          </p:cNvPr>
          <p:cNvSpPr txBox="1"/>
          <p:nvPr/>
        </p:nvSpPr>
        <p:spPr>
          <a:xfrm>
            <a:off x="7888187" y="211769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Aristotel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39E20-4A97-498C-B142-8646A7762E4D}"/>
              </a:ext>
            </a:extLst>
          </p:cNvPr>
          <p:cNvSpPr txBox="1"/>
          <p:nvPr/>
        </p:nvSpPr>
        <p:spPr>
          <a:xfrm>
            <a:off x="7144969" y="2755351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2DE3C-B09E-413B-B576-5F3D2A0994E7}"/>
              </a:ext>
            </a:extLst>
          </p:cNvPr>
          <p:cNvSpPr txBox="1"/>
          <p:nvPr/>
        </p:nvSpPr>
        <p:spPr>
          <a:xfrm>
            <a:off x="9532802" y="3456319"/>
            <a:ext cx="218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CF4A4-56E0-4747-B13E-EE5F3A7636E7}"/>
              </a:ext>
            </a:extLst>
          </p:cNvPr>
          <p:cNvSpPr txBox="1"/>
          <p:nvPr/>
        </p:nvSpPr>
        <p:spPr>
          <a:xfrm>
            <a:off x="4811153" y="3528943"/>
            <a:ext cx="432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3221E-5B4E-4D77-B668-A3B0E09338DA}"/>
              </a:ext>
            </a:extLst>
          </p:cNvPr>
          <p:cNvSpPr txBox="1"/>
          <p:nvPr/>
        </p:nvSpPr>
        <p:spPr>
          <a:xfrm>
            <a:off x="4811153" y="4136916"/>
            <a:ext cx="432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4A66B-43E3-4847-B8AA-80809446C03B}"/>
              </a:ext>
            </a:extLst>
          </p:cNvPr>
          <p:cNvSpPr txBox="1"/>
          <p:nvPr/>
        </p:nvSpPr>
        <p:spPr>
          <a:xfrm>
            <a:off x="117987" y="4783247"/>
            <a:ext cx="218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14D73-72BF-4695-B477-550FA66ADC42}"/>
              </a:ext>
            </a:extLst>
          </p:cNvPr>
          <p:cNvSpPr txBox="1"/>
          <p:nvPr/>
        </p:nvSpPr>
        <p:spPr>
          <a:xfrm>
            <a:off x="8045966" y="4800521"/>
            <a:ext cx="41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8A2D0-A6C2-4B9E-A9F7-FA4CDC327F2C}"/>
              </a:ext>
            </a:extLst>
          </p:cNvPr>
          <p:cNvSpPr txBox="1"/>
          <p:nvPr/>
        </p:nvSpPr>
        <p:spPr>
          <a:xfrm>
            <a:off x="1052052" y="5500430"/>
            <a:ext cx="218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5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49DCE-D12C-492F-87D7-A75E9E8FF091}"/>
                  </a:ext>
                </a:extLst>
              </p:cNvPr>
              <p:cNvSpPr txBox="1"/>
              <p:nvPr/>
            </p:nvSpPr>
            <p:spPr>
              <a:xfrm>
                <a:off x="486067" y="1002890"/>
                <a:ext cx="10789797" cy="2091663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Molekulaning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diametrini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bilgan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98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98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𝒎𝒎</m:t>
                        </m:r>
                      </m:e>
                      <m:sup>
                        <m:r>
                          <a:rPr lang="en-US" sz="4298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2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yuzaga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molekulani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joylashtirish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98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298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298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49DCE-D12C-492F-87D7-A75E9E8FF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7" y="1002890"/>
                <a:ext cx="10789797" cy="2091663"/>
              </a:xfrm>
              <a:prstGeom prst="rect">
                <a:avLst/>
              </a:prstGeom>
              <a:blipFill>
                <a:blip r:embed="rId2"/>
                <a:stretch>
                  <a:fillRect l="-2024" t="-4545" r="-1911" b="-1108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23691-3C03-4A70-BEF7-FEBE215D0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89" y="3273925"/>
            <a:ext cx="4874245" cy="39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5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49DCE-D12C-492F-87D7-A75E9E8FF091}"/>
                  </a:ext>
                </a:extLst>
              </p:cNvPr>
              <p:cNvSpPr txBox="1"/>
              <p:nvPr/>
            </p:nvSpPr>
            <p:spPr>
              <a:xfrm>
                <a:off x="296680" y="939449"/>
                <a:ext cx="11489624" cy="133735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diametrini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joylashtirish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49DCE-D12C-492F-87D7-A75E9E8FF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0" y="939449"/>
                <a:ext cx="11489624" cy="1337354"/>
              </a:xfrm>
              <a:prstGeom prst="rect">
                <a:avLst/>
              </a:prstGeom>
              <a:blipFill>
                <a:blip r:embed="rId2"/>
                <a:stretch>
                  <a:fillRect l="-1690" t="-5263" r="-423" b="-15789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37FAD4-8193-4567-957D-123A5B2480D7}"/>
                  </a:ext>
                </a:extLst>
              </p:cNvPr>
              <p:cNvSpPr txBox="1"/>
              <p:nvPr/>
            </p:nvSpPr>
            <p:spPr>
              <a:xfrm>
                <a:off x="264841" y="2877394"/>
                <a:ext cx="2551470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 =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37FAD4-8193-4567-957D-123A5B248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41" y="2877394"/>
                <a:ext cx="2551470" cy="658898"/>
              </a:xfrm>
              <a:prstGeom prst="rect">
                <a:avLst/>
              </a:prstGeom>
              <a:blipFill>
                <a:blip r:embed="rId3"/>
                <a:stretch>
                  <a:fillRect l="-7160" t="-13889" b="-32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F32233D-2D67-49CF-B4B0-08499EF41488}"/>
              </a:ext>
            </a:extLst>
          </p:cNvPr>
          <p:cNvSpPr txBox="1"/>
          <p:nvPr/>
        </p:nvSpPr>
        <p:spPr>
          <a:xfrm>
            <a:off x="368710" y="3495759"/>
            <a:ext cx="4247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 = 0,0000002 mm</a:t>
            </a:r>
            <a:endParaRPr lang="ru-R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AC9DB-B542-4B62-92D6-D30B73D4BF88}"/>
              </a:ext>
            </a:extLst>
          </p:cNvPr>
          <p:cNvSpPr txBox="1"/>
          <p:nvPr/>
        </p:nvSpPr>
        <p:spPr>
          <a:xfrm>
            <a:off x="641239" y="4368559"/>
            <a:ext cx="1976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 = ?</a:t>
            </a:r>
            <a:endParaRPr lang="ru-R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21B3F-D0F9-48BE-B9CA-908F670671D3}"/>
              </a:ext>
            </a:extLst>
          </p:cNvPr>
          <p:cNvSpPr txBox="1"/>
          <p:nvPr/>
        </p:nvSpPr>
        <p:spPr>
          <a:xfrm>
            <a:off x="732082" y="2210699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9FD4C6E-46B2-47DC-968C-E314A7E499CD}"/>
              </a:ext>
            </a:extLst>
          </p:cNvPr>
          <p:cNvCxnSpPr>
            <a:cxnSpLocks/>
          </p:cNvCxnSpPr>
          <p:nvPr/>
        </p:nvCxnSpPr>
        <p:spPr>
          <a:xfrm>
            <a:off x="296680" y="4272069"/>
            <a:ext cx="34741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BDC572-F7EB-4F67-B47B-C9AD78C6B6AB}"/>
                  </a:ext>
                </a:extLst>
              </p:cNvPr>
              <p:cNvSpPr txBox="1"/>
              <p:nvPr/>
            </p:nvSpPr>
            <p:spPr>
              <a:xfrm>
                <a:off x="7792275" y="2877394"/>
                <a:ext cx="4031015" cy="988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</a:t>
                </a:r>
                <a:r>
                  <a:rPr lang="ru-RU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𝒖𝒛𝒖𝒏𝒍𝒊𝒌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𝒊𝒂𝒎𝒆𝒕𝒓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BDC572-F7EB-4F67-B47B-C9AD78C6B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275" y="2877394"/>
                <a:ext cx="4031015" cy="988284"/>
              </a:xfrm>
              <a:prstGeom prst="rect">
                <a:avLst/>
              </a:prstGeom>
              <a:blipFill>
                <a:blip r:embed="rId4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279780-0739-49C8-8BCF-831661EE1746}"/>
              </a:ext>
            </a:extLst>
          </p:cNvPr>
          <p:cNvSpPr/>
          <p:nvPr/>
        </p:nvSpPr>
        <p:spPr>
          <a:xfrm>
            <a:off x="4873479" y="2564642"/>
            <a:ext cx="2471218" cy="2127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0003616-FD26-4A27-AE6E-A2FDB6EC39C0}"/>
              </a:ext>
            </a:extLst>
          </p:cNvPr>
          <p:cNvSpPr/>
          <p:nvPr/>
        </p:nvSpPr>
        <p:spPr>
          <a:xfrm>
            <a:off x="4856904" y="2584900"/>
            <a:ext cx="270386" cy="3761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6470A14-752A-4715-A7F7-FEC07A52FF78}"/>
              </a:ext>
            </a:extLst>
          </p:cNvPr>
          <p:cNvSpPr/>
          <p:nvPr/>
        </p:nvSpPr>
        <p:spPr>
          <a:xfrm>
            <a:off x="5771106" y="2591931"/>
            <a:ext cx="270386" cy="3761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AE8B9FD-1162-4B27-BE51-B64E76D34E04}"/>
              </a:ext>
            </a:extLst>
          </p:cNvPr>
          <p:cNvSpPr/>
          <p:nvPr/>
        </p:nvSpPr>
        <p:spPr>
          <a:xfrm>
            <a:off x="5161638" y="2591932"/>
            <a:ext cx="270386" cy="3761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B2BB223-64B7-4CE5-97FA-95856074830C}"/>
              </a:ext>
            </a:extLst>
          </p:cNvPr>
          <p:cNvSpPr/>
          <p:nvPr/>
        </p:nvSpPr>
        <p:spPr>
          <a:xfrm>
            <a:off x="5466372" y="2591932"/>
            <a:ext cx="270386" cy="3761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CCEF943-10D8-4715-8A08-15A692CE3AD1}"/>
              </a:ext>
            </a:extLst>
          </p:cNvPr>
          <p:cNvSpPr/>
          <p:nvPr/>
        </p:nvSpPr>
        <p:spPr>
          <a:xfrm>
            <a:off x="4873479" y="3348206"/>
            <a:ext cx="270386" cy="3761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47E4366-57A4-4313-B253-C054D4BF6606}"/>
              </a:ext>
            </a:extLst>
          </p:cNvPr>
          <p:cNvSpPr/>
          <p:nvPr/>
        </p:nvSpPr>
        <p:spPr>
          <a:xfrm>
            <a:off x="4857992" y="2955177"/>
            <a:ext cx="270386" cy="3761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BDF038-7103-46D7-9974-FAF5E9261C22}"/>
              </a:ext>
            </a:extLst>
          </p:cNvPr>
          <p:cNvSpPr txBox="1"/>
          <p:nvPr/>
        </p:nvSpPr>
        <p:spPr>
          <a:xfrm>
            <a:off x="5785621" y="2051974"/>
            <a:ext cx="744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215A9A-83C7-4042-98EC-9E1AB91C972C}"/>
              </a:ext>
            </a:extLst>
          </p:cNvPr>
          <p:cNvSpPr txBox="1"/>
          <p:nvPr/>
        </p:nvSpPr>
        <p:spPr>
          <a:xfrm>
            <a:off x="4399803" y="2806091"/>
            <a:ext cx="744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7B3840-9490-414E-B1C4-E3249572E2EE}"/>
              </a:ext>
            </a:extLst>
          </p:cNvPr>
          <p:cNvSpPr txBox="1"/>
          <p:nvPr/>
        </p:nvSpPr>
        <p:spPr>
          <a:xfrm>
            <a:off x="8035894" y="2158631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05922C-0317-4A02-8F66-F28E45C31964}"/>
              </a:ext>
            </a:extLst>
          </p:cNvPr>
          <p:cNvSpPr txBox="1"/>
          <p:nvPr/>
        </p:nvSpPr>
        <p:spPr>
          <a:xfrm>
            <a:off x="202903" y="5213228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05D8B0-CD8D-4C4C-8D2F-697D86D19CEB}"/>
                  </a:ext>
                </a:extLst>
              </p:cNvPr>
              <p:cNvSpPr txBox="1"/>
              <p:nvPr/>
            </p:nvSpPr>
            <p:spPr>
              <a:xfrm>
                <a:off x="3157700" y="4889272"/>
                <a:ext cx="7785603" cy="919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0,0000002 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den>
                    </m:f>
                  </m:oMath>
                </a14:m>
                <a:r>
                  <a:rPr lang="en-US" sz="4000" dirty="0"/>
                  <a:t> = 5 000 000 ta</a:t>
                </a:r>
                <a:endParaRPr lang="ru-RU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05D8B0-CD8D-4C4C-8D2F-697D86D1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700" y="4889272"/>
                <a:ext cx="7785603" cy="919675"/>
              </a:xfrm>
              <a:prstGeom prst="rect">
                <a:avLst/>
              </a:prstGeom>
              <a:blipFill>
                <a:blip r:embed="rId5"/>
                <a:stretch>
                  <a:fillRect t="-2649" b="-13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51658C-5B4E-4E8E-AD88-5ECE31D04151}"/>
                  </a:ext>
                </a:extLst>
              </p:cNvPr>
              <p:cNvSpPr txBox="1"/>
              <p:nvPr/>
            </p:nvSpPr>
            <p:spPr>
              <a:xfrm>
                <a:off x="7811131" y="4099683"/>
                <a:ext cx="341529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 =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51658C-5B4E-4E8E-AD88-5ECE31D0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31" y="4099683"/>
                <a:ext cx="3415298" cy="646331"/>
              </a:xfrm>
              <a:prstGeom prst="rect">
                <a:avLst/>
              </a:prstGeom>
              <a:blipFill>
                <a:blip r:embed="rId6"/>
                <a:stretch>
                  <a:fillRect l="-5348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AE19D4-0153-4185-B8B4-3275C5F788BC}"/>
                  </a:ext>
                </a:extLst>
              </p:cNvPr>
              <p:cNvSpPr txBox="1"/>
              <p:nvPr/>
            </p:nvSpPr>
            <p:spPr>
              <a:xfrm>
                <a:off x="406732" y="5962869"/>
                <a:ext cx="12192000" cy="71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 =</a:t>
                </a:r>
                <a:r>
                  <a:rPr lang="en-US" sz="4000" dirty="0">
                    <a:ea typeface="Cambria Math" panose="020405030504060302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= 25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ta </a:t>
                </a:r>
                <a:r>
                  <a:rPr lang="en-US" sz="4000" dirty="0" err="1">
                    <a:ea typeface="Cambria Math" panose="02040503050406030204" pitchFamily="18" charset="0"/>
                  </a:rPr>
                  <a:t>molekula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ea typeface="Cambria Math" panose="02040503050406030204" pitchFamily="18" charset="0"/>
                  </a:rPr>
                  <a:t>joylashadi</a:t>
                </a:r>
                <a:r>
                  <a:rPr lang="en-US" sz="4000" dirty="0">
                    <a:ea typeface="Cambria Math" panose="02040503050406030204" pitchFamily="18" charset="0"/>
                  </a:rPr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AE19D4-0153-4185-B8B4-3275C5F78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2" y="5962869"/>
                <a:ext cx="12192000" cy="714876"/>
              </a:xfrm>
              <a:prstGeom prst="rect">
                <a:avLst/>
              </a:prstGeom>
              <a:blipFill>
                <a:blip r:embed="rId7"/>
                <a:stretch>
                  <a:fillRect l="-1800" t="-16239" b="-36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EEFC1FE-DD93-4BC7-94B1-7BEF7A6A85C6}"/>
              </a:ext>
            </a:extLst>
          </p:cNvPr>
          <p:cNvSpPr txBox="1"/>
          <p:nvPr/>
        </p:nvSpPr>
        <p:spPr>
          <a:xfrm>
            <a:off x="6099078" y="2442699"/>
            <a:ext cx="744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450AD6-CBA5-4E0C-90FD-66FA1162590F}"/>
              </a:ext>
            </a:extLst>
          </p:cNvPr>
          <p:cNvSpPr txBox="1"/>
          <p:nvPr/>
        </p:nvSpPr>
        <p:spPr>
          <a:xfrm rot="5400000">
            <a:off x="4754959" y="4183717"/>
            <a:ext cx="744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6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FF25DEE-4277-4B4E-A7E2-E6629CC9755B}"/>
              </a:ext>
            </a:extLst>
          </p:cNvPr>
          <p:cNvSpPr/>
          <p:nvPr/>
        </p:nvSpPr>
        <p:spPr>
          <a:xfrm>
            <a:off x="4865496" y="3735341"/>
            <a:ext cx="270386" cy="3761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357</Words>
  <Application>Microsoft Office PowerPoint</Application>
  <PresentationFormat>Широкоэкранный</PresentationFormat>
  <Paragraphs>114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519</cp:revision>
  <dcterms:created xsi:type="dcterms:W3CDTF">2020-03-24T02:20:14Z</dcterms:created>
  <dcterms:modified xsi:type="dcterms:W3CDTF">2020-09-29T12:40:14Z</dcterms:modified>
</cp:coreProperties>
</file>