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6"/>
  </p:notesMasterIdLst>
  <p:sldIdLst>
    <p:sldId id="270" r:id="rId4"/>
    <p:sldId id="654" r:id="rId5"/>
    <p:sldId id="668" r:id="rId6"/>
    <p:sldId id="1651" r:id="rId7"/>
    <p:sldId id="1640" r:id="rId8"/>
    <p:sldId id="1611" r:id="rId9"/>
    <p:sldId id="599" r:id="rId10"/>
    <p:sldId id="1656" r:id="rId11"/>
    <p:sldId id="1657" r:id="rId12"/>
    <p:sldId id="1658" r:id="rId13"/>
    <p:sldId id="1643" r:id="rId14"/>
    <p:sldId id="1618" r:id="rId15"/>
    <p:sldId id="1644" r:id="rId16"/>
    <p:sldId id="1660" r:id="rId17"/>
    <p:sldId id="1659" r:id="rId18"/>
    <p:sldId id="1662" r:id="rId19"/>
    <p:sldId id="1661" r:id="rId20"/>
    <p:sldId id="664" r:id="rId21"/>
    <p:sldId id="1634" r:id="rId22"/>
    <p:sldId id="1663" r:id="rId23"/>
    <p:sldId id="1664" r:id="rId24"/>
    <p:sldId id="16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2C2"/>
    <a:srgbClr val="91EDED"/>
    <a:srgbClr val="95EFED"/>
    <a:srgbClr val="BAF5F4"/>
    <a:srgbClr val="A7E4DC"/>
    <a:srgbClr val="AADBE0"/>
    <a:srgbClr val="6C9C90"/>
    <a:srgbClr val="D64646"/>
    <a:srgbClr val="D02023"/>
    <a:srgbClr val="D9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8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2000" cy="1438275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38543" y="165026"/>
            <a:ext cx="6656332" cy="1046126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66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345345" y="1572025"/>
            <a:ext cx="10257726" cy="22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QATTIQ JISM, SUYUQLIK VA GAZLARNING MOLEKULYAR TUZILISHI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45431" y="69236"/>
            <a:ext cx="1561700" cy="88745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10045431" y="69236"/>
            <a:ext cx="1561700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421556" y="163193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470407" y="4275837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" y="176066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381A42-7F4A-4B0D-8C80-4E99B1E9CDC5}"/>
              </a:ext>
            </a:extLst>
          </p:cNvPr>
          <p:cNvPicPr/>
          <p:nvPr/>
        </p:nvPicPr>
        <p:blipFill rotWithShape="1">
          <a:blip r:embed="rId3"/>
          <a:srcRect l="4169" t="8601" b="20322"/>
          <a:stretch/>
        </p:blipFill>
        <p:spPr bwMode="auto">
          <a:xfrm>
            <a:off x="1742071" y="3684504"/>
            <a:ext cx="3205163" cy="2907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1906A4-6AE5-40FF-90AD-658B0E73B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5" t="3676" r="6235" b="4635"/>
          <a:stretch/>
        </p:blipFill>
        <p:spPr>
          <a:xfrm>
            <a:off x="6810389" y="3868272"/>
            <a:ext cx="3374069" cy="25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 HOLATIDAGI MOLEKULALAR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3D3ED9-191C-4EDB-A4CA-1F515FFB3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134858"/>
            <a:ext cx="11415252" cy="4115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4ACD81-5C15-48E6-8A71-325250B07559}"/>
              </a:ext>
            </a:extLst>
          </p:cNvPr>
          <p:cNvSpPr txBox="1"/>
          <p:nvPr/>
        </p:nvSpPr>
        <p:spPr>
          <a:xfrm>
            <a:off x="1169068" y="5331315"/>
            <a:ext cx="240767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763B6-6FDE-4B4B-8D77-F056BD654999}"/>
              </a:ext>
            </a:extLst>
          </p:cNvPr>
          <p:cNvSpPr txBox="1"/>
          <p:nvPr/>
        </p:nvSpPr>
        <p:spPr>
          <a:xfrm>
            <a:off x="4699335" y="5356810"/>
            <a:ext cx="240767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3292F-4CFF-42A4-86CC-61BBF92FFCD4}"/>
              </a:ext>
            </a:extLst>
          </p:cNvPr>
          <p:cNvSpPr txBox="1"/>
          <p:nvPr/>
        </p:nvSpPr>
        <p:spPr>
          <a:xfrm>
            <a:off x="8229602" y="5330031"/>
            <a:ext cx="272722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Gazsimon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endParaRPr lang="ru-RU" sz="6448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1EDB2-4E33-41B3-9559-1608C0264437}"/>
              </a:ext>
            </a:extLst>
          </p:cNvPr>
          <p:cNvSpPr txBox="1"/>
          <p:nvPr/>
        </p:nvSpPr>
        <p:spPr>
          <a:xfrm>
            <a:off x="1343758" y="979958"/>
            <a:ext cx="8050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81618"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yupqa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48F7BA-2007-400D-8070-8565C42C4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4" r="22738" b="35461"/>
          <a:stretch/>
        </p:blipFill>
        <p:spPr>
          <a:xfrm rot="16200000">
            <a:off x="4282243" y="1323324"/>
            <a:ext cx="2659764" cy="349690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9D68F5-A7D1-4A2C-8591-5AD2D238F000}"/>
              </a:ext>
            </a:extLst>
          </p:cNvPr>
          <p:cNvSpPr/>
          <p:nvPr/>
        </p:nvSpPr>
        <p:spPr>
          <a:xfrm>
            <a:off x="4300782" y="5191719"/>
            <a:ext cx="3247243" cy="144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4CD852-E482-4A64-B3B9-CFA569857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4" r="22738" b="36920"/>
          <a:stretch/>
        </p:blipFill>
        <p:spPr>
          <a:xfrm rot="5400000">
            <a:off x="7888442" y="4301927"/>
            <a:ext cx="1209369" cy="19242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7AAF8F-5C2A-4559-8D1B-D7663BED3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4" r="22738" b="36920"/>
          <a:stretch/>
        </p:blipFill>
        <p:spPr>
          <a:xfrm rot="16200000">
            <a:off x="2733970" y="4301926"/>
            <a:ext cx="1209369" cy="19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0" y="0"/>
            <a:ext cx="12142430" cy="7548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201057" y="1292201"/>
            <a:ext cx="9287214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Gaz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0BE77-7901-4215-B8BF-FCC97287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658" y="3156155"/>
            <a:ext cx="205891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0" y="0"/>
            <a:ext cx="12142430" cy="7548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 XUSUSIYATI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50ADF3-7A39-40EA-BD79-28E230F540E3}"/>
              </a:ext>
            </a:extLst>
          </p:cNvPr>
          <p:cNvSpPr/>
          <p:nvPr/>
        </p:nvSpPr>
        <p:spPr>
          <a:xfrm>
            <a:off x="2571136" y="5402826"/>
            <a:ext cx="2433484" cy="634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6EE3B8-0E00-4EBC-9A25-DDFE0210B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5" t="30365" r="62879" b="3529"/>
          <a:stretch/>
        </p:blipFill>
        <p:spPr>
          <a:xfrm>
            <a:off x="230638" y="1973670"/>
            <a:ext cx="951270" cy="2787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6BAC30-CDE7-4E4D-BBE0-07DB73067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54" t="5251" r="22851" b="5871"/>
          <a:stretch/>
        </p:blipFill>
        <p:spPr>
          <a:xfrm>
            <a:off x="5092401" y="3853950"/>
            <a:ext cx="1086464" cy="25225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F43F83-A954-4F67-B2B6-64569E1E2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379" y="962085"/>
            <a:ext cx="5059847" cy="28719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4B3A2F-B034-49DA-B687-C54B0F793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40" t="4314" r="42802" b="3529"/>
          <a:stretch/>
        </p:blipFill>
        <p:spPr>
          <a:xfrm>
            <a:off x="3394523" y="820994"/>
            <a:ext cx="1206910" cy="40678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7F0403-1A7D-494F-8CA0-2FB87F7A9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89" t="16142" r="24653" b="3528"/>
          <a:stretch/>
        </p:blipFill>
        <p:spPr>
          <a:xfrm>
            <a:off x="1768249" y="1450081"/>
            <a:ext cx="1206910" cy="3387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AD1F76-6994-4D1F-8EFF-ADB91D544494}"/>
                  </a:ext>
                </a:extLst>
              </p:cNvPr>
              <p:cNvSpPr txBox="1"/>
              <p:nvPr/>
            </p:nvSpPr>
            <p:spPr>
              <a:xfrm>
                <a:off x="129912" y="4822723"/>
                <a:ext cx="13983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0,5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endParaRPr lang="ru-RU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AD1F76-6994-4D1F-8EFF-ADB91D544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2" y="4822723"/>
                <a:ext cx="1398385" cy="769441"/>
              </a:xfrm>
              <a:prstGeom prst="rect">
                <a:avLst/>
              </a:prstGeom>
              <a:blipFill>
                <a:blip r:embed="rId5"/>
                <a:stretch>
                  <a:fillRect l="-17391" t="-16667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192CC0-8623-4558-B766-80FB3C842237}"/>
                  </a:ext>
                </a:extLst>
              </p:cNvPr>
              <p:cNvSpPr txBox="1"/>
              <p:nvPr/>
            </p:nvSpPr>
            <p:spPr>
              <a:xfrm>
                <a:off x="1816961" y="4837294"/>
                <a:ext cx="9719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endParaRPr lang="ru-RU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192CC0-8623-4558-B766-80FB3C842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961" y="4837294"/>
                <a:ext cx="971912" cy="769441"/>
              </a:xfrm>
              <a:prstGeom prst="rect">
                <a:avLst/>
              </a:prstGeom>
              <a:blipFill>
                <a:blip r:embed="rId6"/>
                <a:stretch>
                  <a:fillRect l="-25157" t="-17460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B52D48-FA71-4FA4-9425-E5BD1A9BE056}"/>
                  </a:ext>
                </a:extLst>
              </p:cNvPr>
              <p:cNvSpPr txBox="1"/>
              <p:nvPr/>
            </p:nvSpPr>
            <p:spPr>
              <a:xfrm>
                <a:off x="3136480" y="4761116"/>
                <a:ext cx="146873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1,5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𝒍</m:t>
                    </m:r>
                  </m:oMath>
                </a14:m>
                <a:endParaRPr lang="ru-RU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B52D48-FA71-4FA4-9425-E5BD1A9BE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480" y="4761116"/>
                <a:ext cx="1468732" cy="769441"/>
              </a:xfrm>
              <a:prstGeom prst="rect">
                <a:avLst/>
              </a:prstGeom>
              <a:blipFill>
                <a:blip r:embed="rId7"/>
                <a:stretch>
                  <a:fillRect l="-17083" t="-16667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6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0" y="0"/>
            <a:ext cx="12142430" cy="7548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1050558" y="1233207"/>
            <a:ext cx="10140453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xususiy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0BE77-7901-4215-B8BF-FCC97287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658" y="3156155"/>
            <a:ext cx="205891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 JISMLAR XUSUSIYATI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294FE-1562-4AA8-BE0D-F4D3401E9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746" y="1733861"/>
            <a:ext cx="5880944" cy="43974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7A630E-E5B1-4711-8766-D535D50F4A65}"/>
              </a:ext>
            </a:extLst>
          </p:cNvPr>
          <p:cNvPicPr/>
          <p:nvPr/>
        </p:nvPicPr>
        <p:blipFill rotWithShape="1">
          <a:blip r:embed="rId3"/>
          <a:srcRect l="4169" t="8601" b="20322"/>
          <a:stretch/>
        </p:blipFill>
        <p:spPr bwMode="auto">
          <a:xfrm>
            <a:off x="641124" y="1460090"/>
            <a:ext cx="3739147" cy="4671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85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 JISMLAR XUSUSIYATI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D2DEE-D0B4-4A25-B728-78C75995659B}"/>
              </a:ext>
            </a:extLst>
          </p:cNvPr>
          <p:cNvSpPr txBox="1"/>
          <p:nvPr/>
        </p:nvSpPr>
        <p:spPr>
          <a:xfrm>
            <a:off x="484239" y="1130805"/>
            <a:ext cx="11223522" cy="34778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Atomlarning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joylashish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qattiqlik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o‘zgartirishi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olmos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brilyant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atomlaridan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joylashish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strukturasi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turlichadir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0" y="0"/>
            <a:ext cx="12142430" cy="7548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637603" y="1101457"/>
            <a:ext cx="10615416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xusisiy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hajmga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shaklga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A0BE77-7901-4215-B8BF-FCC97287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84" y="3125055"/>
            <a:ext cx="2058910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4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651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317704" y="2131197"/>
            <a:ext cx="11556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Suyuqliklarda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diffuziya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5ACB7-FCFC-452F-B10E-51D728B91C05}"/>
              </a:ext>
            </a:extLst>
          </p:cNvPr>
          <p:cNvSpPr txBox="1"/>
          <p:nvPr/>
        </p:nvSpPr>
        <p:spPr>
          <a:xfrm>
            <a:off x="774394" y="976651"/>
            <a:ext cx="110711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Suyuqliklarda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diffuziya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64584A-FD42-4ADB-8ADE-B55BAF95D026}"/>
              </a:ext>
            </a:extLst>
          </p:cNvPr>
          <p:cNvSpPr txBox="1"/>
          <p:nvPr/>
        </p:nvSpPr>
        <p:spPr>
          <a:xfrm>
            <a:off x="486192" y="1718328"/>
            <a:ext cx="90332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jihoz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3E2A6-F2CD-4DB9-8332-FAACF49DB979}"/>
              </a:ext>
            </a:extLst>
          </p:cNvPr>
          <p:cNvSpPr txBox="1"/>
          <p:nvPr/>
        </p:nvSpPr>
        <p:spPr>
          <a:xfrm>
            <a:off x="474136" y="2501213"/>
            <a:ext cx="94537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stakan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margansovka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kristallari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D34E49-ED87-417F-847B-53E4A7214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6" t="11634" r="8243" b="4753"/>
          <a:stretch/>
        </p:blipFill>
        <p:spPr>
          <a:xfrm>
            <a:off x="971773" y="3987710"/>
            <a:ext cx="1503728" cy="24039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B59B6D-F759-4945-949B-F578AF29D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6" t="11634" r="8243" b="4753"/>
          <a:stretch/>
        </p:blipFill>
        <p:spPr>
          <a:xfrm>
            <a:off x="3061026" y="3966689"/>
            <a:ext cx="1503728" cy="240398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7AA6D2-2678-4446-A65F-135E3510D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52" r="22330"/>
          <a:stretch/>
        </p:blipFill>
        <p:spPr>
          <a:xfrm>
            <a:off x="9188331" y="1875983"/>
            <a:ext cx="1845214" cy="34737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BAA299-BD8A-4AA7-875A-BED112C47F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726"/>
          <a:stretch/>
        </p:blipFill>
        <p:spPr>
          <a:xfrm>
            <a:off x="5379979" y="3935098"/>
            <a:ext cx="2712987" cy="26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8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1"/>
            <a:ext cx="11904570" cy="9229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TAKRORLASH</a:t>
            </a:r>
            <a:endParaRPr lang="ru-RU" sz="625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7116" y="3280116"/>
            <a:ext cx="297769" cy="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331" tIns="44665" rIns="89331" bIns="44665" numCol="1" anchor="t" anchorCtr="0" compatLnSpc="1">
            <a:prstTxWarp prst="textNoShape">
              <a:avLst/>
            </a:prstTxWarp>
          </a:bodyPr>
          <a:lstStyle/>
          <a:p>
            <a:endParaRPr lang="ru-RU" sz="1758"/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9F2C974F-DF1A-4A45-B047-692A35307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24146"/>
              </p:ext>
            </p:extLst>
          </p:nvPr>
        </p:nvGraphicFramePr>
        <p:xfrm>
          <a:off x="964906" y="922907"/>
          <a:ext cx="10198601" cy="58951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057">
                  <a:extLst>
                    <a:ext uri="{9D8B030D-6E8A-4147-A177-3AD203B41FA5}">
                      <a16:colId xmlns:a16="http://schemas.microsoft.com/office/drawing/2014/main" val="570139569"/>
                    </a:ext>
                  </a:extLst>
                </a:gridCol>
                <a:gridCol w="2175829">
                  <a:extLst>
                    <a:ext uri="{9D8B030D-6E8A-4147-A177-3AD203B41FA5}">
                      <a16:colId xmlns:a16="http://schemas.microsoft.com/office/drawing/2014/main" val="1863949480"/>
                    </a:ext>
                  </a:extLst>
                </a:gridCol>
                <a:gridCol w="1547227">
                  <a:extLst>
                    <a:ext uri="{9D8B030D-6E8A-4147-A177-3AD203B41FA5}">
                      <a16:colId xmlns:a16="http://schemas.microsoft.com/office/drawing/2014/main" val="3436996623"/>
                    </a:ext>
                  </a:extLst>
                </a:gridCol>
                <a:gridCol w="1366659">
                  <a:extLst>
                    <a:ext uri="{9D8B030D-6E8A-4147-A177-3AD203B41FA5}">
                      <a16:colId xmlns:a16="http://schemas.microsoft.com/office/drawing/2014/main" val="3265457967"/>
                    </a:ext>
                  </a:extLst>
                </a:gridCol>
                <a:gridCol w="1456943">
                  <a:extLst>
                    <a:ext uri="{9D8B030D-6E8A-4147-A177-3AD203B41FA5}">
                      <a16:colId xmlns:a16="http://schemas.microsoft.com/office/drawing/2014/main" val="179425060"/>
                    </a:ext>
                  </a:extLst>
                </a:gridCol>
                <a:gridCol w="1456943">
                  <a:extLst>
                    <a:ext uri="{9D8B030D-6E8A-4147-A177-3AD203B41FA5}">
                      <a16:colId xmlns:a16="http://schemas.microsoft.com/office/drawing/2014/main" val="1581586400"/>
                    </a:ext>
                  </a:extLst>
                </a:gridCol>
                <a:gridCol w="1456943">
                  <a:extLst>
                    <a:ext uri="{9D8B030D-6E8A-4147-A177-3AD203B41FA5}">
                      <a16:colId xmlns:a16="http://schemas.microsoft.com/office/drawing/2014/main" val="2673950380"/>
                    </a:ext>
                  </a:extLst>
                </a:gridCol>
              </a:tblGrid>
              <a:tr h="12381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T/R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</a:t>
                      </a:r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Javoblar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/>
                    </a:p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3244336059"/>
                  </a:ext>
                </a:extLst>
              </a:tr>
              <a:tr h="982639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milli 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321517783"/>
                  </a:ext>
                </a:extLst>
              </a:tr>
              <a:tr h="91859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1211035975"/>
                  </a:ext>
                </a:extLst>
              </a:tr>
              <a:tr h="91859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1518470638"/>
                  </a:ext>
                </a:extLst>
              </a:tr>
              <a:tr h="91859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4064547947"/>
                  </a:ext>
                </a:extLst>
              </a:tr>
              <a:tr h="918591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</a:t>
                      </a:r>
                      <a:endPara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89331" marR="89331" marT="44665" marB="44665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89331" marR="89331" marT="44665" marB="44665"/>
                </a:tc>
                <a:extLst>
                  <a:ext uri="{0D108BD9-81ED-4DB2-BD59-A6C34878D82A}">
                    <a16:rowId xmlns:a16="http://schemas.microsoft.com/office/drawing/2014/main" val="1128003559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099DE28-456D-4118-86EA-1F265177AE24}"/>
              </a:ext>
            </a:extLst>
          </p:cNvPr>
          <p:cNvCxnSpPr>
            <a:cxnSpLocks/>
          </p:cNvCxnSpPr>
          <p:nvPr/>
        </p:nvCxnSpPr>
        <p:spPr>
          <a:xfrm>
            <a:off x="1629460" y="968347"/>
            <a:ext cx="2288088" cy="1203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16F19B-F6D8-44CE-94FF-1730C3B68004}"/>
                  </a:ext>
                </a:extLst>
              </p:cNvPr>
              <p:cNvSpPr txBox="1"/>
              <p:nvPr/>
            </p:nvSpPr>
            <p:spPr>
              <a:xfrm>
                <a:off x="5429077" y="1278122"/>
                <a:ext cx="1191823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16F19B-F6D8-44CE-94FF-1730C3B68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077" y="1278122"/>
                <a:ext cx="1191823" cy="595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3FC8E2E-82E8-4C81-AC27-8FCFCB4CD5D7}"/>
              </a:ext>
            </a:extLst>
          </p:cNvPr>
          <p:cNvSpPr txBox="1"/>
          <p:nvPr/>
        </p:nvSpPr>
        <p:spPr>
          <a:xfrm>
            <a:off x="5733211" y="2129171"/>
            <a:ext cx="661990" cy="99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6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741998-1D98-4279-A898-66C29F5074CE}"/>
              </a:ext>
            </a:extLst>
          </p:cNvPr>
          <p:cNvSpPr txBox="1"/>
          <p:nvPr/>
        </p:nvSpPr>
        <p:spPr>
          <a:xfrm>
            <a:off x="7202998" y="3062353"/>
            <a:ext cx="661990" cy="99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6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064E56-F480-4018-B79F-E084BC8D8EF2}"/>
              </a:ext>
            </a:extLst>
          </p:cNvPr>
          <p:cNvSpPr txBox="1"/>
          <p:nvPr/>
        </p:nvSpPr>
        <p:spPr>
          <a:xfrm>
            <a:off x="10000365" y="4048330"/>
            <a:ext cx="661990" cy="99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6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C8C610-DF3A-4293-B11C-11307A7789C7}"/>
              </a:ext>
            </a:extLst>
          </p:cNvPr>
          <p:cNvSpPr txBox="1"/>
          <p:nvPr/>
        </p:nvSpPr>
        <p:spPr>
          <a:xfrm>
            <a:off x="8601682" y="4942860"/>
            <a:ext cx="661990" cy="99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6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E298B0-4840-4E7E-B5D6-98A7028671C9}"/>
              </a:ext>
            </a:extLst>
          </p:cNvPr>
          <p:cNvSpPr txBox="1"/>
          <p:nvPr/>
        </p:nvSpPr>
        <p:spPr>
          <a:xfrm>
            <a:off x="4340131" y="5749151"/>
            <a:ext cx="661990" cy="992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586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058B0A-E0DC-4A56-A92D-411CB3888783}"/>
                  </a:ext>
                </a:extLst>
              </p:cNvPr>
              <p:cNvSpPr txBox="1"/>
              <p:nvPr/>
            </p:nvSpPr>
            <p:spPr>
              <a:xfrm>
                <a:off x="4034938" y="1306658"/>
                <a:ext cx="1191823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058B0A-E0DC-4A56-A92D-411CB3888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938" y="1306658"/>
                <a:ext cx="1191823" cy="595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09DEBA-0858-46C6-AABD-1C57A04EECF5}"/>
                  </a:ext>
                </a:extLst>
              </p:cNvPr>
              <p:cNvSpPr txBox="1"/>
              <p:nvPr/>
            </p:nvSpPr>
            <p:spPr>
              <a:xfrm>
                <a:off x="6856749" y="1261550"/>
                <a:ext cx="1191823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09DEBA-0858-46C6-AABD-1C57A04EE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749" y="1261550"/>
                <a:ext cx="1191823" cy="595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77B8C3-F641-4412-8647-B666B6E3C4A3}"/>
                  </a:ext>
                </a:extLst>
              </p:cNvPr>
              <p:cNvSpPr txBox="1"/>
              <p:nvPr/>
            </p:nvSpPr>
            <p:spPr>
              <a:xfrm>
                <a:off x="8372725" y="1260609"/>
                <a:ext cx="1191823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77B8C3-F641-4412-8647-B666B6E3C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25" y="1260609"/>
                <a:ext cx="1191823" cy="595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FF505F-827C-4F7D-B2BF-665246F96E94}"/>
                  </a:ext>
                </a:extLst>
              </p:cNvPr>
              <p:cNvSpPr txBox="1"/>
              <p:nvPr/>
            </p:nvSpPr>
            <p:spPr>
              <a:xfrm>
                <a:off x="9862197" y="1260609"/>
                <a:ext cx="1191823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BFF505F-827C-4F7D-B2BF-665246F96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197" y="1260609"/>
                <a:ext cx="1191823" cy="595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5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64584A-FD42-4ADB-8ADE-B55BAF95D026}"/>
              </a:ext>
            </a:extLst>
          </p:cNvPr>
          <p:cNvSpPr txBox="1"/>
          <p:nvPr/>
        </p:nvSpPr>
        <p:spPr>
          <a:xfrm>
            <a:off x="2888328" y="1018800"/>
            <a:ext cx="60688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3E2A6-F2CD-4DB9-8332-FAACF49DB979}"/>
              </a:ext>
            </a:extLst>
          </p:cNvPr>
          <p:cNvSpPr txBox="1"/>
          <p:nvPr/>
        </p:nvSpPr>
        <p:spPr>
          <a:xfrm>
            <a:off x="647751" y="1981130"/>
            <a:ext cx="108964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stakanga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sovutkichga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issiqroq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joydagi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shkafga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3E2A6-F2CD-4DB9-8332-FAACF49DB979}"/>
              </a:ext>
            </a:extLst>
          </p:cNvPr>
          <p:cNvSpPr txBox="1"/>
          <p:nvPr/>
        </p:nvSpPr>
        <p:spPr>
          <a:xfrm>
            <a:off x="687080" y="1160156"/>
            <a:ext cx="108178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Stakanlardagi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chayqatib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yubormasdan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bo‘yoq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kristallarini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soling.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7071D-EBC5-4FBC-B5F2-545A217D0E58}"/>
              </a:ext>
            </a:extLst>
          </p:cNvPr>
          <p:cNvSpPr txBox="1"/>
          <p:nvPr/>
        </p:nvSpPr>
        <p:spPr>
          <a:xfrm>
            <a:off x="687080" y="3283814"/>
            <a:ext cx="109676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3. Bir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mahal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stakanlardagi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qizarishini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kuzating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millimetr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ko‘tarilganligini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0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7071D-EBC5-4FBC-B5F2-545A217D0E58}"/>
              </a:ext>
            </a:extLst>
          </p:cNvPr>
          <p:cNvSpPr txBox="1"/>
          <p:nvPr/>
        </p:nvSpPr>
        <p:spPr>
          <a:xfrm>
            <a:off x="597413" y="989268"/>
            <a:ext cx="112455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Kuzatishlar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natijasiga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diffuziyaning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51A67-703E-4B87-80D4-84C0523FAC02}"/>
                  </a:ext>
                </a:extLst>
              </p:cNvPr>
              <p:cNvSpPr txBox="1"/>
              <p:nvPr/>
            </p:nvSpPr>
            <p:spPr>
              <a:xfrm>
                <a:off x="897296" y="2503310"/>
                <a:ext cx="10090251" cy="320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defRPr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</a:p>
              <a:p>
                <a:pPr algn="just">
                  <a:defRPr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 – diffuziya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natijasida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qizil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rangga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bo‘yalib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suyuqlik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just">
                  <a:defRPr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 –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F51A67-703E-4B87-80D4-84C0523FA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96" y="2503310"/>
                <a:ext cx="10090251" cy="3201774"/>
              </a:xfrm>
              <a:prstGeom prst="rect">
                <a:avLst/>
              </a:prstGeom>
              <a:blipFill>
                <a:blip r:embed="rId2"/>
                <a:stretch>
                  <a:fillRect l="-2417" r="-247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8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1"/>
            <a:ext cx="11904570" cy="8235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689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  (DOMINO </a:t>
            </a:r>
            <a:r>
              <a:rPr lang="en-US" sz="468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O‘YINI)</a:t>
            </a:r>
            <a:endParaRPr lang="ru-RU" sz="625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Шарль Кулон - Персоны - eTVnet">
            <a:extLst>
              <a:ext uri="{FF2B5EF4-FFF2-40B4-BE49-F238E27FC236}">
                <a16:creationId xmlns:a16="http://schemas.microsoft.com/office/drawing/2014/main" id="{1B519793-6A3F-43CF-A62A-69FA31F393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7116" y="3280116"/>
            <a:ext cx="297769" cy="2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331" tIns="44665" rIns="89331" bIns="44665" numCol="1" anchor="t" anchorCtr="0" compatLnSpc="1">
            <a:prstTxWarp prst="textNoShape">
              <a:avLst/>
            </a:prstTxWarp>
          </a:bodyPr>
          <a:lstStyle/>
          <a:p>
            <a:endParaRPr lang="ru-RU" sz="175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ACAF7D-6F61-4969-8976-8055EB0B3EC2}"/>
              </a:ext>
            </a:extLst>
          </p:cNvPr>
          <p:cNvSpPr txBox="1"/>
          <p:nvPr/>
        </p:nvSpPr>
        <p:spPr>
          <a:xfrm>
            <a:off x="4139806" y="1011783"/>
            <a:ext cx="17925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0D758-52AF-4788-95EC-87580E6EA8A7}"/>
              </a:ext>
            </a:extLst>
          </p:cNvPr>
          <p:cNvSpPr txBox="1"/>
          <p:nvPr/>
        </p:nvSpPr>
        <p:spPr>
          <a:xfrm>
            <a:off x="6096000" y="1027376"/>
            <a:ext cx="2897059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olekul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6A266-E38B-4E7C-9D67-B5094823A1C1}"/>
              </a:ext>
            </a:extLst>
          </p:cNvPr>
          <p:cNvSpPr txBox="1"/>
          <p:nvPr/>
        </p:nvSpPr>
        <p:spPr>
          <a:xfrm>
            <a:off x="494076" y="2107860"/>
            <a:ext cx="4909900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tmosfera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6094A-5C61-492D-B067-5FFA48AC8732}"/>
              </a:ext>
            </a:extLst>
          </p:cNvPr>
          <p:cNvSpPr txBox="1"/>
          <p:nvPr/>
        </p:nvSpPr>
        <p:spPr>
          <a:xfrm>
            <a:off x="5484847" y="2108053"/>
            <a:ext cx="2258056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ssiqli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C93B8-24B6-47BD-AE01-3FC35C286C4B}"/>
              </a:ext>
            </a:extLst>
          </p:cNvPr>
          <p:cNvSpPr txBox="1"/>
          <p:nvPr/>
        </p:nvSpPr>
        <p:spPr>
          <a:xfrm>
            <a:off x="583939" y="3193164"/>
            <a:ext cx="221580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kal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6196E-F85B-46B7-9525-D70A03744EE0}"/>
              </a:ext>
            </a:extLst>
          </p:cNvPr>
          <p:cNvSpPr txBox="1"/>
          <p:nvPr/>
        </p:nvSpPr>
        <p:spPr>
          <a:xfrm>
            <a:off x="2872526" y="3201798"/>
            <a:ext cx="2731861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ristote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85BF0-B3E4-4414-BDC6-DA6A9B56DD41}"/>
              </a:ext>
            </a:extLst>
          </p:cNvPr>
          <p:cNvSpPr txBox="1"/>
          <p:nvPr/>
        </p:nvSpPr>
        <p:spPr>
          <a:xfrm>
            <a:off x="583939" y="4297875"/>
            <a:ext cx="3075529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emokri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FECDB-9F0F-4147-9A93-2D78871B14F7}"/>
              </a:ext>
            </a:extLst>
          </p:cNvPr>
          <p:cNvSpPr txBox="1"/>
          <p:nvPr/>
        </p:nvSpPr>
        <p:spPr>
          <a:xfrm>
            <a:off x="7266348" y="3233595"/>
            <a:ext cx="2897059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rxime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543088-E139-4C48-8523-4FF1A6E0BF67}"/>
              </a:ext>
            </a:extLst>
          </p:cNvPr>
          <p:cNvSpPr txBox="1"/>
          <p:nvPr/>
        </p:nvSpPr>
        <p:spPr>
          <a:xfrm>
            <a:off x="5677167" y="3213963"/>
            <a:ext cx="1516401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inz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62070C-0521-42D5-A1AE-60AF5A730787}"/>
              </a:ext>
            </a:extLst>
          </p:cNvPr>
          <p:cNvSpPr txBox="1"/>
          <p:nvPr/>
        </p:nvSpPr>
        <p:spPr>
          <a:xfrm>
            <a:off x="7823774" y="2085524"/>
            <a:ext cx="2897059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uzati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853582-9CC0-484D-B9DF-466147BEB27C}"/>
              </a:ext>
            </a:extLst>
          </p:cNvPr>
          <p:cNvSpPr txBox="1"/>
          <p:nvPr/>
        </p:nvSpPr>
        <p:spPr>
          <a:xfrm>
            <a:off x="3718229" y="4295543"/>
            <a:ext cx="222888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ezli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EECD2E-ECF3-421F-9D8D-12FBFED93F30}"/>
              </a:ext>
            </a:extLst>
          </p:cNvPr>
          <p:cNvSpPr txBox="1"/>
          <p:nvPr/>
        </p:nvSpPr>
        <p:spPr>
          <a:xfrm>
            <a:off x="6005877" y="4291058"/>
            <a:ext cx="237367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……..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AC1459-F249-48B7-A140-8F4EE3FA60B5}"/>
              </a:ext>
            </a:extLst>
          </p:cNvPr>
          <p:cNvSpPr txBox="1"/>
          <p:nvPr/>
        </p:nvSpPr>
        <p:spPr>
          <a:xfrm>
            <a:off x="2156869" y="1011783"/>
            <a:ext cx="1792562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4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4" grpId="0" animBg="1"/>
      <p:bldP spid="2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710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 HARAKATI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A68F76-17A4-4361-AD20-3DDDD9D0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4" y="915998"/>
            <a:ext cx="5084224" cy="2703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93D629-633A-47C5-8D77-E35261E8C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71033"/>
            <a:ext cx="5525208" cy="27484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B37E14-7831-459D-A6B5-53F08D227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760" y="3834883"/>
            <a:ext cx="5084224" cy="28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669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 UCH HOLATI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C9165F-EDA3-40E5-90B6-4E0FAD670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6" y="1605430"/>
            <a:ext cx="11444748" cy="3486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361EA-1EDF-43A8-A7D4-6AF4C6E41A9E}"/>
              </a:ext>
            </a:extLst>
          </p:cNvPr>
          <p:cNvSpPr txBox="1"/>
          <p:nvPr/>
        </p:nvSpPr>
        <p:spPr>
          <a:xfrm>
            <a:off x="1543794" y="883049"/>
            <a:ext cx="990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Tabiatda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AF834A-BDED-4FCD-9EF8-C7C3BC7D428A}"/>
              </a:ext>
            </a:extLst>
          </p:cNvPr>
          <p:cNvSpPr txBox="1"/>
          <p:nvPr/>
        </p:nvSpPr>
        <p:spPr>
          <a:xfrm>
            <a:off x="1169068" y="5331315"/>
            <a:ext cx="240767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24908-9174-4E74-88A7-0FC5C5931D11}"/>
              </a:ext>
            </a:extLst>
          </p:cNvPr>
          <p:cNvSpPr txBox="1"/>
          <p:nvPr/>
        </p:nvSpPr>
        <p:spPr>
          <a:xfrm>
            <a:off x="4699335" y="5356810"/>
            <a:ext cx="240767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234FA-7507-4FEF-9C19-8A13555B62E8}"/>
              </a:ext>
            </a:extLst>
          </p:cNvPr>
          <p:cNvSpPr txBox="1"/>
          <p:nvPr/>
        </p:nvSpPr>
        <p:spPr>
          <a:xfrm>
            <a:off x="8229602" y="5330031"/>
            <a:ext cx="272722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Gazsimon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491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 UCH HOLATI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720B0F-DEAF-48B4-B145-8C5D5391DDA0}"/>
              </a:ext>
            </a:extLst>
          </p:cNvPr>
          <p:cNvSpPr txBox="1"/>
          <p:nvPr/>
        </p:nvSpPr>
        <p:spPr>
          <a:xfrm>
            <a:off x="974622" y="1438733"/>
            <a:ext cx="240767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337D4-51BF-46EB-889E-235B9929C982}"/>
              </a:ext>
            </a:extLst>
          </p:cNvPr>
          <p:cNvSpPr txBox="1"/>
          <p:nvPr/>
        </p:nvSpPr>
        <p:spPr>
          <a:xfrm>
            <a:off x="1021323" y="4656950"/>
            <a:ext cx="272722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Gazsimon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27649-68B6-4FAB-ABC7-0D6035722B18}"/>
              </a:ext>
            </a:extLst>
          </p:cNvPr>
          <p:cNvSpPr txBox="1"/>
          <p:nvPr/>
        </p:nvSpPr>
        <p:spPr>
          <a:xfrm>
            <a:off x="974622" y="3049550"/>
            <a:ext cx="2407676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D8D7CA-3233-45ED-BE97-0F248574DB4C}"/>
              </a:ext>
            </a:extLst>
          </p:cNvPr>
          <p:cNvSpPr txBox="1"/>
          <p:nvPr/>
        </p:nvSpPr>
        <p:spPr>
          <a:xfrm>
            <a:off x="7605866" y="2867467"/>
            <a:ext cx="316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FEF146-3ECB-4313-B7B2-7F2A1B1114D4}"/>
              </a:ext>
            </a:extLst>
          </p:cNvPr>
          <p:cNvSpPr txBox="1"/>
          <p:nvPr/>
        </p:nvSpPr>
        <p:spPr>
          <a:xfrm>
            <a:off x="7605866" y="1438733"/>
            <a:ext cx="240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F8753A-6D77-41B1-9844-E054C86237AE}"/>
              </a:ext>
            </a:extLst>
          </p:cNvPr>
          <p:cNvSpPr txBox="1"/>
          <p:nvPr/>
        </p:nvSpPr>
        <p:spPr>
          <a:xfrm>
            <a:off x="7605866" y="4530342"/>
            <a:ext cx="240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Bug‘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A3E68AEB-8A44-4571-9B73-EB27621AB85F}"/>
              </a:ext>
            </a:extLst>
          </p:cNvPr>
          <p:cNvCxnSpPr>
            <a:cxnSpLocks/>
          </p:cNvCxnSpPr>
          <p:nvPr/>
        </p:nvCxnSpPr>
        <p:spPr>
          <a:xfrm>
            <a:off x="4329881" y="1792676"/>
            <a:ext cx="21735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ED7C7DA-8416-4DD5-B8DB-9B00529223E9}"/>
              </a:ext>
            </a:extLst>
          </p:cNvPr>
          <p:cNvCxnSpPr>
            <a:cxnSpLocks/>
          </p:cNvCxnSpPr>
          <p:nvPr/>
        </p:nvCxnSpPr>
        <p:spPr>
          <a:xfrm>
            <a:off x="4511164" y="3414857"/>
            <a:ext cx="21735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7493161-715C-4714-A2E4-438014493E92}"/>
              </a:ext>
            </a:extLst>
          </p:cNvPr>
          <p:cNvCxnSpPr>
            <a:cxnSpLocks/>
          </p:cNvCxnSpPr>
          <p:nvPr/>
        </p:nvCxnSpPr>
        <p:spPr>
          <a:xfrm>
            <a:off x="4511164" y="5010893"/>
            <a:ext cx="217354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MOLEKULALARNING JOYLASHISHI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FD6C8E-F6D7-4DEA-8AA7-2D771415A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3" r="69979" b="14033"/>
          <a:stretch/>
        </p:blipFill>
        <p:spPr>
          <a:xfrm>
            <a:off x="542058" y="912816"/>
            <a:ext cx="3277434" cy="41210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EA96E4-5740-4F24-A914-A0A4443E6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8" t="21432" r="34642" b="9088"/>
          <a:stretch/>
        </p:blipFill>
        <p:spPr>
          <a:xfrm>
            <a:off x="4710108" y="928838"/>
            <a:ext cx="2951872" cy="39394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D44093-7E0A-4B04-8130-8376F5A8B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61" t="21114" b="9088"/>
          <a:stretch/>
        </p:blipFill>
        <p:spPr>
          <a:xfrm>
            <a:off x="8979735" y="928838"/>
            <a:ext cx="2951871" cy="39574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2E9A57-F5F6-4315-8139-73D930D48D2D}"/>
              </a:ext>
            </a:extLst>
          </p:cNvPr>
          <p:cNvSpPr txBox="1"/>
          <p:nvPr/>
        </p:nvSpPr>
        <p:spPr>
          <a:xfrm>
            <a:off x="1467815" y="5033871"/>
            <a:ext cx="240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2F7F52-32BA-4EBC-A2FD-F5A635CDD949}"/>
              </a:ext>
            </a:extLst>
          </p:cNvPr>
          <p:cNvSpPr txBox="1"/>
          <p:nvPr/>
        </p:nvSpPr>
        <p:spPr>
          <a:xfrm>
            <a:off x="5590579" y="5033871"/>
            <a:ext cx="1802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AD7DE-1E30-428D-9EA8-A816F111042C}"/>
              </a:ext>
            </a:extLst>
          </p:cNvPr>
          <p:cNvSpPr txBox="1"/>
          <p:nvPr/>
        </p:nvSpPr>
        <p:spPr>
          <a:xfrm>
            <a:off x="9242266" y="4960315"/>
            <a:ext cx="240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Bug‘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BUG‘ MOLEKULALARI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A7A19-48A5-4C9E-8029-7D5984906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893" r="3893" b="5465"/>
          <a:stretch/>
        </p:blipFill>
        <p:spPr>
          <a:xfrm>
            <a:off x="2197509" y="1622323"/>
            <a:ext cx="5102942" cy="503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 MOLEKULALARI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3A0590-C29C-49E7-ADBD-5AAFCC78E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98" b="5588"/>
          <a:stretch/>
        </p:blipFill>
        <p:spPr>
          <a:xfrm>
            <a:off x="925585" y="1399827"/>
            <a:ext cx="4369086" cy="46923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731447-80B5-4027-BD69-6300B5D04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345" y="1237145"/>
            <a:ext cx="3975320" cy="50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306</Words>
  <Application>Microsoft Office PowerPoint</Application>
  <PresentationFormat>Широкоэкранный</PresentationFormat>
  <Paragraphs>99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652</cp:revision>
  <dcterms:created xsi:type="dcterms:W3CDTF">2020-03-24T02:20:14Z</dcterms:created>
  <dcterms:modified xsi:type="dcterms:W3CDTF">2020-09-23T10:53:01Z</dcterms:modified>
</cp:coreProperties>
</file>