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30"/>
  </p:notesMasterIdLst>
  <p:sldIdLst>
    <p:sldId id="270" r:id="rId4"/>
    <p:sldId id="1651" r:id="rId5"/>
    <p:sldId id="1643" r:id="rId6"/>
    <p:sldId id="1657" r:id="rId7"/>
    <p:sldId id="1640" r:id="rId8"/>
    <p:sldId id="599" r:id="rId9"/>
    <p:sldId id="1656" r:id="rId10"/>
    <p:sldId id="652" r:id="rId11"/>
    <p:sldId id="1644" r:id="rId12"/>
    <p:sldId id="1634" r:id="rId13"/>
    <p:sldId id="1618" r:id="rId14"/>
    <p:sldId id="1655" r:id="rId15"/>
    <p:sldId id="1649" r:id="rId16"/>
    <p:sldId id="1633" r:id="rId17"/>
    <p:sldId id="1646" r:id="rId18"/>
    <p:sldId id="1639" r:id="rId19"/>
    <p:sldId id="1645" r:id="rId20"/>
    <p:sldId id="1647" r:id="rId21"/>
    <p:sldId id="1627" r:id="rId22"/>
    <p:sldId id="1648" r:id="rId23"/>
    <p:sldId id="1636" r:id="rId24"/>
    <p:sldId id="1650" r:id="rId25"/>
    <p:sldId id="1652" r:id="rId26"/>
    <p:sldId id="1642" r:id="rId27"/>
    <p:sldId id="1653" r:id="rId28"/>
    <p:sldId id="66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D2C2"/>
    <a:srgbClr val="91EDED"/>
    <a:srgbClr val="95EFED"/>
    <a:srgbClr val="BAF5F4"/>
    <a:srgbClr val="A7E4DC"/>
    <a:srgbClr val="AADBE0"/>
    <a:srgbClr val="6C9C90"/>
    <a:srgbClr val="D64646"/>
    <a:srgbClr val="D02023"/>
    <a:srgbClr val="D94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140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966F6-9851-4762-B994-2E2B5AE0CFB6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D1B-9368-4D72-B7B4-E9D468FFC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2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5"/>
            <a:ext cx="10363203" cy="308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9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9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8" y="933461"/>
            <a:ext cx="10363203" cy="21861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278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4"/>
            <a:ext cx="10920148" cy="651406"/>
          </a:xfrm>
        </p:spPr>
        <p:txBody>
          <a:bodyPr lIns="0" tIns="0" rIns="0" bIns="0"/>
          <a:lstStyle>
            <a:lvl1pPr>
              <a:defRPr sz="42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37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8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F1FB-CFC8-4A00-90F8-2E234E416F6A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0"/>
            <a:ext cx="12192000" cy="1354464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838543" y="165026"/>
            <a:ext cx="6656332" cy="1046126"/>
          </a:xfrm>
          <a:prstGeom prst="rect">
            <a:avLst/>
          </a:prstGeom>
        </p:spPr>
        <p:txBody>
          <a:bodyPr wrap="square" lIns="0" tIns="30169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35" algn="ctr" defTabSz="1888868">
              <a:spcBef>
                <a:spcPts val="235"/>
              </a:spcBef>
              <a:defRPr/>
            </a:pPr>
            <a:r>
              <a:rPr lang="en-US" sz="660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751846" y="1983938"/>
            <a:ext cx="9412683" cy="140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881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3"/>
              </a:spcBef>
            </a:pP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 TURLI MUHITLARDA</a:t>
            </a:r>
          </a:p>
          <a:p>
            <a:pPr algn="ctr" eaLnBrk="1" hangingPunct="1">
              <a:spcBef>
                <a:spcPts val="233"/>
              </a:spcBef>
            </a:pP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 DIFFUZIYA HODISASI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10045431" y="69236"/>
            <a:ext cx="1561700" cy="1046126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10045431" y="69236"/>
            <a:ext cx="1561700" cy="732168"/>
          </a:xfrm>
          <a:prstGeom prst="rect">
            <a:avLst/>
          </a:prstGeom>
        </p:spPr>
        <p:txBody>
          <a:bodyPr wrap="square" lIns="0" tIns="32746" rIns="0" bIns="0">
            <a:spAutoFit/>
          </a:bodyPr>
          <a:lstStyle/>
          <a:p>
            <a:pPr algn="ctr" defTabSz="1189620">
              <a:spcBef>
                <a:spcPts val="259"/>
              </a:spcBef>
              <a:defRPr/>
            </a:pP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ru-RU" sz="454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000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689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4E418E96-8D0E-4CF2-BB71-0FCCC8070997}"/>
              </a:ext>
            </a:extLst>
          </p:cNvPr>
          <p:cNvSpPr/>
          <p:nvPr/>
        </p:nvSpPr>
        <p:spPr>
          <a:xfrm>
            <a:off x="588929" y="1830354"/>
            <a:ext cx="727075" cy="1439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D6D6AB68-E550-4BB9-930A-2091774EF330}"/>
              </a:ext>
            </a:extLst>
          </p:cNvPr>
          <p:cNvSpPr/>
          <p:nvPr/>
        </p:nvSpPr>
        <p:spPr>
          <a:xfrm>
            <a:off x="616683" y="4275837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22B2BF1-2D3B-48C0-8AEE-EE5C76C8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5" y="127315"/>
            <a:ext cx="90170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40B676-C17E-4B1D-95FA-820408DB0CCD}"/>
              </a:ext>
            </a:extLst>
          </p:cNvPr>
          <p:cNvPicPr/>
          <p:nvPr/>
        </p:nvPicPr>
        <p:blipFill rotWithShape="1">
          <a:blip r:embed="rId3"/>
          <a:srcRect l="2083" t="5248" r="2031" b="10927"/>
          <a:stretch/>
        </p:blipFill>
        <p:spPr bwMode="auto">
          <a:xfrm>
            <a:off x="1751846" y="3677794"/>
            <a:ext cx="2491935" cy="2313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5CDB00-9242-4307-94F0-57B6739CE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04" y="3506617"/>
            <a:ext cx="4685071" cy="297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2591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            TAJRIBA</a:t>
            </a:r>
            <a:endParaRPr lang="ru-RU" sz="5275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6B0CD1-A3F5-4CD0-8DE1-793C3C297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76" b="34409"/>
          <a:stretch/>
        </p:blipFill>
        <p:spPr>
          <a:xfrm>
            <a:off x="260053" y="1828798"/>
            <a:ext cx="5835947" cy="18214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F49DAC-86AC-41A0-9A29-168DBD722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34839" r="4694" b="33978"/>
          <a:stretch/>
        </p:blipFill>
        <p:spPr>
          <a:xfrm>
            <a:off x="6453955" y="889655"/>
            <a:ext cx="5315759" cy="29991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F91FE1-DEFE-4480-B194-CBCA453B8D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516" b="35269"/>
          <a:stretch/>
        </p:blipFill>
        <p:spPr>
          <a:xfrm>
            <a:off x="2227773" y="4053419"/>
            <a:ext cx="6172412" cy="21385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19FD7C-071B-4E89-B4B5-85CE97119820}"/>
              </a:ext>
            </a:extLst>
          </p:cNvPr>
          <p:cNvSpPr txBox="1"/>
          <p:nvPr/>
        </p:nvSpPr>
        <p:spPr>
          <a:xfrm>
            <a:off x="2182048" y="3608575"/>
            <a:ext cx="1991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CF70E2-BC46-4DDF-A58F-642E0087F287}"/>
              </a:ext>
            </a:extLst>
          </p:cNvPr>
          <p:cNvSpPr txBox="1"/>
          <p:nvPr/>
        </p:nvSpPr>
        <p:spPr>
          <a:xfrm>
            <a:off x="8248552" y="3737632"/>
            <a:ext cx="1991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82C143-CECA-41AA-9AB1-B1FA2B7E79A5}"/>
              </a:ext>
            </a:extLst>
          </p:cNvPr>
          <p:cNvSpPr txBox="1"/>
          <p:nvPr/>
        </p:nvSpPr>
        <p:spPr>
          <a:xfrm>
            <a:off x="4318001" y="6033370"/>
            <a:ext cx="1991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3-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8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70" y="0"/>
            <a:ext cx="12142430" cy="7548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 HODISASI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677135" y="873424"/>
            <a:ext cx="10788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qahva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tayyorlash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hodisasiga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489307-36B4-4971-80F2-A1A7D52C8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05" y="2614613"/>
            <a:ext cx="4355537" cy="38192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4D4F2D-C09F-4EF1-B111-89CCCFC0C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395"/>
          <a:stretch/>
        </p:blipFill>
        <p:spPr>
          <a:xfrm>
            <a:off x="6096000" y="2800350"/>
            <a:ext cx="4726857" cy="33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6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70" y="0"/>
            <a:ext cx="12142430" cy="7548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 HODISASI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8D00B-7357-4624-A88F-1ACA81947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533" y="1584440"/>
            <a:ext cx="9114503" cy="50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7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2591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        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 JISMLARDA DIFFUZIYA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9196E9-73BD-4478-BAAE-576F91C54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846"/>
          <a:stretch/>
        </p:blipFill>
        <p:spPr>
          <a:xfrm>
            <a:off x="1213362" y="2109020"/>
            <a:ext cx="8963025" cy="342162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759077-B0D3-4382-96ED-0A33B6C34C17}"/>
              </a:ext>
            </a:extLst>
          </p:cNvPr>
          <p:cNvSpPr/>
          <p:nvPr/>
        </p:nvSpPr>
        <p:spPr>
          <a:xfrm>
            <a:off x="1696065" y="2912806"/>
            <a:ext cx="3023420" cy="825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Qo‘rg‘oshin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922FC8-458C-414B-A848-11AF2AE6FD93}"/>
              </a:ext>
            </a:extLst>
          </p:cNvPr>
          <p:cNvSpPr/>
          <p:nvPr/>
        </p:nvSpPr>
        <p:spPr>
          <a:xfrm>
            <a:off x="6287729" y="2912806"/>
            <a:ext cx="2782529" cy="825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Qo‘rg‘oshin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4CF0AC-E20D-45E3-AC25-9CD5222A742A}"/>
              </a:ext>
            </a:extLst>
          </p:cNvPr>
          <p:cNvSpPr/>
          <p:nvPr/>
        </p:nvSpPr>
        <p:spPr>
          <a:xfrm>
            <a:off x="2669458" y="4299155"/>
            <a:ext cx="1651819" cy="825910"/>
          </a:xfrm>
          <a:prstGeom prst="rect">
            <a:avLst/>
          </a:prstGeom>
          <a:solidFill>
            <a:srgbClr val="95EFED"/>
          </a:solidFill>
          <a:ln>
            <a:solidFill>
              <a:srgbClr val="95EF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9284700-F98A-4449-838B-535A87CD964E}"/>
              </a:ext>
            </a:extLst>
          </p:cNvPr>
          <p:cNvSpPr/>
          <p:nvPr/>
        </p:nvSpPr>
        <p:spPr>
          <a:xfrm>
            <a:off x="7113639" y="4317590"/>
            <a:ext cx="1469923" cy="825910"/>
          </a:xfrm>
          <a:prstGeom prst="rect">
            <a:avLst/>
          </a:prstGeom>
          <a:solidFill>
            <a:srgbClr val="95EFED"/>
          </a:solidFill>
          <a:ln>
            <a:solidFill>
              <a:srgbClr val="95EF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D202F6C-3888-4E3C-89F1-CBE30A5A7FE8}"/>
              </a:ext>
            </a:extLst>
          </p:cNvPr>
          <p:cNvSpPr/>
          <p:nvPr/>
        </p:nvSpPr>
        <p:spPr>
          <a:xfrm>
            <a:off x="6287729" y="3819833"/>
            <a:ext cx="2723536" cy="350274"/>
          </a:xfrm>
          <a:prstGeom prst="rect">
            <a:avLst/>
          </a:prstGeom>
          <a:solidFill>
            <a:srgbClr val="70D2C2"/>
          </a:solidFill>
          <a:ln>
            <a:solidFill>
              <a:srgbClr val="70D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Aralashma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0607ED-D4B6-4F4B-AFD0-852F7EEE12E5}"/>
              </a:ext>
            </a:extLst>
          </p:cNvPr>
          <p:cNvSpPr txBox="1"/>
          <p:nvPr/>
        </p:nvSpPr>
        <p:spPr>
          <a:xfrm>
            <a:off x="446722" y="844461"/>
            <a:ext cx="11298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Silliqlangan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qo‘rg‘oshin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oltindan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yasalgan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plastinani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bir-birining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ustiga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qo‘yilgan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275ED7-431D-44D3-B961-5298FB1AB924}"/>
              </a:ext>
            </a:extLst>
          </p:cNvPr>
          <p:cNvSpPr/>
          <p:nvPr/>
        </p:nvSpPr>
        <p:spPr>
          <a:xfrm>
            <a:off x="5694874" y="2199353"/>
            <a:ext cx="5395913" cy="3591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0D116-DDFA-4BCB-AEAC-C2FB7906466B}"/>
              </a:ext>
            </a:extLst>
          </p:cNvPr>
          <p:cNvSpPr txBox="1"/>
          <p:nvPr/>
        </p:nvSpPr>
        <p:spPr>
          <a:xfrm>
            <a:off x="3495367" y="5774091"/>
            <a:ext cx="24973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 mm</a:t>
            </a:r>
            <a:endParaRPr lang="ru-RU" sz="4000" dirty="0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4AEA3E8-8B60-4E62-9E18-1355BAB36ACB}"/>
              </a:ext>
            </a:extLst>
          </p:cNvPr>
          <p:cNvCxnSpPr>
            <a:cxnSpLocks/>
          </p:cNvCxnSpPr>
          <p:nvPr/>
        </p:nvCxnSpPr>
        <p:spPr>
          <a:xfrm flipV="1">
            <a:off x="5011994" y="4085537"/>
            <a:ext cx="1462088" cy="19501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9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2733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MISR PIRAMIDALARI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8B27BC-35C8-4A44-B757-30E29EC3B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24" y="2836437"/>
            <a:ext cx="4571999" cy="3987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2C52AD-4C4F-4099-9F48-A39B5AA89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79" b="10807"/>
          <a:stretch/>
        </p:blipFill>
        <p:spPr>
          <a:xfrm>
            <a:off x="6096000" y="2698955"/>
            <a:ext cx="4321277" cy="3987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BE716D-255F-4D65-9167-FF2182A68054}"/>
              </a:ext>
            </a:extLst>
          </p:cNvPr>
          <p:cNvSpPr txBox="1"/>
          <p:nvPr/>
        </p:nvSpPr>
        <p:spPr>
          <a:xfrm>
            <a:off x="484239" y="885982"/>
            <a:ext cx="11223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Misr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piramidalari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toshlardan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taxlab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qurilgan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toshlar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o‘tmaydi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Bunga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o‘ylaysiz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2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70" y="0"/>
            <a:ext cx="12142430" cy="7548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DIFFUZIYANING BORISHI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483899" y="815144"/>
            <a:ext cx="11273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gazlarda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tezroq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suyuqliklarda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sekinroq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sekin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020808-5F07-4B13-942E-03E32B305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176"/>
          <a:stretch/>
        </p:blipFill>
        <p:spPr>
          <a:xfrm>
            <a:off x="914398" y="2814410"/>
            <a:ext cx="9512711" cy="345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7103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DIFFUZIYANING BORISHI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671653" y="2535692"/>
            <a:ext cx="5880944" cy="36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758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7822BA-5173-4612-9F27-BD7D37236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8" y="1134858"/>
            <a:ext cx="11415252" cy="41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70" y="0"/>
            <a:ext cx="12142430" cy="7548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 TEZLIGI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469151" y="754871"/>
            <a:ext cx="11303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Diffuziyaning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borish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temperaturaga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ortishi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tezlashadi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EC81C7-37A8-43C3-8E95-52C5688E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644" y="2693863"/>
            <a:ext cx="7901031" cy="392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70" y="0"/>
            <a:ext cx="12142430" cy="7548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DIFFUZIYANING AFZALLIGI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591850" y="811754"/>
            <a:ext cx="11303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o‘ynaydi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52AAF-B84E-410E-939D-4C1FBC33849D}"/>
              </a:ext>
            </a:extLst>
          </p:cNvPr>
          <p:cNvSpPr txBox="1"/>
          <p:nvPr/>
        </p:nvSpPr>
        <p:spPr>
          <a:xfrm>
            <a:off x="296882" y="1609693"/>
            <a:ext cx="7752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Havoga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korxonalaridan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zaharli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gazlar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tarqalib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4189FC-681C-47D0-9FF8-3256A1EE0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767" y="3638738"/>
            <a:ext cx="5863387" cy="30701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A122FA-D9E0-4197-ABCE-13C5B8406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987" y="1609693"/>
            <a:ext cx="3743131" cy="33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3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4065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DIFFUZIYANING AFZALLIGI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45882D-62E6-428C-8EE8-974B390550DC}"/>
              </a:ext>
            </a:extLst>
          </p:cNvPr>
          <p:cNvSpPr txBox="1"/>
          <p:nvPr/>
        </p:nvSpPr>
        <p:spPr>
          <a:xfrm>
            <a:off x="231894" y="971650"/>
            <a:ext cx="116174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chiqarilganda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burun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atrofiga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to‘planib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qolmaydi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EBDBBA8-F061-459E-8D0E-6E8C77F5B73B}"/>
              </a:ext>
            </a:extLst>
          </p:cNvPr>
          <p:cNvCxnSpPr>
            <a:cxnSpLocks/>
          </p:cNvCxnSpPr>
          <p:nvPr/>
        </p:nvCxnSpPr>
        <p:spPr>
          <a:xfrm>
            <a:off x="3990571" y="2545513"/>
            <a:ext cx="2557713" cy="8542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1AF95B-1A53-4F7C-AF4C-13A252B5D3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49" t="-1034" r="1849" b="26405"/>
          <a:stretch/>
        </p:blipFill>
        <p:spPr>
          <a:xfrm>
            <a:off x="231894" y="3353449"/>
            <a:ext cx="5583408" cy="26071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AE6417-610A-4F3A-A992-6A14AF775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405" y="2548612"/>
            <a:ext cx="4095750" cy="243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7103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671653" y="2535692"/>
            <a:ext cx="5880944" cy="36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758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E9BDFC-247A-4AF1-9768-0A15B7FE0D85}"/>
              </a:ext>
            </a:extLst>
          </p:cNvPr>
          <p:cNvSpPr txBox="1"/>
          <p:nvPr/>
        </p:nvSpPr>
        <p:spPr>
          <a:xfrm>
            <a:off x="327772" y="1116056"/>
            <a:ext cx="11300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81618"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Broun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nimaga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DD24C-6DC2-46EA-9245-D309D11DFB1C}"/>
              </a:ext>
            </a:extLst>
          </p:cNvPr>
          <p:cNvSpPr txBox="1"/>
          <p:nvPr/>
        </p:nvSpPr>
        <p:spPr>
          <a:xfrm>
            <a:off x="431011" y="2130522"/>
            <a:ext cx="105866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81618"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Zarralarning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harakatini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kuzatgan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olim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1A21D-C673-4F1B-A247-0A4285C95B12}"/>
              </a:ext>
            </a:extLst>
          </p:cNvPr>
          <p:cNvSpPr txBox="1"/>
          <p:nvPr/>
        </p:nvSpPr>
        <p:spPr>
          <a:xfrm>
            <a:off x="1086737" y="3577072"/>
            <a:ext cx="9782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suyuq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o‘z-o‘zida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molekulalarga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ketmaydi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2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4065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DIFFUZIYANING AFZALLIGI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45882D-62E6-428C-8EE8-974B390550DC}"/>
              </a:ext>
            </a:extLst>
          </p:cNvPr>
          <p:cNvSpPr txBox="1"/>
          <p:nvPr/>
        </p:nvSpPr>
        <p:spPr>
          <a:xfrm>
            <a:off x="172900" y="956901"/>
            <a:ext cx="116174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Sabzavotlarni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tuzlash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hodisasiga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asoslangan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C37694-FDD1-4140-98B6-7B6D2987C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7" r="13767"/>
          <a:stretch/>
        </p:blipFill>
        <p:spPr>
          <a:xfrm>
            <a:off x="305636" y="2781202"/>
            <a:ext cx="3124289" cy="32408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5D8E00-1B40-4C27-92A1-D91BDE4D6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14" r="14459"/>
          <a:stretch/>
        </p:blipFill>
        <p:spPr>
          <a:xfrm>
            <a:off x="3885498" y="2781202"/>
            <a:ext cx="3502523" cy="33466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E3DE3C-E068-46D2-AB2A-733DC879DF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85" r="37876"/>
          <a:stretch/>
        </p:blipFill>
        <p:spPr>
          <a:xfrm>
            <a:off x="7843594" y="2440264"/>
            <a:ext cx="4042770" cy="368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2591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DIFFUZIYANING AFZALLIGI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E1ADFC-F821-4D3C-B1C9-210D5B05E4A6}"/>
              </a:ext>
            </a:extLst>
          </p:cNvPr>
          <p:cNvSpPr txBox="1"/>
          <p:nvPr/>
        </p:nvSpPr>
        <p:spPr>
          <a:xfrm>
            <a:off x="432058" y="825911"/>
            <a:ext cx="114698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hayotida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havodagi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terisi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organizmga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2" descr="Inson terisi - cutis - hujayra.uz">
            <a:extLst>
              <a:ext uri="{FF2B5EF4-FFF2-40B4-BE49-F238E27FC236}">
                <a16:creationId xmlns:a16="http://schemas.microsoft.com/office/drawing/2014/main" id="{AE96BA54-11F6-48C2-9C74-B32A3F5C20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53A49C-474C-4BB6-8CE5-9D2E79411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62" y="2875937"/>
            <a:ext cx="6681351" cy="362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8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2591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DIFFUZIYANING AFZALLIGI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E1ADFC-F821-4D3C-B1C9-210D5B05E4A6}"/>
              </a:ext>
            </a:extLst>
          </p:cNvPr>
          <p:cNvSpPr txBox="1"/>
          <p:nvPr/>
        </p:nvSpPr>
        <p:spPr>
          <a:xfrm>
            <a:off x="1044678" y="917764"/>
            <a:ext cx="6297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oziqlantiruvchi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ichakdan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qonga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2" descr="Inson terisi - cutis - hujayra.uz">
            <a:extLst>
              <a:ext uri="{FF2B5EF4-FFF2-40B4-BE49-F238E27FC236}">
                <a16:creationId xmlns:a16="http://schemas.microsoft.com/office/drawing/2014/main" id="{AE96BA54-11F6-48C2-9C74-B32A3F5C20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DCF36E-0FF0-4B1A-BCE5-B51BA9730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3" t="4986" r="5889" b="14719"/>
          <a:stretch/>
        </p:blipFill>
        <p:spPr>
          <a:xfrm>
            <a:off x="7998542" y="1197807"/>
            <a:ext cx="3205315" cy="37755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320A32-C99D-4708-9351-91489E931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77" y="2948609"/>
            <a:ext cx="5840361" cy="371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2591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             TOPSHIRIQ</a:t>
            </a:r>
            <a:endParaRPr lang="ru-RU" sz="5275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AB2D47-A27E-4413-8A4D-C16B6A591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7" t="38204" r="64844" b="42503"/>
          <a:stretch/>
        </p:blipFill>
        <p:spPr>
          <a:xfrm>
            <a:off x="432621" y="1047130"/>
            <a:ext cx="3819834" cy="5073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E080DB-D8F5-453C-8D4D-6EF6296B0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16" t="38204" r="37623" b="42503"/>
          <a:stretch/>
        </p:blipFill>
        <p:spPr>
          <a:xfrm>
            <a:off x="5427407" y="1047129"/>
            <a:ext cx="2290915" cy="50734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B9A002-2437-4479-A2D1-C22CF9DEE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41" t="38204" r="5798" b="42503"/>
          <a:stretch/>
        </p:blipFill>
        <p:spPr>
          <a:xfrm>
            <a:off x="9114503" y="892277"/>
            <a:ext cx="2290915" cy="507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1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2591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              TOPSHIRIQ</a:t>
            </a:r>
            <a:endParaRPr lang="ru-RU" sz="5275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D43EA3-067F-4446-A5AA-50F4912FA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22" y="1058353"/>
            <a:ext cx="4750210" cy="2697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6BFB57-1834-4109-9E3D-FE2B1914F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1" t="18104" r="2074"/>
          <a:stretch/>
        </p:blipFill>
        <p:spPr>
          <a:xfrm>
            <a:off x="6096000" y="1058352"/>
            <a:ext cx="5059909" cy="26971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7A7E6F-44E7-4D53-848C-784183065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034"/>
          <a:stretch/>
        </p:blipFill>
        <p:spPr>
          <a:xfrm>
            <a:off x="3240343" y="3987909"/>
            <a:ext cx="4448335" cy="2697117"/>
          </a:xfrm>
          <a:prstGeom prst="rect">
            <a:avLst/>
          </a:prstGeom>
        </p:spPr>
      </p:pic>
      <p:sp>
        <p:nvSpPr>
          <p:cNvPr id="15" name="Знак умножения 14">
            <a:extLst>
              <a:ext uri="{FF2B5EF4-FFF2-40B4-BE49-F238E27FC236}">
                <a16:creationId xmlns:a16="http://schemas.microsoft.com/office/drawing/2014/main" id="{60250D1D-8FDC-4768-9E38-3068D2A6BB05}"/>
              </a:ext>
            </a:extLst>
          </p:cNvPr>
          <p:cNvSpPr/>
          <p:nvPr/>
        </p:nvSpPr>
        <p:spPr>
          <a:xfrm>
            <a:off x="2403377" y="2459921"/>
            <a:ext cx="1917290" cy="152798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нак умножения 16">
            <a:extLst>
              <a:ext uri="{FF2B5EF4-FFF2-40B4-BE49-F238E27FC236}">
                <a16:creationId xmlns:a16="http://schemas.microsoft.com/office/drawing/2014/main" id="{4A800E74-9C0D-4906-8E48-3EBE714EAD27}"/>
              </a:ext>
            </a:extLst>
          </p:cNvPr>
          <p:cNvSpPr/>
          <p:nvPr/>
        </p:nvSpPr>
        <p:spPr>
          <a:xfrm>
            <a:off x="9713656" y="2459921"/>
            <a:ext cx="1917290" cy="152798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1E39B7F-990C-4D26-8BB6-98E57149417B}"/>
              </a:ext>
            </a:extLst>
          </p:cNvPr>
          <p:cNvSpPr/>
          <p:nvPr/>
        </p:nvSpPr>
        <p:spPr>
          <a:xfrm rot="3715302">
            <a:off x="7721494" y="5367889"/>
            <a:ext cx="1104636" cy="33868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C013D10-C654-4F5F-A440-05C061A62716}"/>
              </a:ext>
            </a:extLst>
          </p:cNvPr>
          <p:cNvSpPr/>
          <p:nvPr/>
        </p:nvSpPr>
        <p:spPr>
          <a:xfrm rot="20150148">
            <a:off x="8242467" y="5460869"/>
            <a:ext cx="1929408" cy="25986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36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2591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         AMALIY TOPSHIRIQ</a:t>
            </a:r>
            <a:endParaRPr lang="ru-RU" sz="5275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23BF56-EC08-46D9-A5AE-D7A99BA6C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6" t="13505" b="15642"/>
          <a:stretch/>
        </p:blipFill>
        <p:spPr>
          <a:xfrm>
            <a:off x="1071717" y="4184174"/>
            <a:ext cx="3972232" cy="2539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41AD1C-89ED-476B-826F-AEB345D82D75}"/>
              </a:ext>
            </a:extLst>
          </p:cNvPr>
          <p:cNvSpPr txBox="1"/>
          <p:nvPr/>
        </p:nvSpPr>
        <p:spPr>
          <a:xfrm>
            <a:off x="175751" y="825911"/>
            <a:ext cx="109445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Piyolaga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choy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quyib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choy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qoshiqda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shakar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aralashtiring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Asta-sekin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oz-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ozdan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shakar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choyda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erishini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kuzating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Shakarning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miqdoridan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solingan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shakar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erimay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Sababi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o‘ylab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E030C9-FCA1-4E7D-A40A-393F5E81D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8" r="8959" b="2849"/>
          <a:stretch/>
        </p:blipFill>
        <p:spPr>
          <a:xfrm>
            <a:off x="5471959" y="4184174"/>
            <a:ext cx="4122789" cy="253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16512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C33E-62E9-428D-8457-B5629F020F12}"/>
              </a:ext>
            </a:extLst>
          </p:cNvPr>
          <p:cNvSpPr txBox="1"/>
          <p:nvPr/>
        </p:nvSpPr>
        <p:spPr>
          <a:xfrm>
            <a:off x="448596" y="1423329"/>
            <a:ext cx="112948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Kundalik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hayotda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hodisasiga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misollar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keltira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olasiz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 algn="just">
              <a:buAutoNum type="arabicPeriod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aralashmaydigan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suyuqliklarni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bilasizmi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47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948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 HODISASI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671653" y="2535692"/>
            <a:ext cx="5880944" cy="36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758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1EDB2-4E33-41B3-9559-1608C0264437}"/>
              </a:ext>
            </a:extLst>
          </p:cNvPr>
          <p:cNvSpPr txBox="1"/>
          <p:nvPr/>
        </p:nvSpPr>
        <p:spPr>
          <a:xfrm>
            <a:off x="222877" y="894830"/>
            <a:ext cx="117462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81618" algn="just"/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deb,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molekulalarining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moddaga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molekulalarining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moddaga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o‘tishiga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32B52-C1CB-4B48-8E52-B59F2382A415}"/>
              </a:ext>
            </a:extLst>
          </p:cNvPr>
          <p:cNvSpPr txBox="1"/>
          <p:nvPr/>
        </p:nvSpPr>
        <p:spPr>
          <a:xfrm>
            <a:off x="222876" y="3695597"/>
            <a:ext cx="117462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81618" algn="just"/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lotincha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so‘zdan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tarqalish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sochilish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4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7103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MOLEKULALAR HARAKATI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671653" y="2535692"/>
            <a:ext cx="5880944" cy="36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758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18C4D1-120A-41B6-8E2F-B0F7C4BCC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92" b="34121"/>
          <a:stretch/>
        </p:blipFill>
        <p:spPr>
          <a:xfrm>
            <a:off x="1226310" y="2365179"/>
            <a:ext cx="9598410" cy="4236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9BDFC-247A-4AF1-9768-0A15B7FE0D85}"/>
              </a:ext>
            </a:extLst>
          </p:cNvPr>
          <p:cNvSpPr txBox="1"/>
          <p:nvPr/>
        </p:nvSpPr>
        <p:spPr>
          <a:xfrm>
            <a:off x="445758" y="894830"/>
            <a:ext cx="11300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81618"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Xonaga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ozgina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atirni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to‘ksak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hidini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darhol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vaqtdan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sezamiz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7103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 HODISASI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671653" y="2535692"/>
            <a:ext cx="5880944" cy="36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758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C8959D-5086-4BA9-862C-8D02968C5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7" y="1059016"/>
            <a:ext cx="11046541" cy="55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4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948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TAJRIBA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671653" y="2535692"/>
            <a:ext cx="5880944" cy="36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758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1EDB2-4E33-41B3-9559-1608C0264437}"/>
              </a:ext>
            </a:extLst>
          </p:cNvPr>
          <p:cNvSpPr txBox="1"/>
          <p:nvPr/>
        </p:nvSpPr>
        <p:spPr>
          <a:xfrm>
            <a:off x="445758" y="894830"/>
            <a:ext cx="11300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81618"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Suyuqliklarda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hodisasini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tajribani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birgalikda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bajaramiz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A0BD5C-9EA3-4665-870C-A768F3D5C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87" t="3355" r="18774" b="3742"/>
          <a:stretch/>
        </p:blipFill>
        <p:spPr>
          <a:xfrm>
            <a:off x="1040125" y="3237982"/>
            <a:ext cx="2081833" cy="32871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6B36FB-3ED7-4946-B6B0-62BA1A2C7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23" t="31291" r="24624" b="26451"/>
          <a:stretch/>
        </p:blipFill>
        <p:spPr>
          <a:xfrm>
            <a:off x="3985330" y="2762887"/>
            <a:ext cx="3193431" cy="23008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3938C3-77F8-419E-B13C-B81731E2A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04"/>
          <a:stretch/>
        </p:blipFill>
        <p:spPr>
          <a:xfrm>
            <a:off x="7585060" y="2621089"/>
            <a:ext cx="3193432" cy="241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6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948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TAJRIBA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671653" y="2535692"/>
            <a:ext cx="5880944" cy="36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758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1EDB2-4E33-41B3-9559-1608C0264437}"/>
              </a:ext>
            </a:extLst>
          </p:cNvPr>
          <p:cNvSpPr txBox="1"/>
          <p:nvPr/>
        </p:nvSpPr>
        <p:spPr>
          <a:xfrm>
            <a:off x="222879" y="991986"/>
            <a:ext cx="117462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81618"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margansovka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kaliy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permanganat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diffuziya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hodisasini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kuzatamiz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6556C8-834F-486F-BEAB-994B1BDFA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19" r="67183" b="1"/>
          <a:stretch/>
        </p:blipFill>
        <p:spPr>
          <a:xfrm>
            <a:off x="1162233" y="2807834"/>
            <a:ext cx="2329379" cy="34738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F8ABCE-B553-42AD-8597-EC4EDE762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75" t="25519" r="32541" b="1"/>
          <a:stretch/>
        </p:blipFill>
        <p:spPr>
          <a:xfrm>
            <a:off x="4879257" y="2807833"/>
            <a:ext cx="2433484" cy="34738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123334-DB74-4B69-A527-7BF5EED39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83" t="25519" b="1"/>
          <a:stretch/>
        </p:blipFill>
        <p:spPr>
          <a:xfrm>
            <a:off x="8355656" y="2807833"/>
            <a:ext cx="2329378" cy="34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9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70" y="0"/>
            <a:ext cx="12142430" cy="7548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DIFFUZIYANING BORISHI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D34CE8-8E07-41E9-A1F7-442D734CE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1155" r="-3643" b="10082"/>
          <a:stretch/>
        </p:blipFill>
        <p:spPr>
          <a:xfrm>
            <a:off x="752168" y="1489587"/>
            <a:ext cx="6820263" cy="4707907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66E153B-27E2-49D6-A838-D02F541645FE}"/>
              </a:ext>
            </a:extLst>
          </p:cNvPr>
          <p:cNvCxnSpPr>
            <a:cxnSpLocks/>
          </p:cNvCxnSpPr>
          <p:nvPr/>
        </p:nvCxnSpPr>
        <p:spPr>
          <a:xfrm flipH="1">
            <a:off x="1547513" y="1608312"/>
            <a:ext cx="4189610" cy="30020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C744BB7-C275-401B-A558-54934D79D580}"/>
              </a:ext>
            </a:extLst>
          </p:cNvPr>
          <p:cNvCxnSpPr>
            <a:cxnSpLocks/>
          </p:cNvCxnSpPr>
          <p:nvPr/>
        </p:nvCxnSpPr>
        <p:spPr>
          <a:xfrm flipH="1">
            <a:off x="3091178" y="2462981"/>
            <a:ext cx="3575093" cy="21060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49350E2-78F8-4B88-9990-D6AD08B5E716}"/>
              </a:ext>
            </a:extLst>
          </p:cNvPr>
          <p:cNvSpPr txBox="1"/>
          <p:nvPr/>
        </p:nvSpPr>
        <p:spPr>
          <a:xfrm>
            <a:off x="5737123" y="863643"/>
            <a:ext cx="4363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endParaRPr lang="ru-RU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C78C91-9A8E-4BC1-A783-ACEF99388161}"/>
              </a:ext>
            </a:extLst>
          </p:cNvPr>
          <p:cNvSpPr txBox="1"/>
          <p:nvPr/>
        </p:nvSpPr>
        <p:spPr>
          <a:xfrm>
            <a:off x="7075941" y="1719882"/>
            <a:ext cx="46195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Kaliy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permanganat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endParaRPr lang="ru-RU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E6AEFC-5506-4E00-B2DB-138205F3DAE0}"/>
              </a:ext>
            </a:extLst>
          </p:cNvPr>
          <p:cNvSpPr/>
          <p:nvPr/>
        </p:nvSpPr>
        <p:spPr>
          <a:xfrm>
            <a:off x="3465871" y="4758482"/>
            <a:ext cx="825910" cy="416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8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70" y="0"/>
            <a:ext cx="12142430" cy="7548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DIFFUZIYANING BORISHI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04D422-7D5B-4DCC-8B86-E119525563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9" t="15054" r="5038" b="11559"/>
          <a:stretch/>
        </p:blipFill>
        <p:spPr>
          <a:xfrm>
            <a:off x="604682" y="1283110"/>
            <a:ext cx="10412361" cy="498495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9E37C7-E099-4A34-9B6F-E97D61930E1F}"/>
              </a:ext>
            </a:extLst>
          </p:cNvPr>
          <p:cNvSpPr/>
          <p:nvPr/>
        </p:nvSpPr>
        <p:spPr>
          <a:xfrm>
            <a:off x="3111910" y="1283110"/>
            <a:ext cx="2433484" cy="634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Shakar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50ADF3-7A39-40EA-BD79-28E230F540E3}"/>
              </a:ext>
            </a:extLst>
          </p:cNvPr>
          <p:cNvSpPr/>
          <p:nvPr/>
        </p:nvSpPr>
        <p:spPr>
          <a:xfrm>
            <a:off x="2571136" y="5402826"/>
            <a:ext cx="2433484" cy="634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6792</TotalTime>
  <Words>384</Words>
  <Application>Microsoft Office PowerPoint</Application>
  <PresentationFormat>Широкоэкранный</PresentationFormat>
  <Paragraphs>65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Helvetica</vt:lpstr>
      <vt:lpstr>Open Sans</vt:lpstr>
      <vt:lpstr>Тема Office</vt:lpstr>
      <vt:lpstr>Template PresentationGo</vt:lpstr>
      <vt:lpstr>1_Template PresentationGo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Spam va gowtli konserva ortasida boglik bormi?</dc:title>
  <dc:creator>Feruza</dc:creator>
  <cp:lastModifiedBy>Пользователь</cp:lastModifiedBy>
  <cp:revision>640</cp:revision>
  <dcterms:created xsi:type="dcterms:W3CDTF">2020-03-24T02:20:14Z</dcterms:created>
  <dcterms:modified xsi:type="dcterms:W3CDTF">2020-09-23T10:24:06Z</dcterms:modified>
</cp:coreProperties>
</file>