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4"/>
  </p:notesMasterIdLst>
  <p:sldIdLst>
    <p:sldId id="270" r:id="rId4"/>
    <p:sldId id="1639" r:id="rId5"/>
    <p:sldId id="1640" r:id="rId6"/>
    <p:sldId id="599" r:id="rId7"/>
    <p:sldId id="652" r:id="rId8"/>
    <p:sldId id="1618" r:id="rId9"/>
    <p:sldId id="1626" r:id="rId10"/>
    <p:sldId id="605" r:id="rId11"/>
    <p:sldId id="1634" r:id="rId12"/>
    <p:sldId id="1635" r:id="rId13"/>
    <p:sldId id="1636" r:id="rId14"/>
    <p:sldId id="1633" r:id="rId15"/>
    <p:sldId id="600" r:id="rId16"/>
    <p:sldId id="1632" r:id="rId17"/>
    <p:sldId id="1638" r:id="rId18"/>
    <p:sldId id="345" r:id="rId19"/>
    <p:sldId id="1642" r:id="rId20"/>
    <p:sldId id="1637" r:id="rId21"/>
    <p:sldId id="664" r:id="rId22"/>
    <p:sldId id="1641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" y="161292"/>
            <a:ext cx="12048286" cy="104985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38543" y="165026"/>
            <a:ext cx="6656332" cy="1046126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66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148631" y="1425037"/>
            <a:ext cx="10809870" cy="211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MOLEKULALARNING </a:t>
            </a:r>
          </a:p>
          <a:p>
            <a:pPr algn="ctr" eaLnBrk="1" hangingPunct="1">
              <a:spcBef>
                <a:spcPts val="233"/>
              </a:spcBef>
            </a:pP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O‘ZARO TA’SIRI VA HARAKATI. </a:t>
            </a:r>
          </a:p>
          <a:p>
            <a:pPr algn="ctr" eaLnBrk="1" hangingPunct="1">
              <a:spcBef>
                <a:spcPts val="233"/>
              </a:spcBef>
            </a:pP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BROUN HARAKATI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886836" y="248455"/>
            <a:ext cx="1561700" cy="88745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886836" y="272144"/>
            <a:ext cx="1561700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517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588929" y="1830354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16683" y="4275837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0" y="176066"/>
            <a:ext cx="90170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640B676-C17E-4B1D-95FA-820408DB0CCD}"/>
              </a:ext>
            </a:extLst>
          </p:cNvPr>
          <p:cNvPicPr/>
          <p:nvPr/>
        </p:nvPicPr>
        <p:blipFill rotWithShape="1">
          <a:blip r:embed="rId3"/>
          <a:srcRect l="2083" t="5248" r="2031" b="10927"/>
          <a:stretch/>
        </p:blipFill>
        <p:spPr bwMode="auto">
          <a:xfrm>
            <a:off x="1740851" y="3536756"/>
            <a:ext cx="2491935" cy="2313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355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TAJRIBA</a:t>
            </a:r>
            <a:endParaRPr lang="ru-RU" sz="5275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612F14-FE20-4B23-81BC-3D23BD6B6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92" t="3782" r="5153" b="11973"/>
          <a:stretch/>
        </p:blipFill>
        <p:spPr>
          <a:xfrm>
            <a:off x="516193" y="935599"/>
            <a:ext cx="5987846" cy="5751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D7718-3932-4516-89B2-03A49EC7FA49}"/>
              </a:ext>
            </a:extLst>
          </p:cNvPr>
          <p:cNvSpPr txBox="1"/>
          <p:nvPr/>
        </p:nvSpPr>
        <p:spPr>
          <a:xfrm>
            <a:off x="5641259" y="935599"/>
            <a:ext cx="6263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Halqadan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o‘rtazmoqchi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bo‘lsak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EB192-FA47-44EB-AC75-C41B6F875838}"/>
              </a:ext>
            </a:extLst>
          </p:cNvPr>
          <p:cNvSpPr txBox="1"/>
          <p:nvPr/>
        </p:nvSpPr>
        <p:spPr>
          <a:xfrm>
            <a:off x="5641259" y="4495723"/>
            <a:ext cx="6263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o‘ylaysiz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0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BROUN HARAKATI</a:t>
            </a:r>
            <a:endParaRPr lang="ru-RU" sz="5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013690-8A01-48CC-ADDE-BDBC3CAC8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5" r="6387"/>
          <a:stretch/>
        </p:blipFill>
        <p:spPr>
          <a:xfrm>
            <a:off x="8421328" y="825911"/>
            <a:ext cx="3755922" cy="44970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211C1D-1B25-42A5-B37B-68048F24FCC7}"/>
              </a:ext>
            </a:extLst>
          </p:cNvPr>
          <p:cNvSpPr txBox="1"/>
          <p:nvPr/>
        </p:nvSpPr>
        <p:spPr>
          <a:xfrm>
            <a:off x="8844572" y="5447314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Robert Broun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D3510-C3E9-46D7-9CF5-763FE7712A30}"/>
              </a:ext>
            </a:extLst>
          </p:cNvPr>
          <p:cNvSpPr txBox="1"/>
          <p:nvPr/>
        </p:nvSpPr>
        <p:spPr>
          <a:xfrm>
            <a:off x="349501" y="953319"/>
            <a:ext cx="8214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botanigi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Robert Broun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C446F-E22E-4E42-AD7B-5AFE65C6E9DC}"/>
              </a:ext>
            </a:extLst>
          </p:cNvPr>
          <p:cNvSpPr txBox="1"/>
          <p:nvPr/>
        </p:nvSpPr>
        <p:spPr>
          <a:xfrm>
            <a:off x="349501" y="2933079"/>
            <a:ext cx="8613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1827-yilda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ko‘zga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ko‘rinmaydigan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gul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changi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spora-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‘)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mikroskopda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8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73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BROUN HARAKATI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BB3CE-ED26-4B20-80C4-6F04A5880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1" t="34838" r="54089" b="13370"/>
          <a:stretch/>
        </p:blipFill>
        <p:spPr>
          <a:xfrm>
            <a:off x="7014506" y="947786"/>
            <a:ext cx="5005430" cy="41365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8162E4-13BF-43A7-8C0E-AD4228AC5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7" r="19926"/>
          <a:stretch/>
        </p:blipFill>
        <p:spPr>
          <a:xfrm>
            <a:off x="378543" y="1658321"/>
            <a:ext cx="4134464" cy="5095826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E8AF7D8-0644-44FE-AB67-87CCA0C48E25}"/>
              </a:ext>
            </a:extLst>
          </p:cNvPr>
          <p:cNvCxnSpPr>
            <a:cxnSpLocks/>
          </p:cNvCxnSpPr>
          <p:nvPr/>
        </p:nvCxnSpPr>
        <p:spPr>
          <a:xfrm flipV="1">
            <a:off x="2020529" y="3429000"/>
            <a:ext cx="4993977" cy="9807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1"/>
            <a:ext cx="1190457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448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Broun </a:t>
            </a:r>
            <a:r>
              <a:rPr lang="en-US" sz="6448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harakati</a:t>
            </a:r>
            <a:r>
              <a:rPr lang="en-US" sz="781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ru-RU" sz="6448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3DD3F-B4CD-4E9B-92C7-CA512AD2CA8D}"/>
              </a:ext>
            </a:extLst>
          </p:cNvPr>
          <p:cNvSpPr txBox="1"/>
          <p:nvPr/>
        </p:nvSpPr>
        <p:spPr>
          <a:xfrm>
            <a:off x="661710" y="1195730"/>
            <a:ext cx="11091908" cy="153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89" dirty="0" err="1">
                <a:latin typeface="Arial" panose="020B0604020202020204" pitchFamily="34" charset="0"/>
                <a:cs typeface="Arial" panose="020B0604020202020204" pitchFamily="34" charset="0"/>
              </a:rPr>
              <a:t>Molekulalarning</a:t>
            </a:r>
            <a:r>
              <a:rPr lang="en-US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latin typeface="Arial" panose="020B0604020202020204" pitchFamily="34" charset="0"/>
                <a:cs typeface="Arial" panose="020B0604020202020204" pitchFamily="34" charset="0"/>
              </a:rPr>
              <a:t>tartibsiz</a:t>
            </a:r>
            <a:r>
              <a:rPr lang="en-US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latin typeface="Arial" panose="020B0604020202020204" pitchFamily="34" charset="0"/>
                <a:cs typeface="Arial" panose="020B0604020202020204" pitchFamily="34" charset="0"/>
              </a:rPr>
              <a:t>to‘xtovsiz</a:t>
            </a:r>
            <a:r>
              <a:rPr lang="en-US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 err="1">
                <a:latin typeface="Arial" panose="020B0604020202020204" pitchFamily="34" charset="0"/>
                <a:cs typeface="Arial" panose="020B0604020202020204" pitchFamily="34" charset="0"/>
              </a:rPr>
              <a:t>harakatiga</a:t>
            </a:r>
            <a:r>
              <a:rPr lang="en-US" sz="468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b="1" dirty="0">
                <a:latin typeface="Arial" panose="020B0604020202020204" pitchFamily="34" charset="0"/>
                <a:cs typeface="Arial" panose="020B0604020202020204" pitchFamily="34" charset="0"/>
              </a:rPr>
              <a:t>Broun </a:t>
            </a:r>
            <a:r>
              <a:rPr lang="en-US" sz="4689" b="1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68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89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689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689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68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5D1457-6062-4D20-9D1F-B89745544B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8560" y="3053881"/>
            <a:ext cx="6563332" cy="33567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68401E-07F0-4ADC-8F1E-7F0D007C518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61775" y="2684577"/>
            <a:ext cx="3461569" cy="39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73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 O‘LCHAMI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39F00-82E3-45C4-BE5C-A636F9C83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927" t="14790" r="5677" b="8148"/>
          <a:stretch/>
        </p:blipFill>
        <p:spPr>
          <a:xfrm>
            <a:off x="7901996" y="1145457"/>
            <a:ext cx="3763977" cy="4060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1CB745-6E33-4A90-920A-23162FB43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3" t="17010" r="42757" b="9781"/>
          <a:stretch/>
        </p:blipFill>
        <p:spPr>
          <a:xfrm>
            <a:off x="526027" y="1145457"/>
            <a:ext cx="6789790" cy="40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73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 HARAKATI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85AB9D-1873-45E3-ADF2-FFDBE78F32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56" t="5399" r="4692" b="16059"/>
          <a:stretch/>
        </p:blipFill>
        <p:spPr>
          <a:xfrm>
            <a:off x="8385567" y="994436"/>
            <a:ext cx="3370366" cy="41857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685372-3C8E-44DE-AE10-0B8445C9BC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9" t="5399" r="37285" b="16059"/>
          <a:stretch/>
        </p:blipFill>
        <p:spPr>
          <a:xfrm>
            <a:off x="4547419" y="994437"/>
            <a:ext cx="3097161" cy="41857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3F7185-E219-4731-BA9F-2D3643386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9" r="70938" b="16059"/>
          <a:stretch/>
        </p:blipFill>
        <p:spPr>
          <a:xfrm>
            <a:off x="300535" y="1161539"/>
            <a:ext cx="3090777" cy="41857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DFCCBE-2060-4617-80E4-CFB0239C7722}"/>
              </a:ext>
            </a:extLst>
          </p:cNvPr>
          <p:cNvSpPr txBox="1"/>
          <p:nvPr/>
        </p:nvSpPr>
        <p:spPr>
          <a:xfrm>
            <a:off x="1283108" y="5236385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CDE9F-4764-40A6-B102-7E97852D4612}"/>
              </a:ext>
            </a:extLst>
          </p:cNvPr>
          <p:cNvSpPr txBox="1"/>
          <p:nvPr/>
        </p:nvSpPr>
        <p:spPr>
          <a:xfrm>
            <a:off x="5034650" y="5180214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A4CB05-48A0-4580-932C-90B8D677158A}"/>
              </a:ext>
            </a:extLst>
          </p:cNvPr>
          <p:cNvSpPr txBox="1"/>
          <p:nvPr/>
        </p:nvSpPr>
        <p:spPr>
          <a:xfrm>
            <a:off x="9004859" y="5188611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13959"/>
            <a:ext cx="11904570" cy="97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81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endParaRPr lang="ru-RU" sz="5275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E65109-5A3A-439C-8F42-7A533FE406C5}"/>
              </a:ext>
            </a:extLst>
          </p:cNvPr>
          <p:cNvPicPr/>
          <p:nvPr/>
        </p:nvPicPr>
        <p:blipFill rotWithShape="1">
          <a:blip r:embed="rId2"/>
          <a:srcRect l="4971" t="17316" r="5398" b="30736"/>
          <a:stretch/>
        </p:blipFill>
        <p:spPr bwMode="auto">
          <a:xfrm>
            <a:off x="959479" y="1103520"/>
            <a:ext cx="9751946" cy="4019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7FDBA8-AAD3-4BF8-B3B6-00A7CCA6EBF1}"/>
              </a:ext>
            </a:extLst>
          </p:cNvPr>
          <p:cNvSpPr txBox="1"/>
          <p:nvPr/>
        </p:nvSpPr>
        <p:spPr>
          <a:xfrm>
            <a:off x="736152" y="5287092"/>
            <a:ext cx="3647674" cy="69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8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3908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8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endParaRPr lang="ru-RU" sz="3908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370B2A-9795-4541-9727-B93ABC863949}"/>
              </a:ext>
            </a:extLst>
          </p:cNvPr>
          <p:cNvSpPr txBox="1"/>
          <p:nvPr/>
        </p:nvSpPr>
        <p:spPr>
          <a:xfrm>
            <a:off x="5128250" y="5218408"/>
            <a:ext cx="2605482" cy="69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8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endParaRPr lang="en-US" sz="3908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804FA-4902-4970-9F52-3809B8070815}"/>
              </a:ext>
            </a:extLst>
          </p:cNvPr>
          <p:cNvSpPr txBox="1"/>
          <p:nvPr/>
        </p:nvSpPr>
        <p:spPr>
          <a:xfrm>
            <a:off x="8775924" y="5180082"/>
            <a:ext cx="2084385" cy="691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8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Gazlar</a:t>
            </a:r>
            <a:endParaRPr lang="ru-RU" sz="3908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AMALIY TOPSHIRIQ</a:t>
            </a:r>
            <a:endParaRPr lang="ru-RU" sz="5275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D0C8C-F9A6-4ACD-ADCB-D54E4296626F}"/>
              </a:ext>
            </a:extLst>
          </p:cNvPr>
          <p:cNvSpPr txBox="1"/>
          <p:nvPr/>
        </p:nvSpPr>
        <p:spPr>
          <a:xfrm>
            <a:off x="639097" y="1207319"/>
            <a:ext cx="109138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Tarelkaga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chayqab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Tarelka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ho‘l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sovun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tarelkaga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bir-ikki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aylantirib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Sovunni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ko‘tarsangiz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tarelka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6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TOPSHIRIQ</a:t>
            </a:r>
            <a:endParaRPr lang="ru-RU" sz="5275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9E7D24-6F6D-43E8-BEDF-16320E02EA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3" t="7097" r="7921" b="7527"/>
          <a:stretch/>
        </p:blipFill>
        <p:spPr>
          <a:xfrm>
            <a:off x="4655346" y="2410722"/>
            <a:ext cx="2659854" cy="27006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58EBA2-26E2-41C8-A41B-6E2B46B2C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05" y="3039081"/>
            <a:ext cx="2432252" cy="350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D0C8C-F9A6-4ACD-ADCB-D54E4296626F}"/>
              </a:ext>
            </a:extLst>
          </p:cNvPr>
          <p:cNvSpPr txBox="1"/>
          <p:nvPr/>
        </p:nvSpPr>
        <p:spPr>
          <a:xfrm>
            <a:off x="648929" y="956597"/>
            <a:ext cx="10913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qalinligi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diametrini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4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651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44910" y="1268362"/>
            <a:ext cx="1107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81DE2-85C6-42B4-BF12-546F5B0E06CC}"/>
              </a:ext>
            </a:extLst>
          </p:cNvPr>
          <p:cNvSpPr txBox="1"/>
          <p:nvPr/>
        </p:nvSpPr>
        <p:spPr>
          <a:xfrm>
            <a:off x="347817" y="1914693"/>
            <a:ext cx="11267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Ota-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onangiz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akangizdan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oynadan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ho‘l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ustma-ust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taxlang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qolgani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1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1"/>
            <a:ext cx="11904570" cy="8710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3DD3F-B4CD-4E9B-92C7-CA512AD2CA8D}"/>
              </a:ext>
            </a:extLst>
          </p:cNvPr>
          <p:cNvSpPr txBox="1"/>
          <p:nvPr/>
        </p:nvSpPr>
        <p:spPr>
          <a:xfrm>
            <a:off x="550046" y="959556"/>
            <a:ext cx="110919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ko‘rsatmasdan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xususiyatini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o‘rganishga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teleskopda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………..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773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AMALIY TOPSHIRIQ</a:t>
            </a:r>
            <a:endParaRPr lang="ru-RU" sz="5275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D0C8C-F9A6-4ACD-ADCB-D54E4296626F}"/>
              </a:ext>
            </a:extLst>
          </p:cNvPr>
          <p:cNvSpPr txBox="1"/>
          <p:nvPr/>
        </p:nvSpPr>
        <p:spPr>
          <a:xfrm>
            <a:off x="294968" y="956597"/>
            <a:ext cx="11267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Ota-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onangiz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akangizdan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oynadan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so‘rang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ho‘l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ustma-ust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taxlang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qolgani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8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1"/>
            <a:ext cx="11904570" cy="8710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3DD3F-B4CD-4E9B-92C7-CA512AD2CA8D}"/>
              </a:ext>
            </a:extLst>
          </p:cNvPr>
          <p:cNvSpPr txBox="1"/>
          <p:nvPr/>
        </p:nvSpPr>
        <p:spPr>
          <a:xfrm>
            <a:off x="442452" y="959556"/>
            <a:ext cx="113562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ko‘rsatmasdan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xususiyatini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o‘rganishga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………..deb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 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………..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esa…………….ga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teleskopda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kuzatgan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…………………….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D3234-B7FC-40B8-80A5-859FBF575856}"/>
              </a:ext>
            </a:extLst>
          </p:cNvPr>
          <p:cNvSpPr txBox="1"/>
          <p:nvPr/>
        </p:nvSpPr>
        <p:spPr>
          <a:xfrm>
            <a:off x="8700081" y="146614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kuzatish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294B7-CFFF-4509-8D0A-2631C74A6CEB}"/>
              </a:ext>
            </a:extLst>
          </p:cNvPr>
          <p:cNvSpPr txBox="1"/>
          <p:nvPr/>
        </p:nvSpPr>
        <p:spPr>
          <a:xfrm>
            <a:off x="8485279" y="2137487"/>
            <a:ext cx="2666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1960-yilda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779D3-01C0-44EC-B274-3099FC215A42}"/>
              </a:ext>
            </a:extLst>
          </p:cNvPr>
          <p:cNvSpPr txBox="1"/>
          <p:nvPr/>
        </p:nvSpPr>
        <p:spPr>
          <a:xfrm>
            <a:off x="275470" y="3936005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Aristotel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F5B2AD-D191-4E29-991F-D53D032043B0}"/>
              </a:ext>
            </a:extLst>
          </p:cNvPr>
          <p:cNvSpPr txBox="1"/>
          <p:nvPr/>
        </p:nvSpPr>
        <p:spPr>
          <a:xfrm>
            <a:off x="6866242" y="4599699"/>
            <a:ext cx="2409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Demokrit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9AD08-2960-4F22-A60D-01DD26C416E4}"/>
              </a:ext>
            </a:extLst>
          </p:cNvPr>
          <p:cNvSpPr txBox="1"/>
          <p:nvPr/>
        </p:nvSpPr>
        <p:spPr>
          <a:xfrm>
            <a:off x="4084698" y="5779532"/>
            <a:ext cx="3720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Galileo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Galiley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5" y="1"/>
            <a:ext cx="11904570" cy="8948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448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671653" y="2535692"/>
            <a:ext cx="5880944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58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1EDB2-4E33-41B3-9559-1608C0264437}"/>
              </a:ext>
            </a:extLst>
          </p:cNvPr>
          <p:cNvSpPr txBox="1"/>
          <p:nvPr/>
        </p:nvSpPr>
        <p:spPr>
          <a:xfrm>
            <a:off x="419098" y="1116545"/>
            <a:ext cx="11300483" cy="20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81618" algn="just"/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xossasini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qoladigan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moddaning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zarrasiga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                 ……………deb </a:t>
            </a:r>
            <a:r>
              <a:rPr lang="en-US" sz="4298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298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2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54746D-CC64-40E3-AC66-3F746F669D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3405" y="3193076"/>
            <a:ext cx="5278720" cy="35026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171A5F-6233-4FB7-8243-A81876BE9F61}"/>
              </a:ext>
            </a:extLst>
          </p:cNvPr>
          <p:cNvSpPr txBox="1"/>
          <p:nvPr/>
        </p:nvSpPr>
        <p:spPr>
          <a:xfrm>
            <a:off x="6678296" y="3008570"/>
            <a:ext cx="3038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5B717-84DA-40EE-91AE-F9AF17C5364E}"/>
              </a:ext>
            </a:extLst>
          </p:cNvPr>
          <p:cNvSpPr txBox="1"/>
          <p:nvPr/>
        </p:nvSpPr>
        <p:spPr>
          <a:xfrm>
            <a:off x="6764858" y="4377215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0D0B5C5-A6AD-447F-8AE4-C11940B2A6F9}"/>
              </a:ext>
            </a:extLst>
          </p:cNvPr>
          <p:cNvCxnSpPr>
            <a:cxnSpLocks/>
          </p:cNvCxnSpPr>
          <p:nvPr/>
        </p:nvCxnSpPr>
        <p:spPr>
          <a:xfrm flipH="1">
            <a:off x="4970848" y="3716456"/>
            <a:ext cx="1503694" cy="4324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4C74ABA-AA23-414B-896B-ACBC576063A1}"/>
              </a:ext>
            </a:extLst>
          </p:cNvPr>
          <p:cNvCxnSpPr>
            <a:cxnSpLocks/>
          </p:cNvCxnSpPr>
          <p:nvPr/>
        </p:nvCxnSpPr>
        <p:spPr>
          <a:xfrm flipH="1">
            <a:off x="4117125" y="5095085"/>
            <a:ext cx="2647733" cy="756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F3D394-D90D-404B-B820-A19292E42AD3}"/>
              </a:ext>
            </a:extLst>
          </p:cNvPr>
          <p:cNvSpPr txBox="1"/>
          <p:nvPr/>
        </p:nvSpPr>
        <p:spPr>
          <a:xfrm>
            <a:off x="676958" y="233792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70" y="0"/>
            <a:ext cx="12142430" cy="7548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 TUZILISHI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538AAF-615E-4BF5-AFEE-724DF9838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4" y="1391028"/>
            <a:ext cx="5702711" cy="4739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203709-2EF2-4AAE-8F52-CD356FEA00CB}"/>
              </a:ext>
            </a:extLst>
          </p:cNvPr>
          <p:cNvSpPr txBox="1"/>
          <p:nvPr/>
        </p:nvSpPr>
        <p:spPr>
          <a:xfrm>
            <a:off x="5645987" y="1439952"/>
            <a:ext cx="5453737" cy="3594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Atomlar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qobiqdan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CFFE5C6-8EF5-4A2B-A196-7E958E9E2523}"/>
              </a:ext>
            </a:extLst>
          </p:cNvPr>
          <p:cNvCxnSpPr>
            <a:cxnSpLocks/>
          </p:cNvCxnSpPr>
          <p:nvPr/>
        </p:nvCxnSpPr>
        <p:spPr>
          <a:xfrm flipH="1">
            <a:off x="3168869" y="2477729"/>
            <a:ext cx="4367557" cy="128311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F16271D6-F04C-466D-B7DF-77AE5B04E371}"/>
              </a:ext>
            </a:extLst>
          </p:cNvPr>
          <p:cNvCxnSpPr>
            <a:cxnSpLocks/>
          </p:cNvCxnSpPr>
          <p:nvPr/>
        </p:nvCxnSpPr>
        <p:spPr>
          <a:xfrm flipH="1">
            <a:off x="3957145" y="3760839"/>
            <a:ext cx="4051852" cy="108670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FFD552-BF7D-4F16-AC21-FAEF2EC2A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520"/>
          <a:stretch/>
        </p:blipFill>
        <p:spPr>
          <a:xfrm>
            <a:off x="180335" y="2551919"/>
            <a:ext cx="5165955" cy="37052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570" y="0"/>
            <a:ext cx="12142430" cy="75487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YADRO TUZILISHI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726705" y="754871"/>
            <a:ext cx="10788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Yadro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kichikroq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zarrachalarga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CFFE5C6-8EF5-4A2B-A196-7E958E9E2523}"/>
              </a:ext>
            </a:extLst>
          </p:cNvPr>
          <p:cNvCxnSpPr>
            <a:cxnSpLocks/>
          </p:cNvCxnSpPr>
          <p:nvPr/>
        </p:nvCxnSpPr>
        <p:spPr>
          <a:xfrm flipH="1">
            <a:off x="2763312" y="2078310"/>
            <a:ext cx="2582978" cy="2016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3B145C5-76A2-4E44-B950-DF9BC9035A06}"/>
              </a:ext>
            </a:extLst>
          </p:cNvPr>
          <p:cNvSpPr txBox="1"/>
          <p:nvPr/>
        </p:nvSpPr>
        <p:spPr>
          <a:xfrm>
            <a:off x="5668770" y="3284066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C78F6E-A65A-42EE-92B0-A3E998E5053E}"/>
              </a:ext>
            </a:extLst>
          </p:cNvPr>
          <p:cNvSpPr txBox="1"/>
          <p:nvPr/>
        </p:nvSpPr>
        <p:spPr>
          <a:xfrm>
            <a:off x="5771363" y="401173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Proton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010AC-2101-481F-9AAB-0A081C8FB9D3}"/>
              </a:ext>
            </a:extLst>
          </p:cNvPr>
          <p:cNvSpPr txBox="1"/>
          <p:nvPr/>
        </p:nvSpPr>
        <p:spPr>
          <a:xfrm>
            <a:off x="5771363" y="4734178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Neytron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302"/>
            <a:ext cx="12192000" cy="8645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Rasmdagilar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44407F-E403-4CF3-BF22-2FD9D91B889E}"/>
              </a:ext>
            </a:extLst>
          </p:cNvPr>
          <p:cNvSpPr txBox="1"/>
          <p:nvPr/>
        </p:nvSpPr>
        <p:spPr>
          <a:xfrm>
            <a:off x="7193929" y="857621"/>
            <a:ext cx="4639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1D52AB-0842-4772-8CD4-20BC55973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73" r="7923" b="60621"/>
          <a:stretch/>
        </p:blipFill>
        <p:spPr>
          <a:xfrm>
            <a:off x="612870" y="1006845"/>
            <a:ext cx="3156155" cy="21933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86C40A-6A03-4928-B951-2D97016B8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03" r="61008" b="44879"/>
          <a:stretch/>
        </p:blipFill>
        <p:spPr>
          <a:xfrm>
            <a:off x="8803548" y="2186518"/>
            <a:ext cx="3205383" cy="2121565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A7A2047-845A-4F15-8624-AAA1DBDC20D6}"/>
              </a:ext>
            </a:extLst>
          </p:cNvPr>
          <p:cNvCxnSpPr>
            <a:cxnSpLocks/>
          </p:cNvCxnSpPr>
          <p:nvPr/>
        </p:nvCxnSpPr>
        <p:spPr>
          <a:xfrm flipH="1">
            <a:off x="3641781" y="1606014"/>
            <a:ext cx="3157225" cy="9690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6CC2EAC-D527-4980-9C1A-DB6A8A72FA12}"/>
              </a:ext>
            </a:extLst>
          </p:cNvPr>
          <p:cNvSpPr txBox="1"/>
          <p:nvPr/>
        </p:nvSpPr>
        <p:spPr>
          <a:xfrm>
            <a:off x="2964216" y="3076092"/>
            <a:ext cx="4639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D179E21-2C06-4B46-9DE9-B00D07EAA878}"/>
              </a:ext>
            </a:extLst>
          </p:cNvPr>
          <p:cNvCxnSpPr>
            <a:cxnSpLocks/>
          </p:cNvCxnSpPr>
          <p:nvPr/>
        </p:nvCxnSpPr>
        <p:spPr>
          <a:xfrm flipV="1">
            <a:off x="6297561" y="3429000"/>
            <a:ext cx="1682976" cy="3023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A07C76-A85F-4A31-AC51-5310DC3B2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" t="3417" r="379" b="23506"/>
          <a:stretch/>
        </p:blipFill>
        <p:spPr>
          <a:xfrm>
            <a:off x="116293" y="4675324"/>
            <a:ext cx="4464481" cy="20500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2A868A5-EDBE-4B4C-873B-0BF9A799E2C0}"/>
              </a:ext>
            </a:extLst>
          </p:cNvPr>
          <p:cNvSpPr txBox="1"/>
          <p:nvPr/>
        </p:nvSpPr>
        <p:spPr>
          <a:xfrm>
            <a:off x="6303329" y="4191515"/>
            <a:ext cx="57723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algn="just"/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F154784-1903-4ADA-8D5C-0F8E6DAD9FDF}"/>
              </a:ext>
            </a:extLst>
          </p:cNvPr>
          <p:cNvCxnSpPr>
            <a:cxnSpLocks/>
          </p:cNvCxnSpPr>
          <p:nvPr/>
        </p:nvCxnSpPr>
        <p:spPr>
          <a:xfrm flipH="1">
            <a:off x="4725037" y="4902636"/>
            <a:ext cx="1852744" cy="7977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111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TAJRIBA</a:t>
            </a:r>
            <a:endParaRPr lang="ru-RU" sz="5275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0AE0FD-8DD4-4492-A0C8-38B9C9AD8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2" r="67945" b="17395"/>
          <a:stretch/>
        </p:blipFill>
        <p:spPr>
          <a:xfrm>
            <a:off x="250723" y="1017639"/>
            <a:ext cx="5324167" cy="5604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07DA8C-A2BF-499E-A03D-692AC81878CB}"/>
              </a:ext>
            </a:extLst>
          </p:cNvPr>
          <p:cNvSpPr txBox="1"/>
          <p:nvPr/>
        </p:nvSpPr>
        <p:spPr>
          <a:xfrm>
            <a:off x="5678129" y="811161"/>
            <a:ext cx="6263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simdan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tegib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halqa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yasaymiz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0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8259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        TAJRIBA</a:t>
            </a:r>
            <a:endParaRPr lang="ru-RU" sz="5275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C8FDD3-27B5-4CDE-BB97-B85001687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2" t="3782" r="44171" b="11973"/>
          <a:stretch/>
        </p:blipFill>
        <p:spPr>
          <a:xfrm>
            <a:off x="471949" y="1076632"/>
            <a:ext cx="5043947" cy="5545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EA62DF-A71A-4D26-969D-1B2DB1778860}"/>
              </a:ext>
            </a:extLst>
          </p:cNvPr>
          <p:cNvSpPr txBox="1"/>
          <p:nvPr/>
        </p:nvSpPr>
        <p:spPr>
          <a:xfrm>
            <a:off x="5515896" y="1681316"/>
            <a:ext cx="6263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qizdiramiz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88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544</Words>
  <Application>Microsoft Office PowerPoint</Application>
  <PresentationFormat>Широкоэкранный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610</cp:revision>
  <dcterms:created xsi:type="dcterms:W3CDTF">2020-03-24T02:20:14Z</dcterms:created>
  <dcterms:modified xsi:type="dcterms:W3CDTF">2020-09-18T06:42:17Z</dcterms:modified>
</cp:coreProperties>
</file>