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5"/>
  </p:notesMasterIdLst>
  <p:sldIdLst>
    <p:sldId id="270" r:id="rId4"/>
    <p:sldId id="1620" r:id="rId5"/>
    <p:sldId id="1621" r:id="rId6"/>
    <p:sldId id="1622" r:id="rId7"/>
    <p:sldId id="1611" r:id="rId8"/>
    <p:sldId id="1612" r:id="rId9"/>
    <p:sldId id="653" r:id="rId10"/>
    <p:sldId id="1613" r:id="rId11"/>
    <p:sldId id="1614" r:id="rId12"/>
    <p:sldId id="1615" r:id="rId13"/>
    <p:sldId id="1616" r:id="rId14"/>
    <p:sldId id="1617" r:id="rId15"/>
    <p:sldId id="1623" r:id="rId16"/>
    <p:sldId id="652" r:id="rId17"/>
    <p:sldId id="1618" r:id="rId18"/>
    <p:sldId id="1619" r:id="rId19"/>
    <p:sldId id="1594" r:id="rId20"/>
    <p:sldId id="1595" r:id="rId21"/>
    <p:sldId id="1599" r:id="rId22"/>
    <p:sldId id="664" r:id="rId23"/>
    <p:sldId id="61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1" y="161292"/>
            <a:ext cx="12048286" cy="104985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838543" y="165026"/>
            <a:ext cx="6656332" cy="1046126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66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711511" y="1394459"/>
            <a:ext cx="10142283" cy="190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 MODDA TUZILISHI HAQIDA DEMOKRIT, AR-ROZIY, BERUNIY VA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 IBN SINO TA’LIMOTLARI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886836" y="248455"/>
            <a:ext cx="1561700" cy="88745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886836" y="272144"/>
            <a:ext cx="1561700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517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588929" y="1830354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16683" y="4275837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7CF49-477F-4E17-A3B7-6B6BF356EB0E}"/>
              </a:ext>
            </a:extLst>
          </p:cNvPr>
          <p:cNvSpPr txBox="1"/>
          <p:nvPr/>
        </p:nvSpPr>
        <p:spPr>
          <a:xfrm>
            <a:off x="1553106" y="5998672"/>
            <a:ext cx="894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Hamidova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Zaynura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Ramazanovna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0" y="176066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0B676-C17E-4B1D-95FA-820408DB0CCD}"/>
              </a:ext>
            </a:extLst>
          </p:cNvPr>
          <p:cNvPicPr/>
          <p:nvPr/>
        </p:nvPicPr>
        <p:blipFill rotWithShape="1">
          <a:blip r:embed="rId3"/>
          <a:srcRect l="2083" t="5248" r="2031" b="10927"/>
          <a:stretch/>
        </p:blipFill>
        <p:spPr bwMode="auto">
          <a:xfrm>
            <a:off x="1740852" y="3264127"/>
            <a:ext cx="2491935" cy="2313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8024E-BF69-4C42-8054-A698936F4CCC}"/>
              </a:ext>
            </a:extLst>
          </p:cNvPr>
          <p:cNvPicPr/>
          <p:nvPr/>
        </p:nvPicPr>
        <p:blipFill rotWithShape="1">
          <a:blip r:embed="rId4"/>
          <a:srcRect l="4169" t="8601" b="20322"/>
          <a:stretch/>
        </p:blipFill>
        <p:spPr bwMode="auto">
          <a:xfrm>
            <a:off x="5066899" y="3836455"/>
            <a:ext cx="3205163" cy="2162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A9ECEC-4192-4FF7-9782-300530C80334}"/>
              </a:ext>
            </a:extLst>
          </p:cNvPr>
          <p:cNvPicPr/>
          <p:nvPr/>
        </p:nvPicPr>
        <p:blipFill rotWithShape="1">
          <a:blip r:embed="rId5"/>
          <a:srcRect l="10324" r="7085"/>
          <a:stretch/>
        </p:blipFill>
        <p:spPr bwMode="auto">
          <a:xfrm>
            <a:off x="9106175" y="3429000"/>
            <a:ext cx="2653459" cy="2547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719700" y="930374"/>
            <a:ext cx="10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bo‘shliq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bo‘lakchalar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bo‘lakchalarning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bo‘lakchalar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BC6A6-D151-4F06-A333-B591AE7F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45" y="3396429"/>
            <a:ext cx="4442235" cy="32739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634A1-776F-4064-8C98-46220E684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4" y="3477545"/>
            <a:ext cx="5034329" cy="29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2067324" y="1073021"/>
            <a:ext cx="81668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faylasuflar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atom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bo‘lakchalar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aytadilar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bu-nodonlikdir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Ba’zilari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atom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bo‘linaveradi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nodonlikdir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atomning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cheksiz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moddiyat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moddiyat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abadiydir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masalada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sizning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fikringiz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”-deb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0A8CFA-070A-4909-9508-1192D477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92" y="1183823"/>
            <a:ext cx="1577388" cy="1978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4E627-3D62-4169-8D05-A34C7702E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602" y="1183823"/>
            <a:ext cx="1696437" cy="2089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98960F-0DAA-4633-953A-25DF8044CE6C}"/>
              </a:ext>
            </a:extLst>
          </p:cNvPr>
          <p:cNvSpPr txBox="1"/>
          <p:nvPr/>
        </p:nvSpPr>
        <p:spPr>
          <a:xfrm>
            <a:off x="10405602" y="3396734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Abu Ali Ibn Sino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2D792-D213-447D-AF01-8F23EEE833E2}"/>
              </a:ext>
            </a:extLst>
          </p:cNvPr>
          <p:cNvSpPr txBox="1"/>
          <p:nvPr/>
        </p:nvSpPr>
        <p:spPr>
          <a:xfrm>
            <a:off x="46013" y="3246170"/>
            <a:ext cx="20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Abu </a:t>
            </a:r>
            <a:r>
              <a:rPr lang="en-US" dirty="0" err="1"/>
              <a:t>Rayhon</a:t>
            </a:r>
            <a:r>
              <a:rPr lang="en-US" dirty="0"/>
              <a:t> </a:t>
            </a:r>
            <a:r>
              <a:rPr lang="en-US" dirty="0" err="1"/>
              <a:t>Beruniy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6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2418242" y="951422"/>
            <a:ext cx="8166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Ibn Sino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Beruniyga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yo‘llagan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Arastu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Ar-Roziyning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cheksiz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tushunmaslik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kerakligini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bo‘linishning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0A8CFA-070A-4909-9508-1192D477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656" y="3838192"/>
            <a:ext cx="1648923" cy="20683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4E627-3D62-4169-8D05-A34C7702E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1" y="969782"/>
            <a:ext cx="2009887" cy="2475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297E3-045B-46D3-9DB5-5A639B4EC5A7}"/>
              </a:ext>
            </a:extLst>
          </p:cNvPr>
          <p:cNvSpPr txBox="1"/>
          <p:nvPr/>
        </p:nvSpPr>
        <p:spPr>
          <a:xfrm>
            <a:off x="103814" y="3476631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Abu Ali Ibn Sino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7213D-9041-4881-B5D2-9070CF60CF04}"/>
              </a:ext>
            </a:extLst>
          </p:cNvPr>
          <p:cNvSpPr txBox="1"/>
          <p:nvPr/>
        </p:nvSpPr>
        <p:spPr>
          <a:xfrm>
            <a:off x="9654126" y="5906578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Rayhon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olekula">
            <a:hlinkClick r:id="" action="ppaction://media"/>
            <a:extLst>
              <a:ext uri="{FF2B5EF4-FFF2-40B4-BE49-F238E27FC236}">
                <a16:creationId xmlns:a16="http://schemas.microsoft.com/office/drawing/2014/main" id="{CB4664E4-DE24-418A-9713-88A1A6FAC4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23" y="176981"/>
            <a:ext cx="11695471" cy="5999982"/>
          </a:xfrm>
        </p:spPr>
      </p:pic>
    </p:spTree>
    <p:extLst>
      <p:ext uri="{BB962C8B-B14F-4D97-AF65-F5344CB8AC3E}">
        <p14:creationId xmlns:p14="http://schemas.microsoft.com/office/powerpoint/2010/main" val="24405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73130" y="900240"/>
            <a:ext cx="1143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tuzilganligi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tasdiqlangan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538AAF-615E-4BF5-AFEE-724DF983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9" y="2146294"/>
            <a:ext cx="4852841" cy="4033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03709-2EF2-4AAE-8F52-CD356FEA00CB}"/>
              </a:ext>
            </a:extLst>
          </p:cNvPr>
          <p:cNvSpPr txBox="1"/>
          <p:nvPr/>
        </p:nvSpPr>
        <p:spPr>
          <a:xfrm>
            <a:off x="5645987" y="1439952"/>
            <a:ext cx="5453737" cy="3594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Atomlar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qobiqdan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CFFE5C6-8EF5-4A2B-A196-7E958E9E2523}"/>
              </a:ext>
            </a:extLst>
          </p:cNvPr>
          <p:cNvCxnSpPr>
            <a:cxnSpLocks/>
          </p:cNvCxnSpPr>
          <p:nvPr/>
        </p:nvCxnSpPr>
        <p:spPr>
          <a:xfrm flipH="1">
            <a:off x="3156156" y="2477729"/>
            <a:ext cx="4380270" cy="151908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16271D6-F04C-466D-B7DF-77AE5B04E371}"/>
              </a:ext>
            </a:extLst>
          </p:cNvPr>
          <p:cNvCxnSpPr>
            <a:cxnSpLocks/>
          </p:cNvCxnSpPr>
          <p:nvPr/>
        </p:nvCxnSpPr>
        <p:spPr>
          <a:xfrm flipH="1">
            <a:off x="4424517" y="3760839"/>
            <a:ext cx="3584480" cy="103309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FD552-BF7D-4F16-AC21-FAEF2EC2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20"/>
          <a:stretch/>
        </p:blipFill>
        <p:spPr>
          <a:xfrm>
            <a:off x="180335" y="2551919"/>
            <a:ext cx="5165955" cy="37052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726705" y="754871"/>
            <a:ext cx="1078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zarrachalarga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CFFE5C6-8EF5-4A2B-A196-7E958E9E2523}"/>
              </a:ext>
            </a:extLst>
          </p:cNvPr>
          <p:cNvCxnSpPr>
            <a:cxnSpLocks/>
          </p:cNvCxnSpPr>
          <p:nvPr/>
        </p:nvCxnSpPr>
        <p:spPr>
          <a:xfrm flipH="1">
            <a:off x="2763312" y="2078310"/>
            <a:ext cx="2582978" cy="2016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B145C5-76A2-4E44-B950-DF9BC9035A06}"/>
              </a:ext>
            </a:extLst>
          </p:cNvPr>
          <p:cNvSpPr txBox="1"/>
          <p:nvPr/>
        </p:nvSpPr>
        <p:spPr>
          <a:xfrm>
            <a:off x="5668770" y="3284066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78F6E-A65A-42EE-92B0-A3E998E5053E}"/>
              </a:ext>
            </a:extLst>
          </p:cNvPr>
          <p:cNvSpPr txBox="1"/>
          <p:nvPr/>
        </p:nvSpPr>
        <p:spPr>
          <a:xfrm>
            <a:off x="5771363" y="401173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Proton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010AC-2101-481F-9AAB-0A081C8FB9D3}"/>
              </a:ext>
            </a:extLst>
          </p:cNvPr>
          <p:cNvSpPr txBox="1"/>
          <p:nvPr/>
        </p:nvSpPr>
        <p:spPr>
          <a:xfrm>
            <a:off x="5771363" y="473417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Neytron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0" y="0"/>
            <a:ext cx="12142430" cy="7548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 TUZILISHI SUV MISOLIDA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600F6F-2F6E-460C-9E46-06A3F0790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" t="24947" r="4088" b="10753"/>
          <a:stretch/>
        </p:blipFill>
        <p:spPr>
          <a:xfrm>
            <a:off x="722672" y="862780"/>
            <a:ext cx="10309122" cy="5773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33182-DC6F-4A70-9E11-18838D8A4E5D}"/>
              </a:ext>
            </a:extLst>
          </p:cNvPr>
          <p:cNvSpPr txBox="1"/>
          <p:nvPr/>
        </p:nvSpPr>
        <p:spPr>
          <a:xfrm>
            <a:off x="929148" y="2605794"/>
            <a:ext cx="1238865" cy="501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7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111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VA ZARRACHALAR O‘LCHAMI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80EA0-8B99-4D98-A014-7A60F6F5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44" y="1091031"/>
            <a:ext cx="11231712" cy="49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675"/>
            <a:ext cx="12192000" cy="8064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ZARRACHALARI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CF427B-ED90-4DAE-BFC8-4885B1145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7" b="33668"/>
          <a:stretch/>
        </p:blipFill>
        <p:spPr>
          <a:xfrm>
            <a:off x="1489189" y="1504335"/>
            <a:ext cx="6530710" cy="2462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E694CB-B8E4-4736-ACCC-8322E9BD5381}"/>
              </a:ext>
            </a:extLst>
          </p:cNvPr>
          <p:cNvSpPr txBox="1"/>
          <p:nvPr/>
        </p:nvSpPr>
        <p:spPr>
          <a:xfrm>
            <a:off x="7182465" y="4405392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9BE06-0F21-4C99-8777-6ABBF60FA306}"/>
              </a:ext>
            </a:extLst>
          </p:cNvPr>
          <p:cNvSpPr txBox="1"/>
          <p:nvPr/>
        </p:nvSpPr>
        <p:spPr>
          <a:xfrm>
            <a:off x="4681902" y="440539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Proton 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23252-EE83-41C5-AC10-9BFDAA4FE7A6}"/>
              </a:ext>
            </a:extLst>
          </p:cNvPr>
          <p:cNvSpPr txBox="1"/>
          <p:nvPr/>
        </p:nvSpPr>
        <p:spPr>
          <a:xfrm>
            <a:off x="1692520" y="450293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Neytron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873EF-0E5E-4E11-A521-4D26614EEA61}"/>
              </a:ext>
            </a:extLst>
          </p:cNvPr>
          <p:cNvSpPr txBox="1"/>
          <p:nvPr/>
        </p:nvSpPr>
        <p:spPr>
          <a:xfrm>
            <a:off x="4898949" y="1982450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+</a:t>
            </a:r>
            <a:endParaRPr lang="ru-RU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1D2E1-67B0-48F1-A32C-D79D8AA31244}"/>
              </a:ext>
            </a:extLst>
          </p:cNvPr>
          <p:cNvSpPr txBox="1"/>
          <p:nvPr/>
        </p:nvSpPr>
        <p:spPr>
          <a:xfrm>
            <a:off x="7182465" y="2274160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-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1765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BIRLIKKA OID QO‘SHIMCHALAR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5">
                <a:extLst>
                  <a:ext uri="{FF2B5EF4-FFF2-40B4-BE49-F238E27FC236}">
                    <a16:creationId xmlns:a16="http://schemas.microsoft.com/office/drawing/2014/main" id="{D3158AE4-387E-4CBF-B554-9830D9B8FB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308767"/>
                  </p:ext>
                </p:extLst>
              </p:nvPr>
            </p:nvGraphicFramePr>
            <p:xfrm>
              <a:off x="1492865" y="1154726"/>
              <a:ext cx="9206269" cy="5391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368">
                      <a:extLst>
                        <a:ext uri="{9D8B030D-6E8A-4147-A177-3AD203B41FA5}">
                          <a16:colId xmlns:a16="http://schemas.microsoft.com/office/drawing/2014/main" val="4007281167"/>
                        </a:ext>
                      </a:extLst>
                    </a:gridCol>
                    <a:gridCol w="4257901">
                      <a:extLst>
                        <a:ext uri="{9D8B030D-6E8A-4147-A177-3AD203B41FA5}">
                          <a16:colId xmlns:a16="http://schemas.microsoft.com/office/drawing/2014/main" val="3073725354"/>
                        </a:ext>
                      </a:extLst>
                    </a:gridCol>
                  </a:tblGrid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 (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0,000001 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168750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milli (m)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0,001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64487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santi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(s)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0,01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5615668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 d)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0,1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2689993"/>
                      </a:ext>
                    </a:extLst>
                  </a:tr>
                  <a:tr h="553591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deka (da)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 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6033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hekto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8594119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kilo (k) 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6801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mega( 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1000000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77384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5">
                <a:extLst>
                  <a:ext uri="{FF2B5EF4-FFF2-40B4-BE49-F238E27FC236}">
                    <a16:creationId xmlns:a16="http://schemas.microsoft.com/office/drawing/2014/main" id="{D3158AE4-387E-4CBF-B554-9830D9B8FB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1308767"/>
                  </p:ext>
                </p:extLst>
              </p:nvPr>
            </p:nvGraphicFramePr>
            <p:xfrm>
              <a:off x="1492865" y="1154726"/>
              <a:ext cx="9206269" cy="53914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368">
                      <a:extLst>
                        <a:ext uri="{9D8B030D-6E8A-4147-A177-3AD203B41FA5}">
                          <a16:colId xmlns:a16="http://schemas.microsoft.com/office/drawing/2014/main" val="4007281167"/>
                        </a:ext>
                      </a:extLst>
                    </a:gridCol>
                    <a:gridCol w="4257901">
                      <a:extLst>
                        <a:ext uri="{9D8B030D-6E8A-4147-A177-3AD203B41FA5}">
                          <a16:colId xmlns:a16="http://schemas.microsoft.com/office/drawing/2014/main" val="3073725354"/>
                        </a:ext>
                      </a:extLst>
                    </a:gridCol>
                  </a:tblGrid>
                  <a:tr h="59016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23" t="-13402" r="-86224" b="-814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13402" r="-286" b="-8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6168750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milli (m)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113402" r="-286" b="-7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64487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santi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(s)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213402" r="-286" b="-6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615668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deci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 d)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316667" r="-286" b="-5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2689993"/>
                      </a:ext>
                    </a:extLst>
                  </a:tr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deka (da)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412371" r="-286" b="-4154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6033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hekto</a:t>
                          </a:r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370896" r="-286" b="-200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8594119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kilo (k) 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474436" r="-286" b="-102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680130"/>
                      </a:ext>
                    </a:extLst>
                  </a:tr>
                  <a:tr h="813548">
                    <a:tc>
                      <a:txBody>
                        <a:bodyPr/>
                        <a:lstStyle/>
                        <a:p>
                          <a:r>
                            <a:rPr lang="en-US" sz="3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mega( M)</a:t>
                          </a:r>
                          <a:endPara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16452" t="-570149" r="-286" b="-1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77384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76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2034662" y="1111468"/>
            <a:ext cx="8982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birliklar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27649-68B6-4FAB-ABC7-0D6035722B18}"/>
              </a:ext>
            </a:extLst>
          </p:cNvPr>
          <p:cNvSpPr txBox="1"/>
          <p:nvPr/>
        </p:nvSpPr>
        <p:spPr>
          <a:xfrm>
            <a:off x="580409" y="1819354"/>
            <a:ext cx="231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20 mm =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8FBA6-4A0E-4C2F-B46D-4E142BB2C0CE}"/>
                  </a:ext>
                </a:extLst>
              </p:cNvPr>
              <p:cNvSpPr txBox="1"/>
              <p:nvPr/>
            </p:nvSpPr>
            <p:spPr>
              <a:xfrm>
                <a:off x="850795" y="3529757"/>
                <a:ext cx="107263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45 kg = 45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1000 g = 45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g = 45 000 g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8FBA6-4A0E-4C2F-B46D-4E142BB2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95" y="3529757"/>
                <a:ext cx="10726383" cy="707886"/>
              </a:xfrm>
              <a:prstGeom prst="rect">
                <a:avLst/>
              </a:prstGeom>
              <a:blipFill>
                <a:blip r:embed="rId2"/>
                <a:stretch>
                  <a:fillRect l="-2047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C2BFF1-B59F-4C1A-A4AA-E6508C644C22}"/>
                  </a:ext>
                </a:extLst>
              </p:cNvPr>
              <p:cNvSpPr txBox="1"/>
              <p:nvPr/>
            </p:nvSpPr>
            <p:spPr>
              <a:xfrm>
                <a:off x="2768085" y="1749743"/>
                <a:ext cx="898238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0,001 m = 20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0,02 m =</a:t>
                </a:r>
              </a:p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= 2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C2BFF1-B59F-4C1A-A4AA-E6508C644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085" y="1749743"/>
                <a:ext cx="8982383" cy="1323439"/>
              </a:xfrm>
              <a:prstGeom prst="rect">
                <a:avLst/>
              </a:prstGeom>
              <a:blipFill>
                <a:blip r:embed="rId3"/>
                <a:stretch>
                  <a:fillRect l="-2374" t="-8295" b="-18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3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6" y="368710"/>
            <a:ext cx="12192000" cy="9881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378541" y="1858716"/>
            <a:ext cx="119953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Videorolikda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6981"/>
            <a:ext cx="12192000" cy="19467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gigiyena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qoidalariga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qo‘lingizni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sovunlab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yuvishni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unutmang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90008" y="2123768"/>
            <a:ext cx="7630339" cy="4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2034662" y="1111468"/>
            <a:ext cx="8982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birliklar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27649-68B6-4FAB-ABC7-0D6035722B18}"/>
                  </a:ext>
                </a:extLst>
              </p:cNvPr>
              <p:cNvSpPr txBox="1"/>
              <p:nvPr/>
            </p:nvSpPr>
            <p:spPr>
              <a:xfrm>
                <a:off x="732808" y="2448073"/>
                <a:ext cx="1072638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0,2 cm = 0,2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0,01 m = 0,2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0,002 m =</a:t>
                </a:r>
              </a:p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= 2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2 mm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27649-68B6-4FAB-ABC7-0D6035722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08" y="2448073"/>
                <a:ext cx="10726383" cy="1323439"/>
              </a:xfrm>
              <a:prstGeom prst="rect">
                <a:avLst/>
              </a:prstGeom>
              <a:blipFill>
                <a:blip r:embed="rId2"/>
                <a:stretch>
                  <a:fillRect l="-1989" t="-8295" r="-1875" b="-18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D8FBA6-4A0E-4C2F-B46D-4E142BB2C0CE}"/>
              </a:ext>
            </a:extLst>
          </p:cNvPr>
          <p:cNvSpPr txBox="1"/>
          <p:nvPr/>
        </p:nvSpPr>
        <p:spPr>
          <a:xfrm>
            <a:off x="3457805" y="3988468"/>
            <a:ext cx="3792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dm = ? m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84D70-03C1-4C88-A3DE-D1D2A9E960CF}"/>
              </a:ext>
            </a:extLst>
          </p:cNvPr>
          <p:cNvSpPr txBox="1"/>
          <p:nvPr/>
        </p:nvSpPr>
        <p:spPr>
          <a:xfrm>
            <a:off x="3303946" y="1819354"/>
            <a:ext cx="409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0,2 cm = ?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F3BD-96F1-4CE8-8868-64ABC87EF6F0}"/>
                  </a:ext>
                </a:extLst>
              </p:cNvPr>
              <p:cNvSpPr txBox="1"/>
              <p:nvPr/>
            </p:nvSpPr>
            <p:spPr>
              <a:xfrm>
                <a:off x="888972" y="4706091"/>
                <a:ext cx="928741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90 dm =90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0,1 m = 90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9 m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F3BD-96F1-4CE8-8868-64ABC87EF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972" y="4706091"/>
                <a:ext cx="9287415" cy="707886"/>
              </a:xfrm>
              <a:prstGeom prst="rect">
                <a:avLst/>
              </a:prstGeom>
              <a:blipFill>
                <a:blip r:embed="rId3"/>
                <a:stretch>
                  <a:fillRect l="-2364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4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2034662" y="1111468"/>
            <a:ext cx="882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birliklar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27649-68B6-4FAB-ABC7-0D6035722B18}"/>
                  </a:ext>
                </a:extLst>
              </p:cNvPr>
              <p:cNvSpPr txBox="1"/>
              <p:nvPr/>
            </p:nvSpPr>
            <p:spPr>
              <a:xfrm>
                <a:off x="1208173" y="2511851"/>
                <a:ext cx="864901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0,0002 mm = 0,0002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0,001 m = </a:t>
                </a:r>
              </a:p>
              <a:p>
                <a:pPr algn="just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=2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2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027649-68B6-4FAB-ABC7-0D6035722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73" y="2511851"/>
                <a:ext cx="8649012" cy="1446550"/>
              </a:xfrm>
              <a:prstGeom prst="rect">
                <a:avLst/>
              </a:prstGeom>
              <a:blipFill>
                <a:blip r:embed="rId2"/>
                <a:stretch>
                  <a:fillRect l="-2819" t="-8861" b="-18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8FBA6-4A0E-4C2F-B46D-4E142BB2C0CE}"/>
                  </a:ext>
                </a:extLst>
              </p:cNvPr>
              <p:cNvSpPr txBox="1"/>
              <p:nvPr/>
            </p:nvSpPr>
            <p:spPr>
              <a:xfrm>
                <a:off x="3303945" y="4390771"/>
                <a:ext cx="37920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60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m= ? m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8FBA6-4A0E-4C2F-B46D-4E142BB2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945" y="4390771"/>
                <a:ext cx="3792027" cy="707886"/>
              </a:xfrm>
              <a:prstGeom prst="rect">
                <a:avLst/>
              </a:prstGeom>
              <a:blipFill>
                <a:blip r:embed="rId3"/>
                <a:stretch>
                  <a:fillRect l="-5788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5584D70-03C1-4C88-A3DE-D1D2A9E960CF}"/>
              </a:ext>
            </a:extLst>
          </p:cNvPr>
          <p:cNvSpPr txBox="1"/>
          <p:nvPr/>
        </p:nvSpPr>
        <p:spPr>
          <a:xfrm>
            <a:off x="3303945" y="1819354"/>
            <a:ext cx="541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0,0002 mm = ?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F3BD-96F1-4CE8-8868-64ABC87EF6F0}"/>
                  </a:ext>
                </a:extLst>
              </p:cNvPr>
              <p:cNvSpPr txBox="1"/>
              <p:nvPr/>
            </p:nvSpPr>
            <p:spPr>
              <a:xfrm>
                <a:off x="1381623" y="5392589"/>
                <a:ext cx="8072093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60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60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= 6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24F3BD-96F1-4CE8-8868-64ABC87EF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623" y="5392589"/>
                <a:ext cx="8072093" cy="714876"/>
              </a:xfrm>
              <a:prstGeom prst="rect">
                <a:avLst/>
              </a:prstGeom>
              <a:blipFill>
                <a:blip r:embed="rId4"/>
                <a:stretch>
                  <a:fillRect l="-2719" t="-14530" b="-358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3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 TUZILISHI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3398274" y="1110033"/>
            <a:ext cx="5395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20B0F-DEAF-48B4-B145-8C5D5391DDA0}"/>
              </a:ext>
            </a:extLst>
          </p:cNvPr>
          <p:cNvSpPr txBox="1"/>
          <p:nvPr/>
        </p:nvSpPr>
        <p:spPr>
          <a:xfrm>
            <a:off x="4892162" y="2466214"/>
            <a:ext cx="240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337D4-51BF-46EB-889E-235B9929C982}"/>
              </a:ext>
            </a:extLst>
          </p:cNvPr>
          <p:cNvSpPr txBox="1"/>
          <p:nvPr/>
        </p:nvSpPr>
        <p:spPr>
          <a:xfrm>
            <a:off x="8652390" y="2401408"/>
            <a:ext cx="27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Gaz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27649-68B6-4FAB-ABC7-0D6035722B18}"/>
              </a:ext>
            </a:extLst>
          </p:cNvPr>
          <p:cNvSpPr txBox="1"/>
          <p:nvPr/>
        </p:nvSpPr>
        <p:spPr>
          <a:xfrm>
            <a:off x="921774" y="2502068"/>
            <a:ext cx="316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8D7CA-3233-45ED-BE97-0F248574DB4C}"/>
              </a:ext>
            </a:extLst>
          </p:cNvPr>
          <p:cNvSpPr txBox="1"/>
          <p:nvPr/>
        </p:nvSpPr>
        <p:spPr>
          <a:xfrm>
            <a:off x="1113503" y="4332196"/>
            <a:ext cx="316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EF146-3ECB-4313-B7B2-7F2A1B1114D4}"/>
              </a:ext>
            </a:extLst>
          </p:cNvPr>
          <p:cNvSpPr txBox="1"/>
          <p:nvPr/>
        </p:nvSpPr>
        <p:spPr>
          <a:xfrm>
            <a:off x="5103555" y="4203254"/>
            <a:ext cx="240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F8753A-6D77-41B1-9844-E054C86237AE}"/>
              </a:ext>
            </a:extLst>
          </p:cNvPr>
          <p:cNvSpPr txBox="1"/>
          <p:nvPr/>
        </p:nvSpPr>
        <p:spPr>
          <a:xfrm>
            <a:off x="8812163" y="4188469"/>
            <a:ext cx="2407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Bug‘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3E68AEB-8A44-4571-9B73-EB27621AB85F}"/>
              </a:ext>
            </a:extLst>
          </p:cNvPr>
          <p:cNvCxnSpPr>
            <a:cxnSpLocks/>
          </p:cNvCxnSpPr>
          <p:nvPr/>
        </p:nvCxnSpPr>
        <p:spPr>
          <a:xfrm>
            <a:off x="1769806" y="3209954"/>
            <a:ext cx="0" cy="13324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0ADB66F-0046-4C00-9092-E77D390547C8}"/>
              </a:ext>
            </a:extLst>
          </p:cNvPr>
          <p:cNvCxnSpPr>
            <a:cxnSpLocks/>
          </p:cNvCxnSpPr>
          <p:nvPr/>
        </p:nvCxnSpPr>
        <p:spPr>
          <a:xfrm>
            <a:off x="5653548" y="3053735"/>
            <a:ext cx="0" cy="1278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41D0ECD-2EFC-44BB-9497-875206C1BFAD}"/>
              </a:ext>
            </a:extLst>
          </p:cNvPr>
          <p:cNvCxnSpPr>
            <a:cxnSpLocks/>
          </p:cNvCxnSpPr>
          <p:nvPr/>
        </p:nvCxnSpPr>
        <p:spPr>
          <a:xfrm>
            <a:off x="9296400" y="3053735"/>
            <a:ext cx="0" cy="11495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7491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 TUZILISHI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4407F-E403-4CF3-BF22-2FD9D91B889E}"/>
              </a:ext>
            </a:extLst>
          </p:cNvPr>
          <p:cNvSpPr txBox="1"/>
          <p:nvPr/>
        </p:nvSpPr>
        <p:spPr>
          <a:xfrm>
            <a:off x="612058" y="1379785"/>
            <a:ext cx="5965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bug‘lanib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BDC6E-DD08-46D5-8618-4CE003EF7708}"/>
              </a:ext>
            </a:extLst>
          </p:cNvPr>
          <p:cNvSpPr txBox="1"/>
          <p:nvPr/>
        </p:nvSpPr>
        <p:spPr>
          <a:xfrm>
            <a:off x="414312" y="3982867"/>
            <a:ext cx="6695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tuzilishida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B12DE-60D6-4DC0-948B-15F2AE8D2E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81" y="1167077"/>
            <a:ext cx="4850861" cy="50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9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419308" y="1270611"/>
            <a:ext cx="7707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tushunchalar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Demokritga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zarralar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atomlardan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DA1B08-8D85-4940-A006-2E69A85E7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593" y="903454"/>
            <a:ext cx="3642852" cy="4208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D6AE2-8A26-405D-B101-019326F1BC98}"/>
              </a:ext>
            </a:extLst>
          </p:cNvPr>
          <p:cNvSpPr txBox="1"/>
          <p:nvPr/>
        </p:nvSpPr>
        <p:spPr>
          <a:xfrm>
            <a:off x="8759816" y="5111530"/>
            <a:ext cx="2965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Demokrit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mil.avv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460-370)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375214" y="1026855"/>
            <a:ext cx="11441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zarrasi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atom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bo‘laklarga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bo‘linmaydi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bo‘linmas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bo‘lakcha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7E36A-F32E-4E55-AD87-4F1B229CE977}"/>
              </a:ext>
            </a:extLst>
          </p:cNvPr>
          <p:cNvSpPr txBox="1"/>
          <p:nvPr/>
        </p:nvSpPr>
        <p:spPr>
          <a:xfrm>
            <a:off x="375213" y="3782345"/>
            <a:ext cx="11084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Demokritning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bizgacha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kelmagan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027"/>
            <a:ext cx="12192000" cy="635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77F26-4B7B-444E-B1CD-762A53589A83}"/>
              </a:ext>
            </a:extLst>
          </p:cNvPr>
          <p:cNvSpPr txBox="1"/>
          <p:nvPr/>
        </p:nvSpPr>
        <p:spPr>
          <a:xfrm>
            <a:off x="264445" y="1092059"/>
            <a:ext cx="8208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Abu Bakr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Ar-Roziy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184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qoldirgan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sohalarda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ijod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olimlarining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qarashlarini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rivojlantirib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atom 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mumkinligini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емокрит: цитаты, афоризмы и высказывания">
            <a:extLst>
              <a:ext uri="{FF2B5EF4-FFF2-40B4-BE49-F238E27FC236}">
                <a16:creationId xmlns:a16="http://schemas.microsoft.com/office/drawing/2014/main" id="{EFEBD90B-5D11-4045-9B53-1B4F63C2F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D6AE2-8A26-405D-B101-019326F1BC98}"/>
              </a:ext>
            </a:extLst>
          </p:cNvPr>
          <p:cNvSpPr txBox="1"/>
          <p:nvPr/>
        </p:nvSpPr>
        <p:spPr>
          <a:xfrm>
            <a:off x="8653250" y="4910595"/>
            <a:ext cx="3299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Abu Bakr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Ar-Roziy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(865-925-y)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B13150-1C0B-4E7D-A98E-6551953AF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 t="8290" r="8975" b="9648"/>
          <a:stretch/>
        </p:blipFill>
        <p:spPr>
          <a:xfrm>
            <a:off x="8833557" y="970164"/>
            <a:ext cx="2939134" cy="40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90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4711</TotalTime>
  <Words>670</Words>
  <Application>Microsoft Office PowerPoint</Application>
  <PresentationFormat>Широкоэкранный</PresentationFormat>
  <Paragraphs>100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556</cp:revision>
  <dcterms:created xsi:type="dcterms:W3CDTF">2020-03-24T02:20:14Z</dcterms:created>
  <dcterms:modified xsi:type="dcterms:W3CDTF">2020-09-12T06:42:50Z</dcterms:modified>
</cp:coreProperties>
</file>