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7"/>
  </p:notesMasterIdLst>
  <p:sldIdLst>
    <p:sldId id="270" r:id="rId4"/>
    <p:sldId id="365" r:id="rId5"/>
    <p:sldId id="631" r:id="rId6"/>
    <p:sldId id="649" r:id="rId7"/>
    <p:sldId id="651" r:id="rId8"/>
    <p:sldId id="650" r:id="rId9"/>
    <p:sldId id="648" r:id="rId10"/>
    <p:sldId id="606" r:id="rId11"/>
    <p:sldId id="632" r:id="rId12"/>
    <p:sldId id="637" r:id="rId13"/>
    <p:sldId id="638" r:id="rId14"/>
    <p:sldId id="639" r:id="rId15"/>
    <p:sldId id="640" r:id="rId16"/>
    <p:sldId id="641" r:id="rId17"/>
    <p:sldId id="642" r:id="rId18"/>
    <p:sldId id="643" r:id="rId19"/>
    <p:sldId id="644" r:id="rId20"/>
    <p:sldId id="645" r:id="rId21"/>
    <p:sldId id="646" r:id="rId22"/>
    <p:sldId id="647" r:id="rId23"/>
    <p:sldId id="634" r:id="rId24"/>
    <p:sldId id="635" r:id="rId25"/>
    <p:sldId id="61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1"/>
            <a:ext cx="12192000" cy="1724138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3908832" y="47887"/>
            <a:ext cx="4509017" cy="1301453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8259" kern="0" spc="10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endParaRPr lang="en-US" sz="8259" kern="0" spc="1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983839" y="1771912"/>
            <a:ext cx="11064098" cy="149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ts val="233"/>
              </a:spcBef>
            </a:pPr>
            <a:r>
              <a:rPr lang="ru-RU" sz="4689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689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689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689" b="1" dirty="0">
                <a:solidFill>
                  <a:srgbClr val="002060"/>
                </a:solidFill>
                <a:cs typeface="Arial" pitchFamily="34" charset="0"/>
              </a:rPr>
              <a:t> FIZIKA NIMANI O‘RGANADI?</a:t>
            </a:r>
          </a:p>
          <a:p>
            <a:pPr algn="just" eaLnBrk="1" hangingPunct="1">
              <a:spcBef>
                <a:spcPts val="233"/>
              </a:spcBef>
            </a:pPr>
            <a:r>
              <a:rPr lang="en-US" sz="4689" b="1" dirty="0">
                <a:solidFill>
                  <a:srgbClr val="002060"/>
                </a:solidFill>
                <a:cs typeface="Arial" pitchFamily="34" charset="0"/>
              </a:rPr>
              <a:t>               FIZIK HODISALAR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xmlns="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886836" y="248455"/>
            <a:ext cx="1561700" cy="887459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xmlns="" id="{75008494-61E4-463C-93FC-17CA4E6B573C}"/>
              </a:ext>
            </a:extLst>
          </p:cNvPr>
          <p:cNvSpPr txBox="1"/>
          <p:nvPr/>
        </p:nvSpPr>
        <p:spPr>
          <a:xfrm>
            <a:off x="9886836" y="272144"/>
            <a:ext cx="1561700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517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44B05A-C667-44E1-B178-9A339EE49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994321" y="3316719"/>
            <a:ext cx="6338038" cy="25480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A1E5455-40E2-45E3-B5A3-417A79A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474" y="2722748"/>
            <a:ext cx="2553062" cy="2619575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4E418E96-8D0E-4CF2-BB71-0FCCC8070997}"/>
              </a:ext>
            </a:extLst>
          </p:cNvPr>
          <p:cNvSpPr/>
          <p:nvPr/>
        </p:nvSpPr>
        <p:spPr>
          <a:xfrm>
            <a:off x="129412" y="2360137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xmlns="" id="{D6D6AB68-E550-4BB9-930A-2091774EF330}"/>
              </a:ext>
            </a:extLst>
          </p:cNvPr>
          <p:cNvSpPr/>
          <p:nvPr/>
        </p:nvSpPr>
        <p:spPr>
          <a:xfrm>
            <a:off x="129412" y="4435997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E7CF49-477F-4E17-A3B7-6B6BF356EB0E}"/>
              </a:ext>
            </a:extLst>
          </p:cNvPr>
          <p:cNvSpPr txBox="1"/>
          <p:nvPr/>
        </p:nvSpPr>
        <p:spPr>
          <a:xfrm>
            <a:off x="1725610" y="5911590"/>
            <a:ext cx="894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O‘qituvchi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Hamidova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Zaynura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Ramazanovna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FIZIK HODISALAR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78B4D9-EBEB-4855-BE86-3F6B2620B296}"/>
              </a:ext>
            </a:extLst>
          </p:cNvPr>
          <p:cNvSpPr txBox="1"/>
          <p:nvPr/>
        </p:nvSpPr>
        <p:spPr>
          <a:xfrm>
            <a:off x="1799129" y="1893629"/>
            <a:ext cx="8593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zarralar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o‘zgarmay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E61FA7CD-A3B1-4A9F-8B48-4C167636358E}"/>
              </a:ext>
            </a:extLst>
          </p:cNvPr>
          <p:cNvSpPr/>
          <p:nvPr/>
        </p:nvSpPr>
        <p:spPr>
          <a:xfrm>
            <a:off x="478707" y="1297858"/>
            <a:ext cx="11153549" cy="374608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FIZIK QONUN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AA7309-94CF-4BB8-BD66-77AA242B20E0}"/>
              </a:ext>
            </a:extLst>
          </p:cNvPr>
          <p:cNvSpPr txBox="1"/>
          <p:nvPr/>
        </p:nvSpPr>
        <p:spPr>
          <a:xfrm>
            <a:off x="913707" y="1965810"/>
            <a:ext cx="10634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qonun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xarakterlovchi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kattaliklar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miqdoriy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ifodaga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672B1A11-258A-4562-8E60-17B3E2804E8E}"/>
              </a:ext>
            </a:extLst>
          </p:cNvPr>
          <p:cNvSpPr/>
          <p:nvPr/>
        </p:nvSpPr>
        <p:spPr>
          <a:xfrm>
            <a:off x="165264" y="1017640"/>
            <a:ext cx="11861472" cy="379265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KUZATISH 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1147568" y="1713147"/>
            <a:ext cx="9896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ko‘rsatmasdan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xususiyatini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o‘rganishga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97B42C34-E80E-4160-A2F3-233D0E5FCF3E}"/>
              </a:ext>
            </a:extLst>
          </p:cNvPr>
          <p:cNvSpPr/>
          <p:nvPr/>
        </p:nvSpPr>
        <p:spPr>
          <a:xfrm>
            <a:off x="0" y="1089818"/>
            <a:ext cx="11817227" cy="295124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5540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tarixidan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1567899" y="1755435"/>
            <a:ext cx="87854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grekcha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physis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so‘zidan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8111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Aristotel</a:t>
            </a: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4498430" y="1510230"/>
            <a:ext cx="7565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mutafakkiri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(e. o. 384- 322-y.)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998C98-078F-4D3D-99C1-E950D4D7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8" y="1019522"/>
            <a:ext cx="4000867" cy="53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5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Arximed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4439266" y="1550916"/>
            <a:ext cx="7344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qonunlarini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harbiy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texnikada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ko‘lamda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miloddan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287-yilda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Sitsiliya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orolidagi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Sirakuza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36397C-FC37-4A4A-8297-069F99DAA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9" y="1081527"/>
            <a:ext cx="3976756" cy="56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18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solidFill>
                  <a:schemeClr val="bg1"/>
                </a:solidFill>
                <a:latin typeface="Arial Black" panose="020B0A04020102020204" pitchFamily="34" charset="0"/>
              </a:rPr>
              <a:t>Abu </a:t>
            </a:r>
            <a:r>
              <a:rPr lang="en-US" sz="6448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Rayhon</a:t>
            </a:r>
            <a:r>
              <a:rPr lang="en-US" sz="6448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6448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Beruniy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5206180" y="1536174"/>
            <a:ext cx="65335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zichligini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koinot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fizikasini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minerallar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magnit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ko‘pgina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yo‘nalishlarda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75471C-4F8B-463B-8C13-95567BB9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84" y="1290330"/>
            <a:ext cx="4133761" cy="51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7079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solidFill>
                  <a:schemeClr val="bg1"/>
                </a:solidFill>
                <a:latin typeface="Arial Black" panose="020B0A04020102020204" pitchFamily="34" charset="0"/>
              </a:rPr>
              <a:t>Al-</a:t>
            </a:r>
            <a:r>
              <a:rPr lang="en-US" sz="6448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Xorazmiy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4141691" y="1715113"/>
            <a:ext cx="7831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Xorazmiyning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matematika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astronomiya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sohasi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E1C4AF-E02D-4BAF-9E3D-77392704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7" y="987372"/>
            <a:ext cx="3699238" cy="48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06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7079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solidFill>
                  <a:schemeClr val="bg1"/>
                </a:solidFill>
                <a:latin typeface="Arial Black" panose="020B0A04020102020204" pitchFamily="34" charset="0"/>
              </a:rPr>
              <a:t>Abu Ali ibn Sino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3F7D2F-F837-4B0D-8E08-C509D438EACF}"/>
              </a:ext>
            </a:extLst>
          </p:cNvPr>
          <p:cNvSpPr txBox="1"/>
          <p:nvPr/>
        </p:nvSpPr>
        <p:spPr>
          <a:xfrm>
            <a:off x="4682359" y="1346199"/>
            <a:ext cx="72195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Ibn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tibbiyotning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otasi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bilishadi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harakat, </a:t>
            </a:r>
          </a:p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ob-havoga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bag‘ishlangan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FC5038-30E5-43A5-ADE5-3EA6D020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53" y="1125639"/>
            <a:ext cx="4218885" cy="51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74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7079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solidFill>
                  <a:schemeClr val="bg1"/>
                </a:solidFill>
                <a:latin typeface="Arial Black" panose="020B0A04020102020204" pitchFamily="34" charset="0"/>
              </a:rPr>
              <a:t>Umar </a:t>
            </a:r>
            <a:r>
              <a:rPr lang="en-US" sz="6448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Xayyom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5803406" y="1843950"/>
            <a:ext cx="54689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Umar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Xayyom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mukammallashgan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taqvim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kalendar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ishlagan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BEC326-D818-4C5E-A36F-A6100609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79" y="1135193"/>
            <a:ext cx="4202676" cy="55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23777DE2-C8C7-4146-B088-A7E9A4F04783}"/>
              </a:ext>
            </a:extLst>
          </p:cNvPr>
          <p:cNvSpPr/>
          <p:nvPr/>
        </p:nvSpPr>
        <p:spPr>
          <a:xfrm>
            <a:off x="3900274" y="1871937"/>
            <a:ext cx="4058739" cy="281874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6-sinf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fanidan</a:t>
            </a:r>
            <a:endParaRPr lang="ru-RU" sz="468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61F867E-8319-4218-85B7-971D830B389C}"/>
              </a:ext>
            </a:extLst>
          </p:cNvPr>
          <p:cNvCxnSpPr>
            <a:cxnSpLocks/>
          </p:cNvCxnSpPr>
          <p:nvPr/>
        </p:nvCxnSpPr>
        <p:spPr>
          <a:xfrm flipV="1">
            <a:off x="7620107" y="2390307"/>
            <a:ext cx="503552" cy="1998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1EF8A77-1045-4DF1-8010-40CAE667F6D4}"/>
              </a:ext>
            </a:extLst>
          </p:cNvPr>
          <p:cNvSpPr/>
          <p:nvPr/>
        </p:nvSpPr>
        <p:spPr>
          <a:xfrm>
            <a:off x="7927265" y="1157149"/>
            <a:ext cx="3842586" cy="1796097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9180DB5F-54A5-4E6F-B855-6A231DE32F22}"/>
              </a:ext>
            </a:extLst>
          </p:cNvPr>
          <p:cNvSpPr/>
          <p:nvPr/>
        </p:nvSpPr>
        <p:spPr>
          <a:xfrm>
            <a:off x="223132" y="3795047"/>
            <a:ext cx="3717772" cy="1629938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AEE3AD33-02A8-4555-AB2E-C610547E3910}"/>
              </a:ext>
            </a:extLst>
          </p:cNvPr>
          <p:cNvSpPr/>
          <p:nvPr/>
        </p:nvSpPr>
        <p:spPr>
          <a:xfrm>
            <a:off x="4158827" y="5155950"/>
            <a:ext cx="3582655" cy="1653052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7CEE0D7-A652-454D-AE5B-74C0D5CC23C4}"/>
              </a:ext>
            </a:extLst>
          </p:cNvPr>
          <p:cNvSpPr/>
          <p:nvPr/>
        </p:nvSpPr>
        <p:spPr>
          <a:xfrm>
            <a:off x="4029589" y="58736"/>
            <a:ext cx="3314235" cy="1462693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3C516AF-E55D-408B-8B72-27F3CBB69992}"/>
              </a:ext>
            </a:extLst>
          </p:cNvPr>
          <p:cNvSpPr/>
          <p:nvPr/>
        </p:nvSpPr>
        <p:spPr>
          <a:xfrm>
            <a:off x="8034283" y="3417877"/>
            <a:ext cx="3842586" cy="2021066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8E14A9F4-993D-4A4B-A305-8252D68D4299}"/>
              </a:ext>
            </a:extLst>
          </p:cNvPr>
          <p:cNvSpPr/>
          <p:nvPr/>
        </p:nvSpPr>
        <p:spPr>
          <a:xfrm>
            <a:off x="187306" y="1174903"/>
            <a:ext cx="3914014" cy="1760589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qonunlar</a:t>
            </a:r>
            <a:endParaRPr lang="ru-RU" sz="468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7B25BA5B-2966-41B6-94E2-DC5B694738C1}"/>
              </a:ext>
            </a:extLst>
          </p:cNvPr>
          <p:cNvCxnSpPr>
            <a:cxnSpLocks/>
          </p:cNvCxnSpPr>
          <p:nvPr/>
        </p:nvCxnSpPr>
        <p:spPr>
          <a:xfrm>
            <a:off x="7741483" y="3709084"/>
            <a:ext cx="570992" cy="2535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6E1EEAD0-50E1-456F-A5C9-9785F2E8D349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710492" y="1499724"/>
            <a:ext cx="219152" cy="3722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E6B30CB0-1560-44E3-8A11-BB69A426432B}"/>
              </a:ext>
            </a:extLst>
          </p:cNvPr>
          <p:cNvCxnSpPr>
            <a:cxnSpLocks/>
          </p:cNvCxnSpPr>
          <p:nvPr/>
        </p:nvCxnSpPr>
        <p:spPr>
          <a:xfrm flipH="1">
            <a:off x="3561973" y="3856990"/>
            <a:ext cx="620593" cy="3530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6B9DC711-8F04-43A9-8E04-73303916D1F7}"/>
              </a:ext>
            </a:extLst>
          </p:cNvPr>
          <p:cNvCxnSpPr>
            <a:cxnSpLocks/>
          </p:cNvCxnSpPr>
          <p:nvPr/>
        </p:nvCxnSpPr>
        <p:spPr>
          <a:xfrm flipH="1" flipV="1">
            <a:off x="3664242" y="2390308"/>
            <a:ext cx="407527" cy="2198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9AF0BDFD-D3EF-4B37-A38F-9840ECDDE136}"/>
              </a:ext>
            </a:extLst>
          </p:cNvPr>
          <p:cNvCxnSpPr>
            <a:cxnSpLocks/>
            <a:stCxn id="4" idx="4"/>
            <a:endCxn id="11" idx="0"/>
          </p:cNvCxnSpPr>
          <p:nvPr/>
        </p:nvCxnSpPr>
        <p:spPr>
          <a:xfrm>
            <a:off x="5929644" y="4690684"/>
            <a:ext cx="20511" cy="4652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C3776186-2FBF-4401-BE14-E3078E49250E}"/>
              </a:ext>
            </a:extLst>
          </p:cNvPr>
          <p:cNvCxnSpPr>
            <a:cxnSpLocks/>
          </p:cNvCxnSpPr>
          <p:nvPr/>
        </p:nvCxnSpPr>
        <p:spPr>
          <a:xfrm flipV="1">
            <a:off x="7741484" y="2390307"/>
            <a:ext cx="472282" cy="109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82BC0B91-3656-4024-85E0-0BAE719BC34A}"/>
              </a:ext>
            </a:extLst>
          </p:cNvPr>
          <p:cNvSpPr/>
          <p:nvPr/>
        </p:nvSpPr>
        <p:spPr>
          <a:xfrm>
            <a:off x="196103" y="1174902"/>
            <a:ext cx="3914014" cy="17605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18510826-8E31-4575-BBB6-86EC4FD6FACB}"/>
              </a:ext>
            </a:extLst>
          </p:cNvPr>
          <p:cNvSpPr/>
          <p:nvPr/>
        </p:nvSpPr>
        <p:spPr>
          <a:xfrm>
            <a:off x="256146" y="3775874"/>
            <a:ext cx="3684758" cy="1629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0E9DF73C-553C-4ABF-B115-8F299BA42262}"/>
              </a:ext>
            </a:extLst>
          </p:cNvPr>
          <p:cNvSpPr/>
          <p:nvPr/>
        </p:nvSpPr>
        <p:spPr>
          <a:xfrm>
            <a:off x="4029588" y="37030"/>
            <a:ext cx="3314235" cy="14626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B074000F-11C6-476C-9557-B37BE6A61D59}"/>
              </a:ext>
            </a:extLst>
          </p:cNvPr>
          <p:cNvSpPr/>
          <p:nvPr/>
        </p:nvSpPr>
        <p:spPr>
          <a:xfrm>
            <a:off x="7912158" y="1134814"/>
            <a:ext cx="3842586" cy="17960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C65B251C-96C2-4B40-84ED-9F9988979669}"/>
              </a:ext>
            </a:extLst>
          </p:cNvPr>
          <p:cNvSpPr/>
          <p:nvPr/>
        </p:nvSpPr>
        <p:spPr>
          <a:xfrm>
            <a:off x="7997614" y="3403919"/>
            <a:ext cx="3842586" cy="2021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058BBE4C-F867-4D23-B27E-3F4CCA58AA91}"/>
              </a:ext>
            </a:extLst>
          </p:cNvPr>
          <p:cNvSpPr/>
          <p:nvPr/>
        </p:nvSpPr>
        <p:spPr>
          <a:xfrm>
            <a:off x="4182566" y="5155950"/>
            <a:ext cx="3582655" cy="16530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7079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solidFill>
                  <a:schemeClr val="bg1"/>
                </a:solidFill>
                <a:latin typeface="Arial Black" panose="020B0A04020102020204" pitchFamily="34" charset="0"/>
              </a:rPr>
              <a:t>Isaak </a:t>
            </a:r>
            <a:r>
              <a:rPr lang="en-US" sz="6448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Nyuton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2FFB7-0742-4347-B069-540665BE6592}"/>
              </a:ext>
            </a:extLst>
          </p:cNvPr>
          <p:cNvSpPr txBox="1"/>
          <p:nvPr/>
        </p:nvSpPr>
        <p:spPr>
          <a:xfrm>
            <a:off x="4070556" y="1051436"/>
            <a:ext cx="78313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I.Nyuton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beqiyos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hissa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qo‘shgan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sayyoralar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sabablari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yorug‘likning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ranglardan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ixtirolar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qalamiga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C00018-7C22-4CEF-97D5-611023CC76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8044" y="1253788"/>
            <a:ext cx="3268046" cy="43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117987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1C33E-62E9-428D-8457-B5629F020F12}"/>
              </a:ext>
            </a:extLst>
          </p:cNvPr>
          <p:cNvSpPr txBox="1"/>
          <p:nvPr/>
        </p:nvSpPr>
        <p:spPr>
          <a:xfrm>
            <a:off x="516193" y="1534253"/>
            <a:ext cx="111596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 startAt="2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O‘rganiladigan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bo‘limlar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rasmlarni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klasster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hodisalarga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keltirish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 startAt="2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katapultasining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yasalishi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tushuntirib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0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B8AAAC-97C8-49D6-BE40-711979E20893}"/>
              </a:ext>
            </a:extLst>
          </p:cNvPr>
          <p:cNvSpPr txBox="1"/>
          <p:nvPr/>
        </p:nvSpPr>
        <p:spPr>
          <a:xfrm>
            <a:off x="2820537" y="3280115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8" dirty="0"/>
              <a:t>y</a:t>
            </a:r>
            <a:endParaRPr lang="ru-RU" sz="1758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A297BE-3435-4048-A4BF-8E9B1629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2" y="1839078"/>
            <a:ext cx="4876800" cy="4038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96B6E6-C6D1-4F1D-B768-CC3C0A018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69" y="1408263"/>
            <a:ext cx="5554224" cy="44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3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715" y="4653"/>
            <a:ext cx="11904570" cy="2456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Aziz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o‘quvchilar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defRPr/>
            </a:pP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Shaxsiy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gigiyena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qoidalariga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amal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qiling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albatta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qo‘lingizni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tez-tez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sovunlab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yuvishni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unutmang</a:t>
            </a:r>
            <a:r>
              <a:rPr lang="en-US" sz="390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</a:t>
            </a:r>
            <a:endParaRPr lang="ru-RU" sz="5861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E0B12E-69C8-472C-A0FA-9C1FE8D8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90008" y="2461250"/>
            <a:ext cx="7630339" cy="40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6- sinflar uchun fizika Sana: . 201_ yil Mavzu: 1-2-§lar. Fizika ...">
            <a:extLst>
              <a:ext uri="{FF2B5EF4-FFF2-40B4-BE49-F238E27FC236}">
                <a16:creationId xmlns:a16="http://schemas.microsoft.com/office/drawing/2014/main" xmlns="" id="{2EFEC448-9B61-4A1B-9F40-0C8080890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8B4CAF-CE5F-4215-87F2-D0CFF8C4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77" y="1171957"/>
            <a:ext cx="2286000" cy="2000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487865-953B-42F9-A1E7-A00E63EF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46" y="3276600"/>
            <a:ext cx="3102369" cy="31831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5FF97A-D0FD-490F-898B-901489B5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36" y="1189243"/>
            <a:ext cx="4264770" cy="2087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DCD7A4-0F10-4BED-8E7B-5B142C780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036" y="3581400"/>
            <a:ext cx="4264771" cy="272234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54470FF-9C56-45F4-8448-A71D7B37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91516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MODDA TUZILISHI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3CF4300-F8FD-4C62-BFDE-7FE140814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789" y="2513533"/>
            <a:ext cx="2880301" cy="4091238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8208D775-C188-4779-9F76-ED37AE42527F}"/>
              </a:ext>
            </a:extLst>
          </p:cNvPr>
          <p:cNvCxnSpPr>
            <a:cxnSpLocks/>
          </p:cNvCxnSpPr>
          <p:nvPr/>
        </p:nvCxnSpPr>
        <p:spPr>
          <a:xfrm flipH="1">
            <a:off x="9810469" y="2172082"/>
            <a:ext cx="734628" cy="6824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9B4F37-AFA3-4DB3-8AA5-520093338B86}"/>
              </a:ext>
            </a:extLst>
          </p:cNvPr>
          <p:cNvSpPr txBox="1"/>
          <p:nvPr/>
        </p:nvSpPr>
        <p:spPr>
          <a:xfrm>
            <a:off x="10358174" y="1495996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abulousAmusedHarpseal-size_restricted.gif">
            <a:hlinkClick r:id="" action="ppaction://media"/>
            <a:extLst>
              <a:ext uri="{FF2B5EF4-FFF2-40B4-BE49-F238E27FC236}">
                <a16:creationId xmlns:a16="http://schemas.microsoft.com/office/drawing/2014/main" xmlns="" id="{18E0C583-1DCD-476D-8754-A2C4FC8F9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8737" y="2492477"/>
            <a:ext cx="2987384" cy="36595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715" y="2"/>
            <a:ext cx="1190457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8FA7D9-A26F-409F-B1A3-3F2394E4E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51" b="13749"/>
          <a:stretch/>
        </p:blipFill>
        <p:spPr>
          <a:xfrm>
            <a:off x="143715" y="2188322"/>
            <a:ext cx="2732220" cy="17052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8AC8B1-E016-4870-A3F7-88BCF384F6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39" t="10106" r="14941" b="6823"/>
          <a:stretch/>
        </p:blipFill>
        <p:spPr>
          <a:xfrm>
            <a:off x="3406877" y="943897"/>
            <a:ext cx="5796118" cy="3273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239D3F-AB24-4DD0-B6C5-C0D2E621E12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20270351">
            <a:off x="1930714" y="4872383"/>
            <a:ext cx="3737584" cy="11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81DE895-39C4-4B5C-A701-69973C42B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1" t="8676" r="4875" b="10212"/>
          <a:stretch/>
        </p:blipFill>
        <p:spPr>
          <a:xfrm>
            <a:off x="8279822" y="3709466"/>
            <a:ext cx="3768463" cy="2670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715" y="2"/>
            <a:ext cx="1190457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EB95B7-EBF1-415F-8FC8-477275B9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94" y="952211"/>
            <a:ext cx="3653974" cy="1931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E7B9E9-D367-4A12-AB1F-B630E0CD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15" y="1232133"/>
            <a:ext cx="3240790" cy="4326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EBE08A-6E5C-47B8-A7A2-6C1449576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61" b="6889"/>
          <a:stretch/>
        </p:blipFill>
        <p:spPr>
          <a:xfrm>
            <a:off x="3290344" y="3709466"/>
            <a:ext cx="4071273" cy="1931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25D31AA-5DA4-48FB-A9E9-04140419C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539" y="952211"/>
            <a:ext cx="3533827" cy="27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9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715" y="2"/>
            <a:ext cx="1190457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xmlns="" id="{7DDF60E4-9146-4462-995B-BBDD93451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19" y="1791294"/>
            <a:ext cx="2551471" cy="327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9ED34D6-3D78-44B1-9C38-31DB621D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1" y="1126385"/>
            <a:ext cx="3521152" cy="245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>
            <a:extLst>
              <a:ext uri="{FF2B5EF4-FFF2-40B4-BE49-F238E27FC236}">
                <a16:creationId xmlns:a16="http://schemas.microsoft.com/office/drawing/2014/main" xmlns="" id="{A462F96A-312B-4FB6-A5C7-C120A4AA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85" y="2752409"/>
            <a:ext cx="2615898" cy="135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2C8EF7B-9B0A-47AE-BF7A-9DFA33214299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90820" y="4373868"/>
            <a:ext cx="6502805" cy="17742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D39E4F-3954-4BD1-BF74-E31EEFAB4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82" y="132365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715" y="2"/>
            <a:ext cx="1190457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1">
            <a:extLst>
              <a:ext uri="{FF2B5EF4-FFF2-40B4-BE49-F238E27FC236}">
                <a16:creationId xmlns:a16="http://schemas.microsoft.com/office/drawing/2014/main" xmlns="" id="{B82F357B-0337-4239-896B-0606119A6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83" y="749200"/>
            <a:ext cx="3960259" cy="203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2" descr="ucho1.jpg">
            <a:extLst>
              <a:ext uri="{FF2B5EF4-FFF2-40B4-BE49-F238E27FC236}">
                <a16:creationId xmlns:a16="http://schemas.microsoft.com/office/drawing/2014/main" xmlns="" id="{13D74537-990C-4268-A609-2BACB43E3D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609" y="1234081"/>
            <a:ext cx="2703280" cy="175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EC36FB0-2C6B-453C-8FDB-74453BFC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3873" b="5346"/>
          <a:stretch/>
        </p:blipFill>
        <p:spPr>
          <a:xfrm>
            <a:off x="8609087" y="1572129"/>
            <a:ext cx="2990679" cy="48962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6415950-1F51-466F-BF40-B66CFDD714B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871249" y="3555756"/>
            <a:ext cx="5746080" cy="30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582938-D03C-4413-A075-912F980CA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5" y="857738"/>
            <a:ext cx="2393008" cy="22015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CD84BA-E8FC-4BC0-954C-2B9023C85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4" t="47312" r="2330" b="2908"/>
          <a:stretch/>
        </p:blipFill>
        <p:spPr>
          <a:xfrm>
            <a:off x="9096722" y="776556"/>
            <a:ext cx="2857418" cy="22047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715" y="2"/>
            <a:ext cx="1190457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JISMLAR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B8AAAC-97C8-49D6-BE40-711979E20893}"/>
              </a:ext>
            </a:extLst>
          </p:cNvPr>
          <p:cNvSpPr txBox="1"/>
          <p:nvPr/>
        </p:nvSpPr>
        <p:spPr>
          <a:xfrm>
            <a:off x="1866983" y="2767279"/>
            <a:ext cx="966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E441703-9653-4E1B-8276-EE01FCE0B801}"/>
              </a:ext>
            </a:extLst>
          </p:cNvPr>
          <p:cNvSpPr/>
          <p:nvPr/>
        </p:nvSpPr>
        <p:spPr>
          <a:xfrm>
            <a:off x="659908" y="2190135"/>
            <a:ext cx="11153549" cy="247772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483DDC-0601-4674-B45F-19A5D747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43" y="4667862"/>
            <a:ext cx="3835726" cy="1990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D742A6-0121-4230-B996-E24CEDB8F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55"/>
          <a:stretch/>
        </p:blipFill>
        <p:spPr>
          <a:xfrm>
            <a:off x="7502070" y="4667862"/>
            <a:ext cx="4311387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JISMLAR SISTEMASI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8CFF78-38BC-40FF-92FC-86906ADCEF34}"/>
              </a:ext>
            </a:extLst>
          </p:cNvPr>
          <p:cNvSpPr txBox="1"/>
          <p:nvPr/>
        </p:nvSpPr>
        <p:spPr>
          <a:xfrm>
            <a:off x="550259" y="1078966"/>
            <a:ext cx="10708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xuddi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jismdagidek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to‘plamiga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4864EA-CB60-4004-8863-007FA5D6A801}"/>
              </a:ext>
            </a:extLst>
          </p:cNvPr>
          <p:cNvPicPr/>
          <p:nvPr/>
        </p:nvPicPr>
        <p:blipFill rotWithShape="1">
          <a:blip r:embed="rId2"/>
          <a:srcRect l="6647" t="5334" r="4914" b="5334"/>
          <a:stretch/>
        </p:blipFill>
        <p:spPr bwMode="auto">
          <a:xfrm>
            <a:off x="7714175" y="3967315"/>
            <a:ext cx="3868343" cy="2276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F76559-DF8D-4F22-835C-2334DB6BDD8C}"/>
              </a:ext>
            </a:extLst>
          </p:cNvPr>
          <p:cNvPicPr/>
          <p:nvPr/>
        </p:nvPicPr>
        <p:blipFill rotWithShape="1">
          <a:blip r:embed="rId3"/>
          <a:srcRect l="9300" t="9493" r="12453" b="23293"/>
          <a:stretch/>
        </p:blipFill>
        <p:spPr bwMode="auto">
          <a:xfrm>
            <a:off x="599649" y="3429000"/>
            <a:ext cx="6524472" cy="3104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9220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3881</TotalTime>
  <Words>362</Words>
  <Application>Microsoft Office PowerPoint</Application>
  <PresentationFormat>Широкоэкранный</PresentationFormat>
  <Paragraphs>55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Helvetica</vt:lpstr>
      <vt:lpstr>Open Sans</vt:lpstr>
      <vt:lpstr>Times New Roman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MODDA TUZILISHI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Учетная запись Майкрософт</cp:lastModifiedBy>
  <cp:revision>488</cp:revision>
  <dcterms:created xsi:type="dcterms:W3CDTF">2020-03-24T02:20:14Z</dcterms:created>
  <dcterms:modified xsi:type="dcterms:W3CDTF">2021-02-17T05:29:38Z</dcterms:modified>
</cp:coreProperties>
</file>