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0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1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82" d="100"/>
          <a:sy n="82" d="100"/>
        </p:scale>
        <p:origin x="102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3143240" y="3286130"/>
            <a:ext cx="2286016" cy="1500180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57290" y="2000246"/>
            <a:ext cx="7072362" cy="1256149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spcBef>
                <a:spcPts val="196"/>
              </a:spcBef>
            </a:pPr>
            <a:r>
              <a:rPr sz="4000" b="1" dirty="0" err="1" smtClean="0">
                <a:solidFill>
                  <a:srgbClr val="002060"/>
                </a:solidFill>
                <a:latin typeface="Arial"/>
                <a:cs typeface="Arial"/>
              </a:rPr>
              <a:t>Mavz</a:t>
            </a:r>
            <a:r>
              <a:rPr lang="en-US" sz="4000" b="1" dirty="0" err="1" smtClean="0">
                <a:solidFill>
                  <a:srgbClr val="002060"/>
                </a:solidFill>
                <a:latin typeface="Arial"/>
                <a:cs typeface="Arial"/>
              </a:rPr>
              <a:t>u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: Abdulla </a:t>
            </a:r>
            <a:r>
              <a:rPr lang="en-US" sz="4000" b="1" dirty="0" err="1" smtClean="0">
                <a:solidFill>
                  <a:srgbClr val="002060"/>
                </a:solidFill>
                <a:latin typeface="Arial"/>
                <a:cs typeface="Arial"/>
              </a:rPr>
              <a:t>Qahhorning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 “</a:t>
            </a:r>
            <a:r>
              <a:rPr lang="en-US" sz="4000" b="1" dirty="0" err="1" smtClean="0">
                <a:solidFill>
                  <a:srgbClr val="002060"/>
                </a:solidFill>
                <a:latin typeface="Arial"/>
                <a:cs typeface="Arial"/>
              </a:rPr>
              <a:t>Bemor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” </a:t>
            </a:r>
            <a:r>
              <a:rPr lang="en-US" sz="4000" b="1" dirty="0" err="1" smtClean="0">
                <a:solidFill>
                  <a:srgbClr val="002060"/>
                </a:solidFill>
                <a:latin typeface="Arial"/>
                <a:cs typeface="Arial"/>
              </a:rPr>
              <a:t>hikoyasi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sz="4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571636" cy="81271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42468"/>
            <a:ext cx="1571636" cy="79170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Abdug‘aniboy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qanaqa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odam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42844" y="1214428"/>
            <a:ext cx="978408" cy="484632"/>
          </a:xfrm>
          <a:prstGeom prst="rightArrow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285852" y="1142990"/>
            <a:ext cx="7572428" cy="914400"/>
          </a:xfrm>
          <a:prstGeom prst="round2DiagRect">
            <a:avLst>
              <a:gd name="adj1" fmla="val 16667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Bag‘ritosh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Sotiboldining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ayoli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ketishiga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qarab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turdi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285852" y="2285998"/>
            <a:ext cx="6643734" cy="914400"/>
          </a:xfrm>
          <a:prstGeom prst="round2DiagRect">
            <a:avLst>
              <a:gd name="adj1" fmla="val 0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Mablag‘i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yetarli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yordam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bermadi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1285852" y="3429006"/>
            <a:ext cx="7286676" cy="914400"/>
          </a:xfrm>
          <a:prstGeom prst="round2DiagRect">
            <a:avLst>
              <a:gd name="adj1" fmla="val 16667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Sharoiti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og‘ir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Sotiboldiga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noto‘g‘ri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maslahat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142844" y="2500882"/>
            <a:ext cx="978408" cy="484632"/>
          </a:xfrm>
          <a:prstGeom prst="rightArrow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142844" y="3643890"/>
            <a:ext cx="978408" cy="484632"/>
          </a:xfrm>
          <a:prstGeom prst="rightArrow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Navbatdagi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najotkorlar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214282" y="1285866"/>
            <a:ext cx="4071966" cy="3214710"/>
          </a:xfrm>
          <a:prstGeom prst="snip2DiagRect">
            <a:avLst>
              <a:gd name="adj1" fmla="val 8920"/>
              <a:gd name="adj2" fmla="val 2551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Tabib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ilmsiz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Bemordan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Demak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bemorga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foyda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zarar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keltiradi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4286248" y="1214428"/>
            <a:ext cx="4214842" cy="3214710"/>
          </a:xfrm>
          <a:prstGeom prst="snip2DiagRect">
            <a:avLst>
              <a:gd name="adj1" fmla="val 8920"/>
              <a:gd name="adj2" fmla="val 2551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Baxshi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bemor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oldiga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kelib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nimalar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o‘qiydi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kasalliklarning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farqi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yo‘q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Demak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642910" y="1142990"/>
            <a:ext cx="7858180" cy="3286148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Demak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BEMOR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faqat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Sotiboldining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ayoli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ekan-da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Butun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jamiyat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bemor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xasta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najotga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zor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tuzalishga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muhtoj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ekan-da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!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03598"/>
            <a:ext cx="8568952" cy="32289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Bemor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hikoyasidagi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voqealar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og‘ir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turmush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qiyinchiliklari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bugungi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sharoitni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taqqoslab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ko‘ring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fikringizni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Bemorga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qaragani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kelgan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qo‘shni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kampirning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o‘tirib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yig‘lashiga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sabab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o‘ylaysiz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Mulohaza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yuriting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-214332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6600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142990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1907-yil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643056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1932-yil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43122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1934-yil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643188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1951-yil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3071816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1954-yil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929072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1967-yil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00166" y="1142990"/>
            <a:ext cx="4312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Abdulla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Qahhor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tavallud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57290" y="1643056"/>
            <a:ext cx="7083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Qishloq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hukm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ostida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dastlabki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qissasi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chop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etildi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57290" y="2143122"/>
            <a:ext cx="45512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Sarob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romanini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tugatadi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19422" y="2643188"/>
            <a:ext cx="782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Qo‘shchinor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chiroqlari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romani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boshqatdan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chop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85852" y="3071816"/>
            <a:ext cx="4894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Og‘riq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tishlar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57290" y="3929072"/>
            <a:ext cx="53006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Ayajonlarim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chop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3500444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1962-yil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57290" y="3500444"/>
            <a:ext cx="552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Tobutdan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tovush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asarini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4429138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1968-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28728" y="4429138"/>
            <a:ext cx="3916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Abdulla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Qahhor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vafot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8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Hikoya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haqida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72" y="2214560"/>
            <a:ext cx="790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Epigrafi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Osmon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yiroq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qattiq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                                     (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Maqol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96" y="3643320"/>
            <a:ext cx="68275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Asosiy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qahramonlari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Sotiboldi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ayoli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qizchasi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214414" y="1142990"/>
            <a:ext cx="7000924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1936- </a:t>
            </a:r>
            <a:r>
              <a:rPr lang="en-US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yil</a:t>
            </a:r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yozilgan</a:t>
            </a:r>
            <a:endParaRPr lang="ru-RU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Hikoya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boshlanadi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27584" y="1361703"/>
            <a:ext cx="502631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7550"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Sotiboldining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xotini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kasal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Sotiboldi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kasalni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o‘qitdi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bo‘lmadi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tabibga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ko‘rsatdi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Tabib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Betobning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ko‘zi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tinib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boshi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aylanadigan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qoldi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 descr="photo_2020-09-04_15-50-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0192" y="1517182"/>
            <a:ext cx="2242705" cy="23574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sz="7300" dirty="0" err="1" smtClean="0">
                <a:latin typeface="Arial" pitchFamily="34" charset="0"/>
                <a:cs typeface="Arial" pitchFamily="34" charset="0"/>
              </a:rPr>
              <a:t>Shifoxona</a:t>
            </a:r>
            <a:endParaRPr lang="ru-RU" sz="7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14428"/>
            <a:ext cx="535785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Shaharda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bitta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doktorxona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shifoxona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bor.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Bu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doktorxona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bo‘yicha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Sotiboldining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bilgani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salqin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tinch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daraxtlar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ichiga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ko‘milgan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baland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chiroyli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imorat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Содержимое 6" descr="photo_2020-10-21_21-11-0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7818" y="1214428"/>
            <a:ext cx="3522196" cy="30003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Abdug‘aniboy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0-17_20-11-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15074" y="1428742"/>
            <a:ext cx="2520259" cy="1928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photo_2020-10-17_20-11-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32" y="3286130"/>
            <a:ext cx="2714612" cy="18573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214282" y="1357304"/>
            <a:ext cx="59293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Abdug‘aniboy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–</a:t>
            </a:r>
          </a:p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Sotiboldining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xo‘jayini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chigit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po‘choq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kunjara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savdo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Chorasiz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Sotiboldi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7_19-42-5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6578" y="1071552"/>
            <a:ext cx="2209407" cy="20939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Содержимое 3" descr="photo_2020-10-17_19-17-4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2749557"/>
            <a:ext cx="2286016" cy="23939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0" y="1428742"/>
            <a:ext cx="680506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Sotiboldi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bemorning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oldidan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jilmaslik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birga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tirikchilik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xonaki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bir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kasb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qilishga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majbur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1736" y="3357568"/>
            <a:ext cx="60452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savatchalar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to‘qishni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o‘rgandi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So‘nggi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najot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7_19-17-3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2071684"/>
            <a:ext cx="5572164" cy="2714644"/>
          </a:xfrm>
        </p:spPr>
      </p:pic>
      <p:sp>
        <p:nvSpPr>
          <p:cNvPr id="5" name="TextBox 4"/>
          <p:cNvSpPr txBox="1"/>
          <p:nvPr/>
        </p:nvSpPr>
        <p:spPr>
          <a:xfrm>
            <a:off x="285720" y="1214428"/>
            <a:ext cx="8597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Xudoyo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ayamdi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daydiga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davo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beygin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Bemor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hikoyasi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haqida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Nega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bo‘ldi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Nahotki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kasalning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davosi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yo‘q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Nega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Sotiboldi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ayolini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shifokorga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bormadi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qanaqa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tabibki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ayolning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kasal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og‘riganini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aniq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bilmay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turib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qon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oladi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7224" y="3643320"/>
            <a:ext cx="7358114" cy="914400"/>
          </a:xfrm>
          <a:prstGeom prst="roundRect">
            <a:avLst>
              <a:gd name="adj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Bunday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savollarni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keltirish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mumkin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402</Words>
  <Application>Microsoft Office PowerPoint</Application>
  <PresentationFormat>Экран (16:9)</PresentationFormat>
  <Paragraphs>66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Тема Office</vt:lpstr>
      <vt:lpstr>Презентация PowerPoint</vt:lpstr>
      <vt:lpstr>Презентация PowerPoint</vt:lpstr>
      <vt:lpstr>Hikoya haqida</vt:lpstr>
      <vt:lpstr>Hikoya shunday boshlanadi</vt:lpstr>
      <vt:lpstr> Shifoxona</vt:lpstr>
      <vt:lpstr>Abdug‘aniboy</vt:lpstr>
      <vt:lpstr>Chorasiz Sotiboldi</vt:lpstr>
      <vt:lpstr>So‘nggi najot</vt:lpstr>
      <vt:lpstr>“Bemor” hikoyasi haqida</vt:lpstr>
      <vt:lpstr>Abdug‘aniboy qanaqa odam?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Учетная запись Майкрософт</cp:lastModifiedBy>
  <cp:revision>59</cp:revision>
  <dcterms:created xsi:type="dcterms:W3CDTF">2020-08-23T10:25:57Z</dcterms:created>
  <dcterms:modified xsi:type="dcterms:W3CDTF">2021-03-03T06:52:42Z</dcterms:modified>
</cp:coreProperties>
</file>