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72" r:id="rId4"/>
    <p:sldId id="257" r:id="rId5"/>
    <p:sldId id="270" r:id="rId6"/>
    <p:sldId id="258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1" r:id="rId16"/>
    <p:sldId id="26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22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26FC9-1FBA-42D4-9D6B-2602416D537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0"/>
      <dgm:spPr/>
    </dgm:pt>
    <dgm:pt modelId="{C0798861-C88E-43D3-9CC6-F3A2F6ED69BD}" type="pres">
      <dgm:prSet presAssocID="{6B326FC9-1FBA-42D4-9D6B-2602416D537F}" presName="linearFlow" presStyleCnt="0">
        <dgm:presLayoutVars>
          <dgm:dir/>
          <dgm:resizeHandles val="exact"/>
        </dgm:presLayoutVars>
      </dgm:prSet>
      <dgm:spPr/>
    </dgm:pt>
  </dgm:ptLst>
  <dgm:cxnLst>
    <dgm:cxn modelId="{BC2D1DF9-F844-4D33-B48E-E88133B6A80F}" type="presOf" srcId="{6B326FC9-1FBA-42D4-9D6B-2602416D537F}" destId="{C0798861-C88E-43D3-9CC6-F3A2F6ED69BD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B41F8-C086-4562-8AC7-EA8D0C8A4EC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954B8D45-E372-4D04-85F8-11EFC047FCB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Bemor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.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EA4CE6F2-3925-4C91-B03A-D530DA512EFE}" type="parTrans" cxnId="{6A4811E0-E99B-49C4-BCAD-EBF58357B7B0}">
      <dgm:prSet/>
      <dgm:spPr/>
      <dgm:t>
        <a:bodyPr/>
        <a:lstStyle/>
        <a:p>
          <a:endParaRPr lang="ru-RU"/>
        </a:p>
      </dgm:t>
    </dgm:pt>
    <dgm:pt modelId="{C1CD2414-095C-4328-AFA6-E7545427BC0C}" type="sibTrans" cxnId="{6A4811E0-E99B-49C4-BCAD-EBF58357B7B0}">
      <dgm:prSet/>
      <dgm:spPr/>
      <dgm:t>
        <a:bodyPr/>
        <a:lstStyle/>
        <a:p>
          <a:endParaRPr lang="ru-RU"/>
        </a:p>
      </dgm:t>
    </dgm:pt>
    <dgm:pt modelId="{508002D5-B4DA-4B2F-9156-FA71F82BEA5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Arial" pitchFamily="34" charset="0"/>
              <a:cs typeface="Arial" pitchFamily="34" charset="0"/>
            </a:rPr>
            <a:t>Hikoyada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keltirilgan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maqollarni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oila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a’zolaringiz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izohlang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.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30965283-A0F3-49E6-8B0D-B73E63EBA871}" type="parTrans" cxnId="{FA1CC415-F5C3-4D12-9EBB-C9DF193AE5D8}">
      <dgm:prSet/>
      <dgm:spPr/>
      <dgm:t>
        <a:bodyPr/>
        <a:lstStyle/>
        <a:p>
          <a:endParaRPr lang="ru-RU"/>
        </a:p>
      </dgm:t>
    </dgm:pt>
    <dgm:pt modelId="{67BA6593-FC94-4E92-AE68-9815C4815424}" type="sibTrans" cxnId="{FA1CC415-F5C3-4D12-9EBB-C9DF193AE5D8}">
      <dgm:prSet/>
      <dgm:spPr/>
      <dgm:t>
        <a:bodyPr/>
        <a:lstStyle/>
        <a:p>
          <a:endParaRPr lang="ru-RU"/>
        </a:p>
      </dgm:t>
    </dgm:pt>
    <dgm:pt modelId="{EA6FBD57-A7BA-4780-AEB2-AC864BE63400}" type="pres">
      <dgm:prSet presAssocID="{C04B41F8-C086-4562-8AC7-EA8D0C8A4EC3}" presName="linearFlow" presStyleCnt="0">
        <dgm:presLayoutVars>
          <dgm:dir/>
          <dgm:resizeHandles val="exact"/>
        </dgm:presLayoutVars>
      </dgm:prSet>
      <dgm:spPr/>
    </dgm:pt>
    <dgm:pt modelId="{6703C174-0293-40E6-BFDD-8D8D6D2B7741}" type="pres">
      <dgm:prSet presAssocID="{954B8D45-E372-4D04-85F8-11EFC047FCBF}" presName="composite" presStyleCnt="0"/>
      <dgm:spPr/>
    </dgm:pt>
    <dgm:pt modelId="{32C96462-01FE-4579-9F5F-8901AC951EC8}" type="pres">
      <dgm:prSet presAssocID="{954B8D45-E372-4D04-85F8-11EFC047FCBF}" presName="imgShp" presStyleLbl="fgImgPlace1" presStyleIdx="0" presStyleCnt="2" custScaleX="56521" custScaleY="54201" custLinFactNeighborX="1363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3144C0-8C51-4867-B1E1-232A011DD3EC}" type="pres">
      <dgm:prSet presAssocID="{954B8D45-E372-4D04-85F8-11EFC047FCBF}" presName="txShp" presStyleLbl="node1" presStyleIdx="0" presStyleCnt="2" custScaleY="43418" custLinFactNeighborX="-923" custLinFactNeighborY="2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A584-54A9-41FC-A5F9-719E40F44190}" type="pres">
      <dgm:prSet presAssocID="{C1CD2414-095C-4328-AFA6-E7545427BC0C}" presName="spacing" presStyleCnt="0"/>
      <dgm:spPr/>
    </dgm:pt>
    <dgm:pt modelId="{2B1E1CA7-F3A0-4B1D-AF5F-E45D0C79588F}" type="pres">
      <dgm:prSet presAssocID="{508002D5-B4DA-4B2F-9156-FA71F82BEA59}" presName="composite" presStyleCnt="0"/>
      <dgm:spPr/>
    </dgm:pt>
    <dgm:pt modelId="{60E526D5-62D4-4F74-9CC5-96422BF80A1D}" type="pres">
      <dgm:prSet presAssocID="{508002D5-B4DA-4B2F-9156-FA71F82BEA59}" presName="imgShp" presStyleLbl="fgImgPlace1" presStyleIdx="1" presStyleCnt="2" custScaleX="59121" custScaleY="57418" custLinFactNeighborX="-26031" custLinFactNeighborY="-335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A72F37-29AA-440B-A0A4-7439013FB56E}" type="pres">
      <dgm:prSet presAssocID="{508002D5-B4DA-4B2F-9156-FA71F82BEA59}" presName="txShp" presStyleLbl="node1" presStyleIdx="1" presStyleCnt="2" custScaleX="142037" custScaleY="46712" custLinFactNeighborX="-1621" custLinFactNeighborY="-3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CC415-F5C3-4D12-9EBB-C9DF193AE5D8}" srcId="{C04B41F8-C086-4562-8AC7-EA8D0C8A4EC3}" destId="{508002D5-B4DA-4B2F-9156-FA71F82BEA59}" srcOrd="1" destOrd="0" parTransId="{30965283-A0F3-49E6-8B0D-B73E63EBA871}" sibTransId="{67BA6593-FC94-4E92-AE68-9815C4815424}"/>
    <dgm:cxn modelId="{244DD592-E6D1-4DA2-B678-55DF60C864B8}" type="presOf" srcId="{954B8D45-E372-4D04-85F8-11EFC047FCBF}" destId="{E23144C0-8C51-4867-B1E1-232A011DD3EC}" srcOrd="0" destOrd="0" presId="urn:microsoft.com/office/officeart/2005/8/layout/vList3#2"/>
    <dgm:cxn modelId="{48D3F31B-5628-45EE-A507-A791A3DC5B1A}" type="presOf" srcId="{508002D5-B4DA-4B2F-9156-FA71F82BEA59}" destId="{71A72F37-29AA-440B-A0A4-7439013FB56E}" srcOrd="0" destOrd="0" presId="urn:microsoft.com/office/officeart/2005/8/layout/vList3#2"/>
    <dgm:cxn modelId="{A8267A03-BD74-4D95-A8D8-EE240508E8A7}" type="presOf" srcId="{C04B41F8-C086-4562-8AC7-EA8D0C8A4EC3}" destId="{EA6FBD57-A7BA-4780-AEB2-AC864BE63400}" srcOrd="0" destOrd="0" presId="urn:microsoft.com/office/officeart/2005/8/layout/vList3#2"/>
    <dgm:cxn modelId="{6A4811E0-E99B-49C4-BCAD-EBF58357B7B0}" srcId="{C04B41F8-C086-4562-8AC7-EA8D0C8A4EC3}" destId="{954B8D45-E372-4D04-85F8-11EFC047FCBF}" srcOrd="0" destOrd="0" parTransId="{EA4CE6F2-3925-4C91-B03A-D530DA512EFE}" sibTransId="{C1CD2414-095C-4328-AFA6-E7545427BC0C}"/>
    <dgm:cxn modelId="{36B0F8BA-B4A8-4B68-B0F2-BDAEF255A667}" type="presParOf" srcId="{EA6FBD57-A7BA-4780-AEB2-AC864BE63400}" destId="{6703C174-0293-40E6-BFDD-8D8D6D2B7741}" srcOrd="0" destOrd="0" presId="urn:microsoft.com/office/officeart/2005/8/layout/vList3#2"/>
    <dgm:cxn modelId="{438E5B6B-A86B-42D1-A6AB-FA7586CEAD75}" type="presParOf" srcId="{6703C174-0293-40E6-BFDD-8D8D6D2B7741}" destId="{32C96462-01FE-4579-9F5F-8901AC951EC8}" srcOrd="0" destOrd="0" presId="urn:microsoft.com/office/officeart/2005/8/layout/vList3#2"/>
    <dgm:cxn modelId="{89137D78-6B89-4A06-8CD2-1AA54A8D2DF9}" type="presParOf" srcId="{6703C174-0293-40E6-BFDD-8D8D6D2B7741}" destId="{E23144C0-8C51-4867-B1E1-232A011DD3EC}" srcOrd="1" destOrd="0" presId="urn:microsoft.com/office/officeart/2005/8/layout/vList3#2"/>
    <dgm:cxn modelId="{08E2033F-B4EA-4692-8630-21B8D65C0E71}" type="presParOf" srcId="{EA6FBD57-A7BA-4780-AEB2-AC864BE63400}" destId="{CD61A584-54A9-41FC-A5F9-719E40F44190}" srcOrd="1" destOrd="0" presId="urn:microsoft.com/office/officeart/2005/8/layout/vList3#2"/>
    <dgm:cxn modelId="{C0337116-CFC2-4818-8673-218EA935DD0B}" type="presParOf" srcId="{EA6FBD57-A7BA-4780-AEB2-AC864BE63400}" destId="{2B1E1CA7-F3A0-4B1D-AF5F-E45D0C79588F}" srcOrd="2" destOrd="0" presId="urn:microsoft.com/office/officeart/2005/8/layout/vList3#2"/>
    <dgm:cxn modelId="{EFF96899-B276-43D2-B348-EEEA9730F11A}" type="presParOf" srcId="{2B1E1CA7-F3A0-4B1D-AF5F-E45D0C79588F}" destId="{60E526D5-62D4-4F74-9CC5-96422BF80A1D}" srcOrd="0" destOrd="0" presId="urn:microsoft.com/office/officeart/2005/8/layout/vList3#2"/>
    <dgm:cxn modelId="{68A4186F-4929-4E10-890A-00BB436E5D18}" type="presParOf" srcId="{2B1E1CA7-F3A0-4B1D-AF5F-E45D0C79588F}" destId="{71A72F37-29AA-440B-A0A4-7439013FB56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144C0-8C51-4867-B1E1-232A011DD3EC}">
      <dsp:nvSpPr>
        <dsp:cNvPr id="0" name=""/>
        <dsp:cNvSpPr/>
      </dsp:nvSpPr>
      <dsp:spPr>
        <a:xfrm rot="10800000">
          <a:off x="1806537" y="215144"/>
          <a:ext cx="5890777" cy="115884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7697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Bemor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 rot="10800000">
        <a:off x="2096248" y="215144"/>
        <a:ext cx="5601066" cy="1158844"/>
      </dsp:txXfrm>
    </dsp:sp>
    <dsp:sp modelId="{32C96462-01FE-4579-9F5F-8901AC951EC8}">
      <dsp:nvSpPr>
        <dsp:cNvPr id="0" name=""/>
        <dsp:cNvSpPr/>
      </dsp:nvSpPr>
      <dsp:spPr>
        <a:xfrm>
          <a:off x="1143003" y="63502"/>
          <a:ext cx="1508569" cy="14466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72F37-29AA-440B-A0A4-7439013FB56E}">
      <dsp:nvSpPr>
        <dsp:cNvPr id="0" name=""/>
        <dsp:cNvSpPr/>
      </dsp:nvSpPr>
      <dsp:spPr>
        <a:xfrm rot="10800000">
          <a:off x="150124" y="1500401"/>
          <a:ext cx="8367083" cy="1246763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7697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Hikoyada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keltirilgan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maqollarni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oila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a’zolaringiz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izohlang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 rot="10800000">
        <a:off x="461815" y="1500401"/>
        <a:ext cx="8055392" cy="1246763"/>
      </dsp:txXfrm>
    </dsp:sp>
    <dsp:sp modelId="{60E526D5-62D4-4F74-9CC5-96422BF80A1D}">
      <dsp:nvSpPr>
        <dsp:cNvPr id="0" name=""/>
        <dsp:cNvSpPr/>
      </dsp:nvSpPr>
      <dsp:spPr>
        <a:xfrm>
          <a:off x="6" y="1349386"/>
          <a:ext cx="1577964" cy="15325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143240" y="3143254"/>
            <a:ext cx="2286016" cy="1500180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11924" y="2025112"/>
            <a:ext cx="6631976" cy="92272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3600" b="1" smtClean="0">
                <a:solidFill>
                  <a:srgbClr val="002060"/>
                </a:solidFill>
                <a:latin typeface="Arial"/>
                <a:cs typeface="Arial"/>
              </a:rPr>
              <a:t>Mavz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u: Abdulla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Qahhor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hayoti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ijodi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643703" y="321454"/>
            <a:ext cx="1571636" cy="9705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643703" y="342468"/>
            <a:ext cx="1571636" cy="9495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9" y="375033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6 -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9" y="342468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Hajviy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10-16_12-17-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6"/>
            <a:ext cx="3214710" cy="3571900"/>
          </a:xfrm>
        </p:spPr>
      </p:pic>
      <p:sp>
        <p:nvSpPr>
          <p:cNvPr id="9" name="TextBox 8"/>
          <p:cNvSpPr txBox="1"/>
          <p:nvPr/>
        </p:nvSpPr>
        <p:spPr>
          <a:xfrm>
            <a:off x="4071934" y="1285866"/>
            <a:ext cx="4245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1951-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Shohi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so‘zana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200024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1954-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Og‘riq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tishlar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278606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1962-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Tobutdan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tovush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3500444"/>
            <a:ext cx="375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1967-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Ayajonlarim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Qissalari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357304"/>
            <a:ext cx="1928826" cy="23717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hoto_2020-10-16_10-38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214428"/>
            <a:ext cx="1857388" cy="2357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0-16_12-38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285866"/>
            <a:ext cx="1857387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929072"/>
            <a:ext cx="6715172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Zilzila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tugallanmagan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qissasi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90"/>
            <a:ext cx="2633334" cy="3394075"/>
          </a:xfrm>
        </p:spPr>
      </p:pic>
      <p:sp>
        <p:nvSpPr>
          <p:cNvPr id="5" name="TextBox 4"/>
          <p:cNvSpPr txBox="1"/>
          <p:nvPr/>
        </p:nvSpPr>
        <p:spPr>
          <a:xfrm>
            <a:off x="4071934" y="1714494"/>
            <a:ext cx="4365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Qahhor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1968-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25-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mayda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etadi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2-58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8"/>
            <a:ext cx="2214578" cy="1785950"/>
          </a:xfrm>
        </p:spPr>
      </p:pic>
      <p:pic>
        <p:nvPicPr>
          <p:cNvPr id="5" name="Рисунок 4" descr="photo_2020-10-16_12-58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14428"/>
            <a:ext cx="1857388" cy="1785950"/>
          </a:xfrm>
          <a:prstGeom prst="rect">
            <a:avLst/>
          </a:prstGeom>
        </p:spPr>
      </p:pic>
      <p:pic>
        <p:nvPicPr>
          <p:cNvPr id="6" name="Рисунок 5" descr="photo_2020-10-16_12-57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142990"/>
            <a:ext cx="3198031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3571882"/>
            <a:ext cx="64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yozuvchisi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unvoni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357700"/>
            <a:ext cx="567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ordeni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1857370"/>
            <a:ext cx="428628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10-16_12-38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142990"/>
            <a:ext cx="1285884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3" descr="photo_2020-10-16_10-38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142990"/>
            <a:ext cx="1357322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photo_2020-10-16_10-38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1214428"/>
            <a:ext cx="1357322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Содержимое 3" descr="photo_2020-10-16_10-38-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142990"/>
            <a:ext cx="1428760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photo_2020-10-16_10-35-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1142990"/>
            <a:ext cx="1428760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рямоугольник 12"/>
          <p:cNvSpPr/>
          <p:nvPr/>
        </p:nvSpPr>
        <p:spPr>
          <a:xfrm>
            <a:off x="1214414" y="2928940"/>
            <a:ext cx="27146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Shohi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so‘zana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571882"/>
            <a:ext cx="24288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Og‘riq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tishlar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2928940"/>
            <a:ext cx="30655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Tobutdan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tovush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3571882"/>
            <a:ext cx="22989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Ayajonlarim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Лента лицом вверх 18"/>
          <p:cNvSpPr/>
          <p:nvPr/>
        </p:nvSpPr>
        <p:spPr>
          <a:xfrm>
            <a:off x="214282" y="4286262"/>
            <a:ext cx="8143932" cy="684086"/>
          </a:xfrm>
          <a:prstGeom prst="ribbon2">
            <a:avLst>
              <a:gd name="adj1" fmla="val 33333"/>
              <a:gd name="adj2" fmla="val 71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shilpiq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Sarimsoq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taxalluslari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Hikoya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haqida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8"/>
            <a:ext cx="8143932" cy="9286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Bemor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hikoyasi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1936- 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yozilgan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3108" y="2285998"/>
            <a:ext cx="6858048" cy="105727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Epigrafi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Osmon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yiroq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qattiq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      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Maqol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0" y="3429006"/>
            <a:ext cx="7715304" cy="107157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Asosiy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Sotiboldi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ayoli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qizchasi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42844" y="1365252"/>
          <a:ext cx="8858312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7" descr="photo_2020-10-15_21-49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8"/>
            <a:ext cx="1714512" cy="1643074"/>
          </a:xfrm>
        </p:spPr>
      </p:pic>
      <p:pic>
        <p:nvPicPr>
          <p:cNvPr id="10" name="Содержимое 3" descr="photo_2020-10-15_21-45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14428"/>
            <a:ext cx="1643074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hoto_2020-10-15_21-45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142990"/>
            <a:ext cx="1643074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286380" y="3000378"/>
            <a:ext cx="1469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285750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Hakimjon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2894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Dehqon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arz-dodi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14348" y="3571882"/>
            <a:ext cx="5143536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sifatlash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mubolag‘a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qarshilantirish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1428742"/>
            <a:ext cx="26663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Tanobchilar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–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satirik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hikoya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photo_2020-10-16_10-38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6"/>
            <a:ext cx="2357454" cy="3000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8992" y="1857370"/>
            <a:ext cx="4467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hayoti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ijodi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6"/>
            <a:ext cx="2633334" cy="3394075"/>
          </a:xfrm>
        </p:spPr>
      </p:pic>
      <p:sp>
        <p:nvSpPr>
          <p:cNvPr id="5" name="TextBox 4"/>
          <p:cNvSpPr txBox="1"/>
          <p:nvPr/>
        </p:nvSpPr>
        <p:spPr>
          <a:xfrm>
            <a:off x="3071802" y="1643056"/>
            <a:ext cx="57679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Qahhor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1907-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17-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sentabrida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Qo‘qon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shahridan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uzoq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bo‘lmagan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qishlog‘ida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dunyoga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18_16-00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6"/>
            <a:ext cx="35719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785932"/>
            <a:ext cx="44167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Qahhorning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otasi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Abduqahhor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temirchi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usta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Tengdosh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shoirlar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91"/>
            <a:ext cx="1928826" cy="1857387"/>
          </a:xfrm>
        </p:spPr>
      </p:pic>
      <p:pic>
        <p:nvPicPr>
          <p:cNvPr id="5" name="Рисунок 4" descr="photo_2020-10-04_19-58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16" y="1161361"/>
            <a:ext cx="1913178" cy="1910455"/>
          </a:xfrm>
          <a:prstGeom prst="rect">
            <a:avLst/>
          </a:prstGeom>
        </p:spPr>
      </p:pic>
      <p:pic>
        <p:nvPicPr>
          <p:cNvPr id="6" name="Рисунок 5" descr="photo_2020-09-23_21-32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214428"/>
            <a:ext cx="1857388" cy="1928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2928940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1907-yil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000378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G‘afur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G‘ulom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1903-yil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3071816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Olimjon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1909-yil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786196"/>
            <a:ext cx="571504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Men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tug‘ildim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Tug‘ildim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-u,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bo‘g‘ildim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18_18-58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84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85918" y="1357304"/>
            <a:ext cx="635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1922-1924-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o‘qituvchilar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tayyorlaydigan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texnikumda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000378"/>
            <a:ext cx="4842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1926-1930-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yillarda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hozirgi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Milliy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Universitetining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pedagogika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fakultetida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Qahhor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taxalluslari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5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60258">
            <a:off x="6456494" y="1211945"/>
            <a:ext cx="1500198" cy="2071702"/>
          </a:xfrm>
        </p:spPr>
      </p:pic>
      <p:pic>
        <p:nvPicPr>
          <p:cNvPr id="5" name="Рисунок 4" descr="photo_2020-10-16_10-35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3530">
            <a:off x="846539" y="2735443"/>
            <a:ext cx="1564058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214428"/>
            <a:ext cx="61815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Toshkentga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Qizil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gazitasiga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adabiy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xodim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kiradi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3429006"/>
            <a:ext cx="5044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Norin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shilpiq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Sarimsoq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singari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taxalluslar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qo‘yardi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142990"/>
            <a:ext cx="1714512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0-16_10-37-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142990"/>
            <a:ext cx="1620609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photo_2020-10-11_12-01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52"/>
            <a:ext cx="2285983" cy="207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85866"/>
            <a:ext cx="21707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1932-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Qishloq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hukm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1500180"/>
            <a:ext cx="18453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1934-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071816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1935-1939-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yillar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photo_2020-10-16_10-35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143254"/>
            <a:ext cx="1428760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2857488" y="3786196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1951-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qaytadan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chop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289</Words>
  <Application>Microsoft Office PowerPoint</Application>
  <PresentationFormat>Экран (16:9)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Mustahkamlash</vt:lpstr>
      <vt:lpstr>Презентация PowerPoint</vt:lpstr>
      <vt:lpstr>Abdulla Qahhor</vt:lpstr>
      <vt:lpstr>Презентация PowerPoint</vt:lpstr>
      <vt:lpstr>Tengdosh shoirlar</vt:lpstr>
      <vt:lpstr>Презентация PowerPoint</vt:lpstr>
      <vt:lpstr>Abdulla Qahhor taxalluslari</vt:lpstr>
      <vt:lpstr>Asarlari</vt:lpstr>
      <vt:lpstr>Hajviy asarlari</vt:lpstr>
      <vt:lpstr>Qissalari</vt:lpstr>
      <vt:lpstr>Abdulla Qahhor</vt:lpstr>
      <vt:lpstr>E’tirof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36</cp:revision>
  <dcterms:created xsi:type="dcterms:W3CDTF">2020-08-23T10:25:57Z</dcterms:created>
  <dcterms:modified xsi:type="dcterms:W3CDTF">2020-10-18T17:15:01Z</dcterms:modified>
</cp:coreProperties>
</file>