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97" d="100"/>
          <a:sy n="97" d="100"/>
        </p:scale>
        <p:origin x="36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3428992" y="3357568"/>
            <a:ext cx="2286016" cy="1500180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357290" y="2071684"/>
            <a:ext cx="6131910" cy="922725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Mavz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u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: “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Tanobchilar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”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hajviy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asari</a:t>
            </a:r>
            <a:endParaRPr sz="31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571636" cy="81271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643703" y="321454"/>
            <a:ext cx="1571636" cy="81271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Hajvchi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adib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shoirlar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10-07_15-19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562" y="1142990"/>
            <a:ext cx="1474529" cy="1571636"/>
          </a:xfrm>
          <a:prstGeom prst="rect">
            <a:avLst/>
          </a:prstGeom>
        </p:spPr>
      </p:pic>
      <p:pic>
        <p:nvPicPr>
          <p:cNvPr id="5" name="Рисунок 4" descr="photo_2020-10-15_21-43-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3071816"/>
            <a:ext cx="1500198" cy="1428760"/>
          </a:xfrm>
          <a:prstGeom prst="rect">
            <a:avLst/>
          </a:prstGeom>
        </p:spPr>
      </p:pic>
      <p:pic>
        <p:nvPicPr>
          <p:cNvPr id="6" name="Рисунок 5" descr="photo_2020-10-15_21-43-5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3143254"/>
            <a:ext cx="1357322" cy="1428742"/>
          </a:xfrm>
          <a:prstGeom prst="rect">
            <a:avLst/>
          </a:prstGeom>
        </p:spPr>
      </p:pic>
      <p:pic>
        <p:nvPicPr>
          <p:cNvPr id="7" name="Рисунок 6" descr="photo_2020-10-15_21-44-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0" y="3071816"/>
            <a:ext cx="1357322" cy="1428760"/>
          </a:xfrm>
          <a:prstGeom prst="rect">
            <a:avLst/>
          </a:prstGeom>
        </p:spPr>
      </p:pic>
      <p:pic>
        <p:nvPicPr>
          <p:cNvPr id="8" name="Рисунок 7" descr="photo_2020-08-20_13-59-5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85918" y="1142990"/>
            <a:ext cx="1391849" cy="1500198"/>
          </a:xfrm>
          <a:prstGeom prst="rect">
            <a:avLst/>
          </a:prstGeom>
        </p:spPr>
      </p:pic>
      <p:pic>
        <p:nvPicPr>
          <p:cNvPr id="10" name="Рисунок 9" descr="photo_2020-10-15_23-23-1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00892" y="1142990"/>
            <a:ext cx="1541949" cy="14287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85918" y="2571750"/>
            <a:ext cx="1383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Gulxaniy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2643188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Muqimiy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86644" y="2500312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Zavqiy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2844" y="4500576"/>
            <a:ext cx="1846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Said Ahmad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86050" y="4500576"/>
            <a:ext cx="2137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Anvar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Obidjon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57818" y="4572014"/>
            <a:ext cx="2256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Ne’mat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Aminov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14414" y="1357304"/>
            <a:ext cx="73805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Asar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qahramonlariga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qisqa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ta’rif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8662" y="2143122"/>
            <a:ext cx="77867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O‘qigan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ushbu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asaringizda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voqea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sizni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hayratga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soldi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Mulohaza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yuriting</a:t>
            </a:r>
            <a:r>
              <a:rPr lang="en-US" sz="320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320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hoto_2020-09-29_16-38-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78" y="3214692"/>
            <a:ext cx="2571769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7_15-19-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868" y="1142990"/>
            <a:ext cx="2071703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0-10_20-41-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142990"/>
            <a:ext cx="2714644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10-10_20-41-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074" y="1071552"/>
            <a:ext cx="2714644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785786" y="2071684"/>
            <a:ext cx="174438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Devoni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Muqimiy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388" y="2143122"/>
            <a:ext cx="232467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Muqimiy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hajviyot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15140" y="1571618"/>
            <a:ext cx="18004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1910-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348" y="1571618"/>
            <a:ext cx="18004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1907-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photo_2020-10-10_11-19-4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3786196"/>
            <a:ext cx="2336193" cy="11430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Горизонтальный свиток 11"/>
          <p:cNvSpPr/>
          <p:nvPr/>
        </p:nvSpPr>
        <p:spPr>
          <a:xfrm>
            <a:off x="3357554" y="3857634"/>
            <a:ext cx="2928958" cy="103327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Tanobchilar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57620" y="3000378"/>
            <a:ext cx="17107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Muqimiy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Mashhur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asar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photo_2020-10-07_15-17-5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4942" y="1428742"/>
            <a:ext cx="3177191" cy="2714644"/>
          </a:xfrm>
        </p:spPr>
      </p:pic>
      <p:sp>
        <p:nvSpPr>
          <p:cNvPr id="4" name="TextBox 3"/>
          <p:cNvSpPr txBox="1"/>
          <p:nvPr/>
        </p:nvSpPr>
        <p:spPr>
          <a:xfrm>
            <a:off x="1357290" y="1714494"/>
            <a:ext cx="356418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Tanobchilar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satirik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she’riy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hikoya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Dehqon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dardi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Содержимое 7" descr="photo_2020-10-15_21-49-5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56176" y="1131590"/>
            <a:ext cx="2868232" cy="3394075"/>
          </a:xfrm>
        </p:spPr>
      </p:pic>
      <p:sp>
        <p:nvSpPr>
          <p:cNvPr id="9" name="TextBox 8"/>
          <p:cNvSpPr txBox="1"/>
          <p:nvPr/>
        </p:nvSpPr>
        <p:spPr>
          <a:xfrm>
            <a:off x="357158" y="1428742"/>
            <a:ext cx="585288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taajjub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qiziq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hangomalar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Arz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etayin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emdi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yozib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nomalar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oyda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keladur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tanob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Ozgalara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rohat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-u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menga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azob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Tanobchilar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5_21-45-3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214428"/>
            <a:ext cx="3000396" cy="26432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photo_2020-10-15_21-45-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1285866"/>
            <a:ext cx="2714644" cy="25717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Овал 6"/>
          <p:cNvSpPr/>
          <p:nvPr/>
        </p:nvSpPr>
        <p:spPr>
          <a:xfrm>
            <a:off x="1214414" y="3714758"/>
            <a:ext cx="3214710" cy="78581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Sulton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Ali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357686" y="3786196"/>
            <a:ext cx="3000396" cy="78581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Hakimjon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Tanobchilar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5_21-44-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6136" y="1428742"/>
            <a:ext cx="3133582" cy="2583168"/>
          </a:xfrm>
        </p:spPr>
      </p:pic>
      <p:sp>
        <p:nvSpPr>
          <p:cNvPr id="6" name="Прямоугольник 5"/>
          <p:cNvSpPr/>
          <p:nvPr/>
        </p:nvSpPr>
        <p:spPr>
          <a:xfrm>
            <a:off x="214282" y="2500312"/>
            <a:ext cx="53578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Osh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yesalar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o‘rtada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sarson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Xo‘ja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chirog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yog‘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akimjon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pilik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35730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Ikkalasi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chunon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ittifoq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Go‘yo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xayol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aylaki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qilmay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nifoq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                                 </a:t>
            </a:r>
          </a:p>
        </p:txBody>
      </p:sp>
      <p:pic>
        <p:nvPicPr>
          <p:cNvPr id="8" name="Рисунок 7" descr="photo_2020-10-15_21-43-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3357568"/>
            <a:ext cx="857256" cy="15716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photo_2020-10-15_22-25-4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786" y="3571882"/>
            <a:ext cx="1928802" cy="1071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Do‘stlar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suhbati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5_21-43-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84168" y="1161583"/>
            <a:ext cx="2857520" cy="2571767"/>
          </a:xfrm>
        </p:spPr>
      </p:pic>
      <p:sp>
        <p:nvSpPr>
          <p:cNvPr id="5" name="TextBox 4"/>
          <p:cNvSpPr txBox="1"/>
          <p:nvPr/>
        </p:nvSpPr>
        <p:spPr>
          <a:xfrm>
            <a:off x="142844" y="1142990"/>
            <a:ext cx="604466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Bizga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bobo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hazrati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Shohlig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‘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mazor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Muxlisimiz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mardumi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ahli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diyor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Xizr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otamlarga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birodar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erur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Chimlig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‘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azizlar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menga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dodar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erur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3714758"/>
            <a:ext cx="56403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Chimlig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azizlar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Turkiston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tomonlarda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azizlar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4500576"/>
            <a:ext cx="2441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dodar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5786" y="2928940"/>
            <a:ext cx="49393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Xizr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Qur’onda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tilga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payg‘ambar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Tanobchilarning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asl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maqsadi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5_21-43-2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357304"/>
            <a:ext cx="3929090" cy="3108323"/>
          </a:xfrm>
        </p:spPr>
      </p:pic>
      <p:sp>
        <p:nvSpPr>
          <p:cNvPr id="5" name="TextBox 4"/>
          <p:cNvSpPr txBox="1"/>
          <p:nvPr/>
        </p:nvSpPr>
        <p:spPr>
          <a:xfrm>
            <a:off x="4079793" y="1714494"/>
            <a:ext cx="50642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Aqcha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qo‘lida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ikki-uch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mo‘ysafid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Derki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“Bu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nazringiz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-u,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bizlar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murid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9124" y="3071816"/>
            <a:ext cx="43130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Zulm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ellig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yuzni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tanobini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duchandon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solur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Tasvir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vositalari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1285866"/>
            <a:ext cx="5723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Xo‘ja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chiroq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yog‘i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Hakimjon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pilik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2285998"/>
            <a:ext cx="56909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Og‘izlari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maqtanib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qarich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3357568"/>
            <a:ext cx="54457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O‘zgalarga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rohat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-u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menga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azob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714976" y="1071552"/>
            <a:ext cx="3429024" cy="57150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O‘xshatish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786446" y="2071684"/>
            <a:ext cx="3143272" cy="64294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Mubolag‘a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060767" y="2928940"/>
            <a:ext cx="4069116" cy="71438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Qarshilantirish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1183</TotalTime>
  <Words>240</Words>
  <Application>Microsoft Office PowerPoint</Application>
  <PresentationFormat>Экран (16:9)</PresentationFormat>
  <Paragraphs>62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Mustahkamlash</vt:lpstr>
      <vt:lpstr>Mashhur qilgan asar</vt:lpstr>
      <vt:lpstr>Dehqon dardi</vt:lpstr>
      <vt:lpstr>Tanobchilar</vt:lpstr>
      <vt:lpstr>Tanobchilar</vt:lpstr>
      <vt:lpstr>Do‘stlar suhbati</vt:lpstr>
      <vt:lpstr>Tanobchilarning asl maqsadi</vt:lpstr>
      <vt:lpstr>Tasvir vositalari</vt:lpstr>
      <vt:lpstr>Hajvchi adib va shoirlar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30</cp:revision>
  <dcterms:created xsi:type="dcterms:W3CDTF">2020-08-23T10:25:57Z</dcterms:created>
  <dcterms:modified xsi:type="dcterms:W3CDTF">2020-10-19T04:10:27Z</dcterms:modified>
</cp:coreProperties>
</file>