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9" r:id="rId12"/>
    <p:sldId id="270" r:id="rId13"/>
    <p:sldId id="271" r:id="rId14"/>
    <p:sldId id="267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>
        <p:scale>
          <a:sx n="97" d="100"/>
          <a:sy n="97" d="100"/>
        </p:scale>
        <p:origin x="-51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2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3428992" y="3214692"/>
            <a:ext cx="2214579" cy="1339464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428728" y="2214560"/>
            <a:ext cx="6989166" cy="1415167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Muqimiy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hayoti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ijodi</a:t>
            </a:r>
            <a:endParaRPr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gl-ES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xmlns="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xmlns="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xmlns="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xmlns="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xmlns="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err="1" smtClean="0">
                <a:latin typeface="Arial" pitchFamily="34" charset="0"/>
                <a:cs typeface="Arial" pitchFamily="34" charset="0"/>
              </a:rPr>
              <a:t>E’tirof</a:t>
            </a: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142990"/>
            <a:ext cx="8315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Muqimiy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nomidagi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musiqali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drama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teatri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photo_2020-10-10_21-11-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5736" y="1857370"/>
            <a:ext cx="4464496" cy="309404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Yodingizda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tuting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1428742"/>
            <a:ext cx="2928958" cy="64294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Sayohatnoma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photo_2020-10-10_10-54-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483499">
            <a:off x="1606673" y="2336834"/>
            <a:ext cx="2000264" cy="2679695"/>
          </a:xfrm>
        </p:spPr>
      </p:pic>
      <p:pic>
        <p:nvPicPr>
          <p:cNvPr id="9" name="Рисунок 8" descr="photo_2020-10-10_11-00-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74269">
            <a:off x="5087585" y="2314053"/>
            <a:ext cx="2770224" cy="2741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5000628" y="1428742"/>
            <a:ext cx="2928958" cy="71438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Tanobchilar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hoto_2020-10-10_11-19-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57884" y="1071552"/>
            <a:ext cx="1844372" cy="13573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Tanob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85720" y="1571618"/>
            <a:ext cx="978408" cy="4846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3357554" y="1214428"/>
            <a:ext cx="1561869" cy="780934"/>
            <a:chOff x="1162" y="2349586"/>
            <a:chExt cx="1561869" cy="780934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162" y="2349586"/>
              <a:ext cx="1561869" cy="780934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sz="3600" dirty="0" err="1" smtClean="0">
                  <a:latin typeface="Arial" pitchFamily="34" charset="0"/>
                  <a:cs typeface="Arial" pitchFamily="34" charset="0"/>
                </a:rPr>
                <a:t>Tanob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24035" y="2372459"/>
              <a:ext cx="1516123" cy="7351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400" kern="1200"/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571472" y="2428874"/>
            <a:ext cx="2714644" cy="928694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Uzunlik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o‘lchov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birligi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43372" y="2428874"/>
            <a:ext cx="4357718" cy="928694"/>
          </a:xfrm>
          <a:prstGeom prst="roundRect">
            <a:avLst>
              <a:gd name="adj" fmla="val 581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maydonini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o‘lchash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qo‘llanilgan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yuza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birligi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несколько документов 14"/>
          <p:cNvSpPr/>
          <p:nvPr/>
        </p:nvSpPr>
        <p:spPr>
          <a:xfrm>
            <a:off x="2214546" y="3500444"/>
            <a:ext cx="4143404" cy="1357322"/>
          </a:xfrm>
          <a:prstGeom prst="flowChartMulti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gektar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12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tanob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teng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285720" y="4143386"/>
            <a:ext cx="978408" cy="4846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>
            <a:stCxn id="11" idx="2"/>
          </p:cNvCxnSpPr>
          <p:nvPr/>
        </p:nvCxnSpPr>
        <p:spPr>
          <a:xfrm rot="5400000">
            <a:off x="3555549" y="1845933"/>
            <a:ext cx="456385" cy="7094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2"/>
          </p:cNvCxnSpPr>
          <p:nvPr/>
        </p:nvCxnSpPr>
        <p:spPr>
          <a:xfrm rot="16200000" flipH="1">
            <a:off x="4281364" y="1852486"/>
            <a:ext cx="362074" cy="647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hoto_2020-10-12_18-28-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142990"/>
            <a:ext cx="1928826" cy="1285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photo_2020-10-07_15-18-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142990"/>
            <a:ext cx="2500330" cy="1071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Содержимое 7" descr="photo_2020-10-10_10-54-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2643188"/>
            <a:ext cx="1500198" cy="1857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photo_2020-10-10_11-00-5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2857502"/>
            <a:ext cx="2428892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Содержимое 3" descr="photo_2020-10-04_19-58-1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15206" y="1214428"/>
            <a:ext cx="1377986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857224" y="2428874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novvoy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2285998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xattotlik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59775" y="2786064"/>
            <a:ext cx="20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G‘afur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G‘ulom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3108" y="4429138"/>
            <a:ext cx="264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Sayohatnoma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4500576"/>
            <a:ext cx="2267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Tanobchilar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photo_2020-09-06_20-32-2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3786196"/>
            <a:ext cx="1351511" cy="1214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857224" y="3143254"/>
            <a:ext cx="1843094" cy="700086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ming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428742"/>
            <a:ext cx="8072494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Tanobchilar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satirik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hikoyasini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Hikoyaga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taalluqli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ma’nosi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qiyin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so‘zlarni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photo_2020-10-10_19-29-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357304"/>
            <a:ext cx="1428760" cy="1214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photo_2020-10-10_19-44-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3429006"/>
            <a:ext cx="2500331" cy="1428742"/>
          </a:xfrm>
          <a:prstGeom prst="rect">
            <a:avLst/>
          </a:prstGeom>
        </p:spPr>
      </p:pic>
      <p:pic>
        <p:nvPicPr>
          <p:cNvPr id="12" name="Рисунок 11" descr="photo_2020-09-07_10-10-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8860" y="3286130"/>
            <a:ext cx="759915" cy="15716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3500430" y="3643320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102    -   104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4810" y="4071948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bet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Muqimiy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07_15-19-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214428"/>
            <a:ext cx="2700259" cy="3394075"/>
          </a:xfrm>
        </p:spPr>
      </p:pic>
      <p:sp>
        <p:nvSpPr>
          <p:cNvPr id="5" name="TextBox 4"/>
          <p:cNvSpPr txBox="1"/>
          <p:nvPr/>
        </p:nvSpPr>
        <p:spPr>
          <a:xfrm>
            <a:off x="3419872" y="1851670"/>
            <a:ext cx="51845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Arial" pitchFamily="34" charset="0"/>
                <a:cs typeface="Arial" pitchFamily="34" charset="0"/>
              </a:rPr>
              <a:t>Muhammad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Aminxo‘ja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Mirzaxo‘ja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o‘g‘li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Muqimiy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1850-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yilda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Qo‘qon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shahrining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Bekvachcha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mahallasida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novvoy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oilasida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tavallud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topadi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Ta’lim-tarbiya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07_15-18-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214429"/>
            <a:ext cx="4286281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1643056"/>
            <a:ext cx="47259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Badiiy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ijodga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erta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qiziqishida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onasi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qobiliyatli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ayol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Oyshabibi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aytib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bergan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ertak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qo‘shiqlarining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ta’siri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kuchli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Ilm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izlab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07_15-17-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5074" y="1643056"/>
            <a:ext cx="2786082" cy="2428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214282" y="1142990"/>
            <a:ext cx="6000792" cy="103327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Qo‘qondagi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Hokim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oyim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madrasasida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ta’lim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00034" y="2571750"/>
            <a:ext cx="5643602" cy="207170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1872-1873-yillarda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Buxoroga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yerdagi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Mehtar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madrasasida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o‘qishni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davom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ettiradi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Muqimiyning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asosiy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kasbi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07_15-18-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142990"/>
            <a:ext cx="3943465" cy="2300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Вертикальный свиток 4"/>
          <p:cNvSpPr/>
          <p:nvPr/>
        </p:nvSpPr>
        <p:spPr>
          <a:xfrm>
            <a:off x="4786314" y="1142990"/>
            <a:ext cx="3857652" cy="3071834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Muhammad Yusuf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Xattotdan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ta’lim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xushxat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yetishgan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Muqimiyga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xattotlik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asosiy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tirikchilik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manbai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xizmat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14282" y="2786064"/>
            <a:ext cx="4429156" cy="2357436"/>
          </a:xfrm>
          <a:prstGeom prst="horizontalScroll">
            <a:avLst>
              <a:gd name="adj" fmla="val 2425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Xattotlik-asarlarni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husnixat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ko‘chirib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kitob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holiga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keltirish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shug‘ullanish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yozuv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san’atidir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Muqimiy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adabiy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guruhga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rahbar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07_15-18-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500312"/>
            <a:ext cx="5286412" cy="2465381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0" y="1214428"/>
            <a:ext cx="9260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Muqimiy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Qo‘qonda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Furqat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Zavqiy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Nisbat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Muhayyir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G‘aribiy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Nasimiy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Mavlaviy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boshqa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shoirlardan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tashkil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adabiy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guruhga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boshchilik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Xastalik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umrning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zavoli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07_15-19-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285866"/>
            <a:ext cx="2700259" cy="3394075"/>
          </a:xfrm>
        </p:spPr>
      </p:pic>
      <p:sp>
        <p:nvSpPr>
          <p:cNvPr id="5" name="TextBox 4"/>
          <p:cNvSpPr txBox="1"/>
          <p:nvPr/>
        </p:nvSpPr>
        <p:spPr>
          <a:xfrm>
            <a:off x="3286116" y="1785932"/>
            <a:ext cx="5057795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Muqimiy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xastalik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tufayli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1903-yilda, 53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yoshida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vafot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etadi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Adabiy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meros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23_22-27-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3571882"/>
            <a:ext cx="2571768" cy="1571618"/>
          </a:xfrm>
        </p:spPr>
      </p:pic>
      <p:pic>
        <p:nvPicPr>
          <p:cNvPr id="33" name="Содержимое 3" descr="photo_2020-10-07_15-19-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1071552"/>
            <a:ext cx="2428892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photo_2020-10-10_20-41-0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1071552"/>
            <a:ext cx="2714644" cy="3357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642910" y="2285998"/>
            <a:ext cx="20717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Devoni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Muqimiy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1857370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1907-yil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 descr="photo_2020-10-10_20-41-0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1000114"/>
            <a:ext cx="271464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6500826" y="2357436"/>
            <a:ext cx="23246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Muqimiy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hajviyot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9454" y="1857370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1910-yil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7224" y="3357568"/>
            <a:ext cx="1641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ming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Xayrli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ish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04_19-58-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388" y="1071552"/>
            <a:ext cx="237811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643702" y="3571882"/>
            <a:ext cx="20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G‘afur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G‘ulom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85720" y="1071552"/>
            <a:ext cx="5214974" cy="1857388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Muqimiy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bayozi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nomlangan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to‘plam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G‘afur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G‘ulom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tomonidan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tuzilgan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57158" y="2786064"/>
            <a:ext cx="5643602" cy="214312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1950-yilda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Moskvada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Muqimiyning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Lirika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satira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Lirika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satira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ikkinchi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to‘plami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tilida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nashr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etildi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286</Words>
  <Application>Microsoft Office PowerPoint</Application>
  <PresentationFormat>Экран (16:9)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Muqimiy</vt:lpstr>
      <vt:lpstr>Ta’lim-tarbiya</vt:lpstr>
      <vt:lpstr>Ilm izlab</vt:lpstr>
      <vt:lpstr>Muqimiyning asosiy kasbi</vt:lpstr>
      <vt:lpstr>Muqimiy adabiy guruhga rahbar</vt:lpstr>
      <vt:lpstr>Xastalik umrning zavoli</vt:lpstr>
      <vt:lpstr>Adabiy meros</vt:lpstr>
      <vt:lpstr>Xayrli ish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35</cp:revision>
  <dcterms:created xsi:type="dcterms:W3CDTF">2020-08-23T10:25:57Z</dcterms:created>
  <dcterms:modified xsi:type="dcterms:W3CDTF">2020-10-13T03:54:09Z</dcterms:modified>
</cp:coreProperties>
</file>