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0" r:id="rId16"/>
    <p:sldId id="272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4" autoAdjust="0"/>
  </p:normalViewPr>
  <p:slideViewPr>
    <p:cSldViewPr>
      <p:cViewPr varScale="1">
        <p:scale>
          <a:sx n="87" d="100"/>
          <a:sy n="87" d="100"/>
        </p:scale>
        <p:origin x="-780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542142f8c32c6d364c25a313118ff66d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lum contrast="10000"/>
          </a:blip>
          <a:srcRect l="10778" r="10778"/>
          <a:stretch>
            <a:fillRect/>
          </a:stretch>
        </p:blipFill>
        <p:spPr>
          <a:xfrm>
            <a:off x="3071802" y="3143254"/>
            <a:ext cx="2214578" cy="1482339"/>
          </a:xfr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437"/>
            <a:ext cx="913326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214414" y="2214560"/>
            <a:ext cx="7346356" cy="938948"/>
          </a:xfrm>
          <a:prstGeom prst="rect">
            <a:avLst/>
          </a:prstGeom>
        </p:spPr>
        <p:txBody>
          <a:bodyPr vert="horz" wrap="square" lIns="0" tIns="24801" rIns="0" bIns="0" rtlCol="0">
            <a:spAutoFit/>
          </a:bodyPr>
          <a:lstStyle/>
          <a:p>
            <a:pPr marL="32692" algn="ctr">
              <a:lnSpc>
                <a:spcPts val="3471"/>
              </a:lnSpc>
              <a:spcBef>
                <a:spcPts val="196"/>
              </a:spcBef>
            </a:pPr>
            <a:r>
              <a:rPr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gl-E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Janni Rodari hayoti va ijodi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42910" y="2000246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695715" y="3328580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643703" y="321454"/>
            <a:ext cx="1714512" cy="69652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>
              <a:spcBef>
                <a:spcPts val="169"/>
              </a:spcBef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643703" y="361577"/>
            <a:ext cx="1714512" cy="65639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786579" y="375033"/>
            <a:ext cx="1428760" cy="644013"/>
          </a:xfrm>
          <a:prstGeom prst="rect">
            <a:avLst/>
          </a:prstGeom>
        </p:spPr>
        <p:txBody>
          <a:bodyPr vert="horz" wrap="square" lIns="0" tIns="28185" rIns="0" bIns="0" rtlCol="0">
            <a:spAutoFit/>
          </a:bodyPr>
          <a:lstStyle/>
          <a:p>
            <a:pPr>
              <a:spcBef>
                <a:spcPts val="222"/>
              </a:spcBef>
            </a:pPr>
            <a:r>
              <a:rPr lang="en-US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 6-</a:t>
            </a:r>
            <a:r>
              <a:rPr lang="en-US" sz="2800" b="1" spc="18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1536559" y="342468"/>
            <a:ext cx="4535641" cy="949549"/>
          </a:xfrm>
          <a:prstGeom prst="rect">
            <a:avLst/>
          </a:prstGeom>
        </p:spPr>
        <p:txBody>
          <a:bodyPr vert="horz" wrap="square" lIns="0" tIns="2596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803">
              <a:spcBef>
                <a:spcPts val="203"/>
              </a:spcBef>
              <a:defRPr/>
            </a:pPr>
            <a:r>
              <a:rPr lang="en-US" sz="6000" kern="2000" spc="18" dirty="0" smtClean="0">
                <a:solidFill>
                  <a:sysClr val="window" lastClr="FFFFFF"/>
                </a:solidFill>
              </a:rPr>
              <a:t>  ADABIYOT</a:t>
            </a:r>
            <a:endParaRPr lang="en-US" sz="6000" kern="2000" spc="18" dirty="0">
              <a:solidFill>
                <a:sysClr val="window" lastClr="FFFFFF"/>
              </a:solidFill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820492" y="833901"/>
            <a:ext cx="246999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925732" y="1054047"/>
            <a:ext cx="67547" cy="21169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705924" y="1064333"/>
            <a:ext cx="195581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856410" y="606312"/>
            <a:ext cx="47383" cy="21169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641147" y="781949"/>
            <a:ext cx="191551" cy="133061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528176" y="460805"/>
            <a:ext cx="702687" cy="673367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b="1" dirty="0" err="1" smtClean="0">
                <a:latin typeface="Arial" pitchFamily="34" charset="0"/>
                <a:cs typeface="Arial" pitchFamily="34" charset="0"/>
              </a:rPr>
              <a:t>Janni</a:t>
            </a: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latin typeface="Arial" pitchFamily="34" charset="0"/>
                <a:cs typeface="Arial" pitchFamily="34" charset="0"/>
              </a:rPr>
              <a:t>Rodari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09-26_12-31-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357304"/>
            <a:ext cx="4214842" cy="3429024"/>
          </a:xfrm>
        </p:spPr>
      </p:pic>
      <p:sp>
        <p:nvSpPr>
          <p:cNvPr id="5" name="Блок-схема: несколько документов 4"/>
          <p:cNvSpPr/>
          <p:nvPr/>
        </p:nvSpPr>
        <p:spPr>
          <a:xfrm>
            <a:off x="4929190" y="1571618"/>
            <a:ext cx="4000528" cy="3071834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Mashhur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yozuvchi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Janni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Rodari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1980-yil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14-aprelda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vafot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etdi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hoto_2020-09-26_14-38-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388" y="1857370"/>
            <a:ext cx="2564610" cy="1600195"/>
          </a:xfrm>
        </p:spPr>
      </p:pic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Sevimli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ertaklar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214428"/>
            <a:ext cx="76065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Uchtadan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oxiri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bor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ertaklar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turkumidagi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Hurishni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eplolmagan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kuchukcha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3357568"/>
            <a:ext cx="59458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“Rim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ertaklari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kitobidan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olingan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Shahzoda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lombir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photo_2020-09-26_14-38-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49573">
            <a:off x="357158" y="2357436"/>
            <a:ext cx="2071702" cy="2500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Hurishni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eplolmagan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kuchukcha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photo_2020-09-26_17-06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2" y="1785932"/>
            <a:ext cx="3143248" cy="2619377"/>
          </a:xfrm>
          <a:prstGeom prst="rect">
            <a:avLst/>
          </a:prstGeom>
        </p:spPr>
      </p:pic>
      <p:sp>
        <p:nvSpPr>
          <p:cNvPr id="13" name="Выноска-облако 12"/>
          <p:cNvSpPr/>
          <p:nvPr/>
        </p:nvSpPr>
        <p:spPr>
          <a:xfrm>
            <a:off x="3071802" y="1142990"/>
            <a:ext cx="4000528" cy="785818"/>
          </a:xfrm>
          <a:prstGeom prst="cloudCallout">
            <a:avLst>
              <a:gd name="adj1" fmla="val -64193"/>
              <a:gd name="adj2" fmla="val 3987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qu-qu-qu-quv-quvvv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!”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photo_2020-09-26_17-04-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742"/>
            <a:ext cx="2656859" cy="2857502"/>
          </a:xfrm>
          <a:prstGeom prst="rect">
            <a:avLst/>
          </a:prstGeom>
        </p:spPr>
      </p:pic>
      <p:sp>
        <p:nvSpPr>
          <p:cNvPr id="16" name="Выноска-облако 15"/>
          <p:cNvSpPr/>
          <p:nvPr/>
        </p:nvSpPr>
        <p:spPr>
          <a:xfrm>
            <a:off x="2928926" y="2928940"/>
            <a:ext cx="2428892" cy="1071570"/>
          </a:xfrm>
          <a:prstGeom prst="cloudCallout">
            <a:avLst>
              <a:gd name="adj1" fmla="val 105977"/>
              <a:gd name="adj2" fmla="val -1876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qih-qih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Kuchukcha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kulguga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qoldi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photo_2020-09-26_18-07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1142990"/>
            <a:ext cx="4622250" cy="3571900"/>
          </a:xfrm>
          <a:prstGeom prst="rect">
            <a:avLst/>
          </a:prstGeom>
        </p:spPr>
      </p:pic>
      <p:pic>
        <p:nvPicPr>
          <p:cNvPr id="15" name="Содержимое 14" descr="photo_2020-09-26_18-16-5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142990"/>
            <a:ext cx="4000528" cy="35719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hoto_2020-09-27_20-48-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6446" y="1571618"/>
            <a:ext cx="3223923" cy="3108323"/>
          </a:xfrm>
        </p:spPr>
      </p:pic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Kuchukcha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kakkuga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duch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keldi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hoto_2020-09-27_20-50-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5" y="2214560"/>
            <a:ext cx="2928958" cy="2714608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0" y="1142990"/>
            <a:ext cx="6429388" cy="1000132"/>
          </a:xfrm>
          <a:prstGeom prst="cloudCallout">
            <a:avLst>
              <a:gd name="adj1" fmla="val 43467"/>
              <a:gd name="adj2" fmla="val 8159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Kuk-ku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kuk-ku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kuk-ku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!...”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3286116" y="2714626"/>
            <a:ext cx="2143140" cy="612648"/>
          </a:xfrm>
          <a:prstGeom prst="cloudCallout">
            <a:avLst>
              <a:gd name="adj1" fmla="val -75487"/>
              <a:gd name="adj2" fmla="val 5361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“Ku…”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Kuchukcha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qochib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ketdi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photo_2020-09-27_20-49-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2000246"/>
            <a:ext cx="1857388" cy="2143140"/>
          </a:xfrm>
          <a:prstGeom prst="rect">
            <a:avLst/>
          </a:prstGeom>
        </p:spPr>
      </p:pic>
      <p:pic>
        <p:nvPicPr>
          <p:cNvPr id="14" name="Рисунок 13" descr="photo_2020-09-27_20-49-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857370"/>
            <a:ext cx="2143140" cy="2428892"/>
          </a:xfrm>
          <a:prstGeom prst="rect">
            <a:avLst/>
          </a:prstGeom>
        </p:spPr>
      </p:pic>
      <p:pic>
        <p:nvPicPr>
          <p:cNvPr id="15" name="Рисунок 14" descr="photo_2020-09-27_20-49-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40" y="2500312"/>
            <a:ext cx="1428760" cy="1500198"/>
          </a:xfrm>
          <a:prstGeom prst="rect">
            <a:avLst/>
          </a:prstGeom>
        </p:spPr>
      </p:pic>
      <p:sp>
        <p:nvSpPr>
          <p:cNvPr id="16" name="Выноска-облако 15"/>
          <p:cNvSpPr/>
          <p:nvPr/>
        </p:nvSpPr>
        <p:spPr>
          <a:xfrm>
            <a:off x="6215074" y="1214428"/>
            <a:ext cx="2643206" cy="898400"/>
          </a:xfrm>
          <a:prstGeom prst="cloudCallout">
            <a:avLst>
              <a:gd name="adj1" fmla="val -84475"/>
              <a:gd name="adj2" fmla="val 9885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Kuk-ku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kuk-ku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…”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hoto_2020-09-26_18-25-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142990"/>
            <a:ext cx="4572032" cy="3429024"/>
          </a:xfrm>
        </p:spPr>
      </p:pic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86050" y="2857502"/>
            <a:ext cx="1571636" cy="105727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70-73 bet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4857752" y="1142990"/>
            <a:ext cx="4286248" cy="3357586"/>
          </a:xfrm>
          <a:prstGeom prst="cloudCallout">
            <a:avLst>
              <a:gd name="adj1" fmla="val -111146"/>
              <a:gd name="adj2" fmla="val -2310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Ertakning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1-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2-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3-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tugashini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o‘qing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b="1" dirty="0" err="1" smtClean="0">
                <a:latin typeface="Arial" pitchFamily="34" charset="0"/>
                <a:cs typeface="Arial" pitchFamily="34" charset="0"/>
              </a:rPr>
              <a:t>Janni</a:t>
            </a: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latin typeface="Arial" pitchFamily="34" charset="0"/>
                <a:cs typeface="Arial" pitchFamily="34" charset="0"/>
              </a:rPr>
              <a:t>Rodari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09-26_12-30-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2198" y="1142990"/>
            <a:ext cx="2928958" cy="3714776"/>
          </a:xfrm>
        </p:spPr>
      </p:pic>
      <p:sp>
        <p:nvSpPr>
          <p:cNvPr id="5" name="TextBox 4"/>
          <p:cNvSpPr txBox="1"/>
          <p:nvPr/>
        </p:nvSpPr>
        <p:spPr>
          <a:xfrm>
            <a:off x="0" y="1357304"/>
            <a:ext cx="626325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Janni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Rodari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1920 -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yil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23 -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oktabrda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Italiya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shimolidagi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Omenya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shahrida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hunarmand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oilasida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tavallud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topadi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Novvoyning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o‘g‘li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09-26_12-30-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1714494"/>
            <a:ext cx="4857784" cy="3214710"/>
          </a:xfrm>
        </p:spPr>
      </p:pic>
      <p:sp>
        <p:nvSpPr>
          <p:cNvPr id="5" name="TextBox 4"/>
          <p:cNvSpPr txBox="1"/>
          <p:nvPr/>
        </p:nvSpPr>
        <p:spPr>
          <a:xfrm>
            <a:off x="428596" y="1071552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Otasi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Juzeppe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Rodarining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kasbi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novvoy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edi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>
            <a:off x="142844" y="1714494"/>
            <a:ext cx="4000528" cy="3429006"/>
          </a:xfrm>
          <a:prstGeom prst="flowChartMulti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olov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jizillab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turadigan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tandir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yonida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un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ko‘mir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solingan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qoplar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orasida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  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Bolalikdagi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orzusi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09-26_12-31-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000378"/>
            <a:ext cx="4000528" cy="2022475"/>
          </a:xfrm>
        </p:spPr>
      </p:pic>
      <p:pic>
        <p:nvPicPr>
          <p:cNvPr id="5" name="Рисунок 4" descr="photo_2020-09-26_12-31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1214428"/>
            <a:ext cx="2776817" cy="1714512"/>
          </a:xfrm>
          <a:prstGeom prst="rect">
            <a:avLst/>
          </a:prstGeom>
        </p:spPr>
      </p:pic>
      <p:pic>
        <p:nvPicPr>
          <p:cNvPr id="6" name="Рисунок 5" descr="photo_2020-09-26_12-29-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142990"/>
            <a:ext cx="2143125" cy="1857376"/>
          </a:xfrm>
          <a:prstGeom prst="rect">
            <a:avLst/>
          </a:prstGeom>
        </p:spPr>
      </p:pic>
      <p:pic>
        <p:nvPicPr>
          <p:cNvPr id="7" name="Рисунок 6" descr="photo_2020-09-26_12-31-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1214428"/>
            <a:ext cx="2571768" cy="1624006"/>
          </a:xfrm>
          <a:prstGeom prst="rect">
            <a:avLst/>
          </a:prstGeom>
        </p:spPr>
      </p:pic>
      <p:sp>
        <p:nvSpPr>
          <p:cNvPr id="8" name="Пятно 2 7"/>
          <p:cNvSpPr/>
          <p:nvPr/>
        </p:nvSpPr>
        <p:spPr>
          <a:xfrm>
            <a:off x="3500430" y="2428874"/>
            <a:ext cx="5643570" cy="2714626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Qo‘g‘irchoq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yasovchi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yoki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rassom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b="1" dirty="0" err="1" smtClean="0">
                <a:latin typeface="Arial" pitchFamily="34" charset="0"/>
                <a:cs typeface="Arial" pitchFamily="34" charset="0"/>
              </a:rPr>
              <a:t>Yosh</a:t>
            </a: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latin typeface="Arial" pitchFamily="34" charset="0"/>
                <a:cs typeface="Arial" pitchFamily="34" charset="0"/>
              </a:rPr>
              <a:t>muallim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1285866"/>
            <a:ext cx="9001156" cy="64294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Boshlang‘ich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maktabda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o‘qituvchilik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qiladi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 descr="photo_2020-09-26_14-05-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190" y="2000246"/>
            <a:ext cx="3714776" cy="2786082"/>
          </a:xfrm>
        </p:spPr>
      </p:pic>
      <p:pic>
        <p:nvPicPr>
          <p:cNvPr id="9" name="Рисунок 8" descr="photo_2020-09-26_12-30-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000246"/>
            <a:ext cx="3929090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Esga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oling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!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09-17_10-54-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1428742"/>
            <a:ext cx="2903596" cy="2965447"/>
          </a:xfrm>
        </p:spPr>
      </p:pic>
      <p:pic>
        <p:nvPicPr>
          <p:cNvPr id="5" name="Рисунок 4" descr="photo_2020-09-17_12-46-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7696">
            <a:off x="6643702" y="1571618"/>
            <a:ext cx="2143140" cy="292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hoto_2020-09-26_12-30-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742"/>
            <a:ext cx="2428892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 smtClean="0">
                <a:latin typeface="Arial" pitchFamily="34" charset="0"/>
                <a:cs typeface="Arial" pitchFamily="34" charset="0"/>
              </a:rPr>
              <a:t>Ilk </a:t>
            </a:r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to‘plam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09-26_12-31-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0760" y="1214428"/>
            <a:ext cx="2571768" cy="3394075"/>
          </a:xfrm>
        </p:spPr>
      </p:pic>
      <p:sp>
        <p:nvSpPr>
          <p:cNvPr id="5" name="Блок-схема: несколько документов 4"/>
          <p:cNvSpPr/>
          <p:nvPr/>
        </p:nvSpPr>
        <p:spPr>
          <a:xfrm>
            <a:off x="714348" y="1500180"/>
            <a:ext cx="4786346" cy="2928958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Quvnoq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she’rlar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kitobi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b="1" dirty="0" err="1" smtClean="0">
                <a:latin typeface="Arial" pitchFamily="34" charset="0"/>
                <a:cs typeface="Arial" pitchFamily="34" charset="0"/>
              </a:rPr>
              <a:t>Asarlari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09-26_12-31-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9454" y="1357304"/>
            <a:ext cx="1978075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hoto_2020-09-26_12-31-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39752">
            <a:off x="2404577" y="1369069"/>
            <a:ext cx="1714512" cy="2357454"/>
          </a:xfrm>
          <a:prstGeom prst="rect">
            <a:avLst/>
          </a:prstGeom>
        </p:spPr>
      </p:pic>
      <p:pic>
        <p:nvPicPr>
          <p:cNvPr id="6" name="Рисунок 5" descr="photo_2020-09-26_12-30-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1214428"/>
            <a:ext cx="2606619" cy="2714626"/>
          </a:xfrm>
          <a:prstGeom prst="rect">
            <a:avLst/>
          </a:prstGeom>
        </p:spPr>
      </p:pic>
      <p:pic>
        <p:nvPicPr>
          <p:cNvPr id="7" name="Рисунок 6" descr="photo_2020-09-26_12-30-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8249">
            <a:off x="258647" y="1233539"/>
            <a:ext cx="2000264" cy="250033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42844" y="3929072"/>
            <a:ext cx="7500990" cy="1057276"/>
          </a:xfrm>
          <a:prstGeom prst="roundRect">
            <a:avLst>
              <a:gd name="adj" fmla="val 3622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Telefonda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aytilgan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ertak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”, “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Osmondagi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tort”, “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Televizorga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kirib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qolgan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Jip”,  “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Uchtadan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oxiri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ertaklar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b="1" dirty="0" err="1" smtClean="0">
                <a:latin typeface="Arial" pitchFamily="34" charset="0"/>
                <a:cs typeface="Arial" pitchFamily="34" charset="0"/>
              </a:rPr>
              <a:t>E’tirof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09-26_14-05-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3122"/>
            <a:ext cx="2714644" cy="2522541"/>
          </a:xfrm>
        </p:spPr>
      </p:pic>
      <p:pic>
        <p:nvPicPr>
          <p:cNvPr id="5" name="Рисунок 4" descr="photo_2020-09-26_14-05-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214428"/>
            <a:ext cx="3643306" cy="3000396"/>
          </a:xfrm>
          <a:prstGeom prst="rect">
            <a:avLst/>
          </a:prstGeom>
        </p:spPr>
      </p:pic>
      <p:pic>
        <p:nvPicPr>
          <p:cNvPr id="6" name="Рисунок 5" descr="photo_2020-09-26_14-07-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1142990"/>
            <a:ext cx="2214578" cy="1600197"/>
          </a:xfrm>
          <a:prstGeom prst="rect">
            <a:avLst/>
          </a:prstGeom>
        </p:spPr>
      </p:pic>
      <p:pic>
        <p:nvPicPr>
          <p:cNvPr id="7" name="Рисунок 6" descr="photo_2020-09-26_14-07-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3286130"/>
            <a:ext cx="1785950" cy="1714512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>
            <a:off x="4000496" y="2786064"/>
            <a:ext cx="428628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2844" y="1428742"/>
            <a:ext cx="2484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Janni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Rodari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192</Words>
  <PresentationFormat>Экран (16:9)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Janni Rodari</vt:lpstr>
      <vt:lpstr>Novvoyning o‘g‘li</vt:lpstr>
      <vt:lpstr>Bolalikdagi orzusi</vt:lpstr>
      <vt:lpstr>Yosh muallim</vt:lpstr>
      <vt:lpstr>Esga oling!</vt:lpstr>
      <vt:lpstr>Ilk to‘plam</vt:lpstr>
      <vt:lpstr>Asarlari</vt:lpstr>
      <vt:lpstr>E’tirof</vt:lpstr>
      <vt:lpstr>Janni Rodari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lenovo</cp:lastModifiedBy>
  <cp:revision>34</cp:revision>
  <dcterms:created xsi:type="dcterms:W3CDTF">2020-08-23T10:25:57Z</dcterms:created>
  <dcterms:modified xsi:type="dcterms:W3CDTF">2020-09-28T04:37:33Z</dcterms:modified>
</cp:coreProperties>
</file>