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72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071802" y="3143254"/>
            <a:ext cx="2214578" cy="1482339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14414" y="2214560"/>
            <a:ext cx="7346356" cy="93894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gl-E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Janni Rodari hayoti va ijodi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42910" y="2000246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6-</a:t>
            </a:r>
            <a:r>
              <a:rPr lang="en-US" sz="2800" b="1" spc="18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Rodari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1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304"/>
            <a:ext cx="4214842" cy="3429024"/>
          </a:xfrm>
        </p:spPr>
      </p:pic>
      <p:sp>
        <p:nvSpPr>
          <p:cNvPr id="5" name="Блок-схема: несколько документов 4"/>
          <p:cNvSpPr/>
          <p:nvPr/>
        </p:nvSpPr>
        <p:spPr>
          <a:xfrm>
            <a:off x="4929190" y="1571618"/>
            <a:ext cx="4000528" cy="3071834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Rodari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1980-yil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14-aprelda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photo_2020-09-26_14-38-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8" y="1857370"/>
            <a:ext cx="2564610" cy="1600195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Sevimli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ertaklar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214428"/>
            <a:ext cx="76065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Uchtadan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oxiri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turkumidagi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Hurishni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eplolmagan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kuchukcha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3357568"/>
            <a:ext cx="59458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“Rim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ertaklari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kitobidan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olingan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Shahzoda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lombir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9-26_14-38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9573">
            <a:off x="357158" y="2357436"/>
            <a:ext cx="2071702" cy="2500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Hurishni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eplolmagan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kuchukcha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09-26_17-06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2" y="1785932"/>
            <a:ext cx="3143248" cy="2619377"/>
          </a:xfrm>
          <a:prstGeom prst="rect">
            <a:avLst/>
          </a:prstGeom>
        </p:spPr>
      </p:pic>
      <p:sp>
        <p:nvSpPr>
          <p:cNvPr id="13" name="Выноска-облако 12"/>
          <p:cNvSpPr/>
          <p:nvPr/>
        </p:nvSpPr>
        <p:spPr>
          <a:xfrm>
            <a:off x="3071802" y="1142990"/>
            <a:ext cx="4000528" cy="785818"/>
          </a:xfrm>
          <a:prstGeom prst="cloudCallout">
            <a:avLst>
              <a:gd name="adj1" fmla="val -64193"/>
              <a:gd name="adj2" fmla="val 3987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qu-qu-qu-quv-quvvv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photo_2020-09-26_17-04-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42"/>
            <a:ext cx="2656859" cy="2857502"/>
          </a:xfrm>
          <a:prstGeom prst="rect">
            <a:avLst/>
          </a:prstGeom>
        </p:spPr>
      </p:pic>
      <p:sp>
        <p:nvSpPr>
          <p:cNvPr id="16" name="Выноска-облако 15"/>
          <p:cNvSpPr/>
          <p:nvPr/>
        </p:nvSpPr>
        <p:spPr>
          <a:xfrm>
            <a:off x="2928926" y="2928940"/>
            <a:ext cx="2428892" cy="1071570"/>
          </a:xfrm>
          <a:prstGeom prst="cloudCallout">
            <a:avLst>
              <a:gd name="adj1" fmla="val 105977"/>
              <a:gd name="adj2" fmla="val -1876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qih-qih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Kuchukcha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kulguga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qoldi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photo_2020-09-26_18-07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1142990"/>
            <a:ext cx="4622250" cy="3571900"/>
          </a:xfrm>
          <a:prstGeom prst="rect">
            <a:avLst/>
          </a:prstGeom>
        </p:spPr>
      </p:pic>
      <p:pic>
        <p:nvPicPr>
          <p:cNvPr id="15" name="Содержимое 14" descr="photo_2020-09-26_18-16-5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1142990"/>
            <a:ext cx="4000528" cy="35719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27_20-48-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6446" y="1571618"/>
            <a:ext cx="3223923" cy="3108323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Kuchukcha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kakkuga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keldi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27_20-50-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5" y="2214560"/>
            <a:ext cx="2928958" cy="2714608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0" y="1142990"/>
            <a:ext cx="6429388" cy="1000132"/>
          </a:xfrm>
          <a:prstGeom prst="cloudCallout">
            <a:avLst>
              <a:gd name="adj1" fmla="val 43467"/>
              <a:gd name="adj2" fmla="val 8159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Kuk-ku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kuk-ku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kuk-ku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!...”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286116" y="2714626"/>
            <a:ext cx="2143140" cy="612648"/>
          </a:xfrm>
          <a:prstGeom prst="cloudCallout">
            <a:avLst>
              <a:gd name="adj1" fmla="val -75487"/>
              <a:gd name="adj2" fmla="val 5361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“Ku…”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Kuchukcha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qochib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ketdi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photo_2020-09-27_20-49-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2000246"/>
            <a:ext cx="1857388" cy="2143140"/>
          </a:xfrm>
          <a:prstGeom prst="rect">
            <a:avLst/>
          </a:prstGeom>
        </p:spPr>
      </p:pic>
      <p:pic>
        <p:nvPicPr>
          <p:cNvPr id="14" name="Рисунок 13" descr="photo_2020-09-27_20-49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857370"/>
            <a:ext cx="2143140" cy="2428892"/>
          </a:xfrm>
          <a:prstGeom prst="rect">
            <a:avLst/>
          </a:prstGeom>
        </p:spPr>
      </p:pic>
      <p:pic>
        <p:nvPicPr>
          <p:cNvPr id="15" name="Рисунок 14" descr="photo_2020-09-27_20-49-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40" y="2500312"/>
            <a:ext cx="1428760" cy="1500198"/>
          </a:xfrm>
          <a:prstGeom prst="rect">
            <a:avLst/>
          </a:prstGeom>
        </p:spPr>
      </p:pic>
      <p:sp>
        <p:nvSpPr>
          <p:cNvPr id="16" name="Выноска-облако 15"/>
          <p:cNvSpPr/>
          <p:nvPr/>
        </p:nvSpPr>
        <p:spPr>
          <a:xfrm>
            <a:off x="6215074" y="1214428"/>
            <a:ext cx="2643206" cy="898400"/>
          </a:xfrm>
          <a:prstGeom prst="cloudCallout">
            <a:avLst>
              <a:gd name="adj1" fmla="val -84475"/>
              <a:gd name="adj2" fmla="val 9885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Kuk-ku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kuk-ku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26_18-25-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90"/>
            <a:ext cx="4572032" cy="3429024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6050" y="2857502"/>
            <a:ext cx="1571636" cy="10572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70-73 bet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4857752" y="1142990"/>
            <a:ext cx="4286248" cy="3357586"/>
          </a:xfrm>
          <a:prstGeom prst="cloudCallout">
            <a:avLst>
              <a:gd name="adj1" fmla="val -111146"/>
              <a:gd name="adj2" fmla="val -2310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Ertakning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3-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tugashini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Rodari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0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8" y="1142990"/>
            <a:ext cx="2928958" cy="3714776"/>
          </a:xfrm>
        </p:spPr>
      </p:pic>
      <p:sp>
        <p:nvSpPr>
          <p:cNvPr id="5" name="TextBox 4"/>
          <p:cNvSpPr txBox="1"/>
          <p:nvPr/>
        </p:nvSpPr>
        <p:spPr>
          <a:xfrm>
            <a:off x="0" y="1357304"/>
            <a:ext cx="626325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Rodari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1920 -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23 -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oktabrda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Italiya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shimolidagi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Omenya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shahrida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hunarmand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oilasida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Novvoyning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o‘g‘li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0-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1714494"/>
            <a:ext cx="4857784" cy="3214710"/>
          </a:xfrm>
        </p:spPr>
      </p:pic>
      <p:sp>
        <p:nvSpPr>
          <p:cNvPr id="5" name="TextBox 4"/>
          <p:cNvSpPr txBox="1"/>
          <p:nvPr/>
        </p:nvSpPr>
        <p:spPr>
          <a:xfrm>
            <a:off x="428596" y="107155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Otasi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Juzeppe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Rodarining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kasbi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novvoy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142844" y="1714494"/>
            <a:ext cx="4000528" cy="3429006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jizillab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turadigan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tandir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yonida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un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solingan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qoplar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 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Bolalikdagi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orzusi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1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000378"/>
            <a:ext cx="4000528" cy="2022475"/>
          </a:xfrm>
        </p:spPr>
      </p:pic>
      <p:pic>
        <p:nvPicPr>
          <p:cNvPr id="5" name="Рисунок 4" descr="photo_2020-09-26_12-31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214428"/>
            <a:ext cx="2776817" cy="1714512"/>
          </a:xfrm>
          <a:prstGeom prst="rect">
            <a:avLst/>
          </a:prstGeom>
        </p:spPr>
      </p:pic>
      <p:pic>
        <p:nvPicPr>
          <p:cNvPr id="6" name="Рисунок 5" descr="photo_2020-09-26_12-29-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142990"/>
            <a:ext cx="2143125" cy="1857376"/>
          </a:xfrm>
          <a:prstGeom prst="rect">
            <a:avLst/>
          </a:prstGeom>
        </p:spPr>
      </p:pic>
      <p:pic>
        <p:nvPicPr>
          <p:cNvPr id="7" name="Рисунок 6" descr="photo_2020-09-26_12-31-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2" y="1214428"/>
            <a:ext cx="2571768" cy="1624006"/>
          </a:xfrm>
          <a:prstGeom prst="rect">
            <a:avLst/>
          </a:prstGeom>
        </p:spPr>
      </p:pic>
      <p:sp>
        <p:nvSpPr>
          <p:cNvPr id="8" name="Пятно 2 7"/>
          <p:cNvSpPr/>
          <p:nvPr/>
        </p:nvSpPr>
        <p:spPr>
          <a:xfrm>
            <a:off x="3500430" y="2428874"/>
            <a:ext cx="5643570" cy="2714626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Qo‘g‘irchoq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yasovchi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rassom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muallim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1285866"/>
            <a:ext cx="9001156" cy="64294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maktabda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o‘qituvchilik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09-26_14-05-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2000246"/>
            <a:ext cx="3714776" cy="2786082"/>
          </a:xfrm>
        </p:spPr>
      </p:pic>
      <p:pic>
        <p:nvPicPr>
          <p:cNvPr id="9" name="Рисунок 8" descr="photo_2020-09-26_12-30-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000246"/>
            <a:ext cx="3929090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Esga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0-54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02" y="1428742"/>
            <a:ext cx="2903596" cy="2965447"/>
          </a:xfrm>
        </p:spPr>
      </p:pic>
      <p:pic>
        <p:nvPicPr>
          <p:cNvPr id="5" name="Рисунок 4" descr="photo_2020-09-17_12-46-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7696">
            <a:off x="6643702" y="1571618"/>
            <a:ext cx="2143140" cy="292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26_12-30-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428742"/>
            <a:ext cx="2428892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1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0760" y="1214428"/>
            <a:ext cx="2571768" cy="3394075"/>
          </a:xfrm>
        </p:spPr>
      </p:pic>
      <p:sp>
        <p:nvSpPr>
          <p:cNvPr id="5" name="Блок-схема: несколько документов 4"/>
          <p:cNvSpPr/>
          <p:nvPr/>
        </p:nvSpPr>
        <p:spPr>
          <a:xfrm>
            <a:off x="714348" y="1500180"/>
            <a:ext cx="4786346" cy="2928958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Quvnoq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she’rlar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kitobi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2-31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9454" y="1357304"/>
            <a:ext cx="1978075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26_12-31-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39752">
            <a:off x="2404577" y="1369069"/>
            <a:ext cx="1714512" cy="2357454"/>
          </a:xfrm>
          <a:prstGeom prst="rect">
            <a:avLst/>
          </a:prstGeom>
        </p:spPr>
      </p:pic>
      <p:pic>
        <p:nvPicPr>
          <p:cNvPr id="6" name="Рисунок 5" descr="photo_2020-09-26_12-30-3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1214428"/>
            <a:ext cx="2606619" cy="2714626"/>
          </a:xfrm>
          <a:prstGeom prst="rect">
            <a:avLst/>
          </a:prstGeom>
        </p:spPr>
      </p:pic>
      <p:pic>
        <p:nvPicPr>
          <p:cNvPr id="7" name="Рисунок 6" descr="photo_2020-09-26_12-30-4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8249">
            <a:off x="258647" y="1233539"/>
            <a:ext cx="2000264" cy="250033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3929072"/>
            <a:ext cx="7500990" cy="1057276"/>
          </a:xfrm>
          <a:prstGeom prst="roundRect">
            <a:avLst>
              <a:gd name="adj" fmla="val 3622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Telefonda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tort”, 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Televizorga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Jip”,  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Uchtadan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6_14-05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3122"/>
            <a:ext cx="2714644" cy="2522541"/>
          </a:xfrm>
        </p:spPr>
      </p:pic>
      <p:pic>
        <p:nvPicPr>
          <p:cNvPr id="5" name="Рисунок 4" descr="photo_2020-09-26_14-05-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1214428"/>
            <a:ext cx="3643306" cy="3000396"/>
          </a:xfrm>
          <a:prstGeom prst="rect">
            <a:avLst/>
          </a:prstGeom>
        </p:spPr>
      </p:pic>
      <p:pic>
        <p:nvPicPr>
          <p:cNvPr id="6" name="Рисунок 5" descr="photo_2020-09-26_14-07-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1142990"/>
            <a:ext cx="2214578" cy="1600197"/>
          </a:xfrm>
          <a:prstGeom prst="rect">
            <a:avLst/>
          </a:prstGeom>
        </p:spPr>
      </p:pic>
      <p:pic>
        <p:nvPicPr>
          <p:cNvPr id="7" name="Рисунок 6" descr="photo_2020-09-26_14-07-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3286130"/>
            <a:ext cx="1785950" cy="1714512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4000496" y="2786064"/>
            <a:ext cx="42862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2844" y="1428742"/>
            <a:ext cx="2484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Rodari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192</Words>
  <PresentationFormat>Экран (16:9)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Janni Rodari</vt:lpstr>
      <vt:lpstr>Novvoyning o‘g‘li</vt:lpstr>
      <vt:lpstr>Bolalikdagi orzusi</vt:lpstr>
      <vt:lpstr>Yosh muallim</vt:lpstr>
      <vt:lpstr>Esga oling!</vt:lpstr>
      <vt:lpstr>Ilk to‘plam</vt:lpstr>
      <vt:lpstr>Asarlari</vt:lpstr>
      <vt:lpstr>E’tirof</vt:lpstr>
      <vt:lpstr>Janni Rodari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34</cp:revision>
  <dcterms:created xsi:type="dcterms:W3CDTF">2020-08-23T10:25:57Z</dcterms:created>
  <dcterms:modified xsi:type="dcterms:W3CDTF">2020-09-28T04:37:33Z</dcterms:modified>
</cp:coreProperties>
</file>