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81" d="100"/>
          <a:sy n="81" d="100"/>
        </p:scale>
        <p:origin x="788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0778" r="10778"/>
          <a:stretch>
            <a:fillRect/>
          </a:stretch>
        </p:blipFill>
        <p:spPr>
          <a:xfrm>
            <a:off x="3643306" y="3071816"/>
            <a:ext cx="2714644" cy="1571636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11924" y="2025112"/>
            <a:ext cx="7308548" cy="922725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>
              <a:lnSpc>
                <a:spcPts val="3471"/>
              </a:lnSpc>
              <a:spcBef>
                <a:spcPts val="196"/>
              </a:spcBef>
            </a:pP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: “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Sariq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devni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minib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”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asaridan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olingan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parchani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o‘qish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100" b="1" dirty="0" err="1" smtClean="0">
                <a:solidFill>
                  <a:srgbClr val="002060"/>
                </a:solidFill>
                <a:latin typeface="Arial"/>
                <a:cs typeface="Arial"/>
              </a:rPr>
              <a:t>o‘rganish</a:t>
            </a:r>
            <a:r>
              <a:rPr lang="en-US" sz="31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endParaRPr sz="31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17199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3" y="361577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15140" y="357172"/>
            <a:ext cx="1643074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Ilmsiz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bo‘lsang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9_19-23-5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14942" y="1500180"/>
            <a:ext cx="3745900" cy="3071834"/>
          </a:xfrm>
        </p:spPr>
      </p:pic>
      <p:sp>
        <p:nvSpPr>
          <p:cNvPr id="5" name="TextBox 4"/>
          <p:cNvSpPr txBox="1"/>
          <p:nvPr/>
        </p:nvSpPr>
        <p:spPr>
          <a:xfrm>
            <a:off x="142844" y="1071552"/>
            <a:ext cx="6038641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Yo‘q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agronom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chiqadi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albatta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Chiqmaydi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Bo‘lmasa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zootexnik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Ilmsiz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bo‘lsang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zootexnik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tugul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molboqar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bo‘lolmaysan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Gapni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ko‘paytirma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bo‘lolmaysan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00150"/>
            <a:ext cx="9001156" cy="380049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Hoshimjon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bola?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428860" y="1285866"/>
            <a:ext cx="2643174" cy="8572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izlanuvchan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0" y="1071552"/>
            <a:ext cx="2643174" cy="78581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qiziquvchan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572000" y="1214428"/>
            <a:ext cx="2714644" cy="8572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harakatchan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786578" y="1285866"/>
            <a:ext cx="2357422" cy="78581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aldoqchi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42844" y="2000246"/>
            <a:ext cx="2786050" cy="71438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qo‘rqmas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500562" y="2071684"/>
            <a:ext cx="4429156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yolg‘onchilarning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dodini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berdi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928794" y="2428874"/>
            <a:ext cx="3143272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mug‘ambir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85720" y="3214692"/>
            <a:ext cx="3143272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hozirjavob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643438" y="3000378"/>
            <a:ext cx="3571900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gapga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usta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857356" y="3857634"/>
            <a:ext cx="3714776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orzulari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osmon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643570" y="3857634"/>
            <a:ext cx="3143272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mehribon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</a:p>
          <a:p>
            <a:pPr algn="ctr"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Hoshimjonning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qilgan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ishlariga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siz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baho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berasiz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Fikrlaringizni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daftaringizga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/>
              <a:t>Mustaqil</a:t>
            </a:r>
            <a:r>
              <a:rPr lang="en-US" b="1" dirty="0" smtClean="0"/>
              <a:t> </a:t>
            </a:r>
            <a:r>
              <a:rPr lang="en-US" b="1" dirty="0" err="1" smtClean="0"/>
              <a:t>bajarish</a:t>
            </a:r>
            <a:r>
              <a:rPr lang="en-US" b="1" dirty="0" smtClean="0"/>
              <a:t> </a:t>
            </a:r>
            <a:r>
              <a:rPr lang="en-US" b="1" dirty="0" err="1" smtClean="0"/>
              <a:t>uchun</a:t>
            </a:r>
            <a:r>
              <a:rPr lang="en-US" b="1" dirty="0" smtClean="0"/>
              <a:t> </a:t>
            </a:r>
            <a:r>
              <a:rPr lang="en-US" b="1" dirty="0" err="1" smtClean="0"/>
              <a:t>topshiriq</a:t>
            </a:r>
            <a:r>
              <a:rPr lang="en-US" b="1" dirty="0" smtClean="0"/>
              <a:t>: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Asar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ma’lumot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7_12-46-5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43702" y="1285866"/>
            <a:ext cx="2357454" cy="3394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42844" y="1142990"/>
            <a:ext cx="778674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Asar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1968-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yilda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yozilgan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  24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ortiq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tilga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tarjima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qilingan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Italiyalik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bolalar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yozuvchisi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Janni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Rodarining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tahsiniga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sazovor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  Bosh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qahramoni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Hoshimjon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Sehrli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qalpoqcha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filmidan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lavhalar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9_19-22-3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72264" y="1214428"/>
            <a:ext cx="2423991" cy="21431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photo_2020-09-19_19-22-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1214428"/>
            <a:ext cx="2071702" cy="21431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6" name="Рисунок 5" descr="photo_2020-09-19_19-29-1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3174" y="1285866"/>
            <a:ext cx="3571876" cy="242889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7" name="Рисунок 6" descr="photo_2020-09-19_19-29-2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5786" y="3286112"/>
            <a:ext cx="2643206" cy="17145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 descr="photo_2020-09-19_19-35-0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9190" y="3257548"/>
            <a:ext cx="2571768" cy="1885952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smtClean="0">
                <a:latin typeface="Arial" pitchFamily="34" charset="0"/>
                <a:cs typeface="Arial" pitchFamily="34" charset="0"/>
              </a:rPr>
              <a:t>Film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00150"/>
            <a:ext cx="8786874" cy="372905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2012-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ishlangan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Rejissor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Sarvar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Karimov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Film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Moskvadagi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Xalqaro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XV 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Skazka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kinofestivalida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Ertakdagi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yumor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yo‘nalishida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g‘olib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Billur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kalitcha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sovrini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topshirildi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Hoshimjon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rolini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ijro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aktyor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Bunyod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Rahmatullayev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“Eng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aktyor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nominatsiyasida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g‘olib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topildi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Asar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qahramoni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9_19-58-0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3174" y="1785932"/>
            <a:ext cx="3143272" cy="27146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2357422" y="1142990"/>
            <a:ext cx="35958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6-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sinf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o‘quvchisi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1928808"/>
            <a:ext cx="13131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ayyor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4286262"/>
            <a:ext cx="3211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qadar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lofchi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57950" y="2000246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sofdil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57818" y="4214824"/>
            <a:ext cx="34932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ko‘ngli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toza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bola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20" y="3071816"/>
            <a:ext cx="18774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samimiy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43702" y="3071816"/>
            <a:ext cx="1441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sodda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Shaytonning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yelkasiga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igna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sanchdim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00151"/>
            <a:ext cx="9001156" cy="3394472"/>
          </a:xfrm>
        </p:spPr>
        <p:txBody>
          <a:bodyPr/>
          <a:lstStyle/>
          <a:p>
            <a:r>
              <a:rPr lang="en-US" dirty="0" smtClean="0"/>
              <a:t>    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Hoshimjonning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orzulari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ushaldi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 flipV="1">
            <a:off x="285720" y="1357304"/>
            <a:ext cx="857256" cy="428628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photo_2020-09-19_19-24-0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1928808"/>
            <a:ext cx="2857520" cy="264320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214282" y="2071684"/>
            <a:ext cx="598112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Salom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qalpoqcham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Salom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Hoshimjon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- Men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seni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axtarib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yuruvdim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- Men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seni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kutib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yotuvdim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smtClean="0">
                <a:latin typeface="Arial" pitchFamily="34" charset="0"/>
                <a:cs typeface="Arial" pitchFamily="34" charset="0"/>
              </a:rPr>
              <a:t>Sir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fosh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bo‘ldi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Содержимое 6" descr="photo_2020-09-19_20-49-0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5008" y="1357304"/>
            <a:ext cx="3214710" cy="2874174"/>
          </a:xfrm>
        </p:spPr>
      </p:pic>
      <p:sp>
        <p:nvSpPr>
          <p:cNvPr id="8" name="TextBox 7"/>
          <p:cNvSpPr txBox="1"/>
          <p:nvPr/>
        </p:nvSpPr>
        <p:spPr>
          <a:xfrm>
            <a:off x="214282" y="1500180"/>
            <a:ext cx="5654112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Bilaklariga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shaqildoqlar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taqib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qo‘lida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do‘ppidan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kattaroq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o‘yinchoq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childirma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! 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“I-ye, ha,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shaytonning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o‘zlari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shu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yerda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ekan-da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yashavorsinlar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-e!”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Hoshimjon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yolg‘onlarga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chek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qo‘ydi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3" descr="photo_2020-09-19_20-51-2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86446" y="1214428"/>
            <a:ext cx="3124979" cy="292895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4282" y="1428742"/>
            <a:ext cx="550072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Hoshimjon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folbin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xolaning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xaltasidagi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dorilarni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almashtirib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qo‘yadi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Natijada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xolaning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bemorlari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mazasi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qochib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bizni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zaharlamoqchi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bo‘ldi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xolani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rosa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do‘pposlashibdi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 </a:t>
            </a:r>
            <a:r>
              <a:rPr lang="en-US" sz="4800" b="1" dirty="0" err="1" smtClean="0"/>
              <a:t>Hoshimjon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Qosimga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sodiq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do‘st</a:t>
            </a:r>
            <a:endParaRPr lang="ru-RU" sz="4800" b="1" dirty="0"/>
          </a:p>
        </p:txBody>
      </p:sp>
      <p:pic>
        <p:nvPicPr>
          <p:cNvPr id="4" name="Содержимое 3" descr="photo_2020-09-19_20-48-3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86380" y="1357304"/>
            <a:ext cx="3714776" cy="2736855"/>
          </a:xfrm>
        </p:spPr>
      </p:pic>
      <p:sp>
        <p:nvSpPr>
          <p:cNvPr id="5" name="TextBox 4"/>
          <p:cNvSpPr txBox="1"/>
          <p:nvPr/>
        </p:nvSpPr>
        <p:spPr>
          <a:xfrm>
            <a:off x="142844" y="1428742"/>
            <a:ext cx="5287025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Maktab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jamoasi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jurnalga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baho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qo‘yilganini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hamma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aybni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Qosim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qilgan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barcha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qoralaydi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Lekin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Hoshimjon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bunday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nohaqlikni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ko‘rib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chiday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olmaydi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Qilgan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barcha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ishini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tan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354</Words>
  <Application>Microsoft Office PowerPoint</Application>
  <PresentationFormat>Экран (16:9)</PresentationFormat>
  <Paragraphs>77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Тема Office</vt:lpstr>
      <vt:lpstr>Презентация PowerPoint</vt:lpstr>
      <vt:lpstr>Asar haqida ma’lumot</vt:lpstr>
      <vt:lpstr>“Sehrli qalpoqcha” filmidan lavhalar</vt:lpstr>
      <vt:lpstr>Film haqida </vt:lpstr>
      <vt:lpstr>Asar qahramoni</vt:lpstr>
      <vt:lpstr>Shaytonning yelkasiga igna sanchdim</vt:lpstr>
      <vt:lpstr>Sir fosh bo‘ldi</vt:lpstr>
      <vt:lpstr>Hoshimjon yolg‘onlarga chek qo‘ydi</vt:lpstr>
      <vt:lpstr> Hoshimjon Qosimga sodiq do‘st</vt:lpstr>
      <vt:lpstr>Ilmsiz bo‘lsang…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Пользователь</cp:lastModifiedBy>
  <cp:revision>35</cp:revision>
  <dcterms:created xsi:type="dcterms:W3CDTF">2020-08-23T10:25:57Z</dcterms:created>
  <dcterms:modified xsi:type="dcterms:W3CDTF">2020-09-21T05:14:51Z</dcterms:modified>
</cp:coreProperties>
</file>