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428992" y="3357568"/>
            <a:ext cx="2857521" cy="1553777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7632076" cy="1397214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Xudoyberdi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To‘xtaboyevning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“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Sariq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devni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minib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asari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3100" b="1" i="1" dirty="0" smtClean="0">
                <a:solidFill>
                  <a:srgbClr val="002060"/>
                </a:solidFill>
                <a:latin typeface="Arial"/>
                <a:cs typeface="Arial"/>
              </a:rPr>
              <a:t>(</a:t>
            </a:r>
            <a:r>
              <a:rPr lang="en-US" sz="31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davomi</a:t>
            </a:r>
            <a:r>
              <a:rPr lang="en-US" sz="3100" b="1" i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sz="31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qidiruvda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09-21_22-46-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7884" y="1142990"/>
            <a:ext cx="3143272" cy="3251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14282" y="1000114"/>
            <a:ext cx="54292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Hozirgina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qochgan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bola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12-13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yoshlarda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qorachadan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bo‘yi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novcharoq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yirik-yirik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chaqnab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angishvonaga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o‘xshaydi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Gapirganda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tutilib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tutilib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photo_2020-09-21_23-01-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8" y="1214428"/>
            <a:ext cx="3249029" cy="3137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Orzulari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amalga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oshmadi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142990"/>
            <a:ext cx="53940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agronom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zootexnik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U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o‘qimasdan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hisobsiz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foydalar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keltirishi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mumkinligini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barchaga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ko‘rsatmoqchi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Bu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safar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baxti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boqmadi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yo‘lga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ravona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142990"/>
            <a:ext cx="53578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Hayitvoydan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qalpog‘ini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tashlab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bolalarning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oshxonasiga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kirib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lazzatli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taomlardan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to‘yib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ichimliklaridan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ichadi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sehrli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qalpoqchasi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yo‘lga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ravona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7" descr="photo_2020-09-21_22-57-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7884" y="1142990"/>
            <a:ext cx="2714644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00150"/>
            <a:ext cx="8786874" cy="394334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Diplomga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bo‘ldi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Sahro-yu</a:t>
            </a:r>
            <a:r>
              <a:rPr lang="en-US" dirty="0" smtClean="0"/>
              <a:t> </a:t>
            </a:r>
            <a:r>
              <a:rPr lang="en-US" dirty="0" err="1" smtClean="0"/>
              <a:t>biyobonga</a:t>
            </a:r>
            <a:r>
              <a:rPr lang="en-US" dirty="0" smtClean="0"/>
              <a:t> </a:t>
            </a:r>
            <a:r>
              <a:rPr lang="en-US" dirty="0" err="1" smtClean="0"/>
              <a:t>borib</a:t>
            </a:r>
            <a:r>
              <a:rPr lang="en-US" dirty="0" smtClean="0"/>
              <a:t> </a:t>
            </a:r>
            <a:r>
              <a:rPr lang="en-US" dirty="0" err="1" smtClean="0"/>
              <a:t>qoldi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Ilonlar</a:t>
            </a:r>
            <a:r>
              <a:rPr lang="en-US" dirty="0" smtClean="0"/>
              <a:t> </a:t>
            </a:r>
            <a:r>
              <a:rPr lang="en-US" dirty="0" err="1" smtClean="0"/>
              <a:t>galasiga</a:t>
            </a:r>
            <a:r>
              <a:rPr lang="en-US" dirty="0" smtClean="0"/>
              <a:t> </a:t>
            </a:r>
            <a:r>
              <a:rPr lang="en-US" dirty="0" err="1" smtClean="0"/>
              <a:t>duch</a:t>
            </a:r>
            <a:r>
              <a:rPr lang="en-US" dirty="0" smtClean="0"/>
              <a:t> </a:t>
            </a:r>
            <a:r>
              <a:rPr lang="en-US" dirty="0" err="1" smtClean="0"/>
              <a:t>keldi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Mirzacho‘lga</a:t>
            </a:r>
            <a:r>
              <a:rPr lang="en-US" dirty="0" smtClean="0"/>
              <a:t> </a:t>
            </a:r>
            <a:r>
              <a:rPr lang="en-US" dirty="0" err="1" smtClean="0"/>
              <a:t>bordi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G‘o‘za</a:t>
            </a:r>
            <a:r>
              <a:rPr lang="en-US" dirty="0" smtClean="0"/>
              <a:t> </a:t>
            </a:r>
            <a:r>
              <a:rPr lang="en-US" dirty="0" err="1" smtClean="0"/>
              <a:t>chopiq</a:t>
            </a:r>
            <a:r>
              <a:rPr lang="en-US" dirty="0" smtClean="0"/>
              <a:t> </a:t>
            </a:r>
            <a:r>
              <a:rPr lang="en-US" dirty="0" err="1" smtClean="0"/>
              <a:t>qiladiganlar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suhbatlashdi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Tovuq</a:t>
            </a:r>
            <a:r>
              <a:rPr lang="en-US" dirty="0" smtClean="0"/>
              <a:t> </a:t>
            </a:r>
            <a:r>
              <a:rPr lang="en-US" dirty="0" err="1" smtClean="0"/>
              <a:t>boquvchi</a:t>
            </a:r>
            <a:r>
              <a:rPr lang="en-US" dirty="0" smtClean="0"/>
              <a:t> </a:t>
            </a:r>
            <a:r>
              <a:rPr lang="en-US" dirty="0" err="1" smtClean="0"/>
              <a:t>qizni</a:t>
            </a:r>
            <a:r>
              <a:rPr lang="en-US" dirty="0" smtClean="0"/>
              <a:t> </a:t>
            </a:r>
            <a:r>
              <a:rPr lang="en-US" dirty="0" err="1" smtClean="0"/>
              <a:t>uchratdi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Hayitvoy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tanishdi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Sigir</a:t>
            </a:r>
            <a:r>
              <a:rPr lang="en-US" dirty="0" smtClean="0"/>
              <a:t> </a:t>
            </a:r>
            <a:r>
              <a:rPr lang="en-US" dirty="0" err="1" smtClean="0"/>
              <a:t>sog‘uvchi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tikuvchi</a:t>
            </a:r>
            <a:r>
              <a:rPr lang="en-US" dirty="0" smtClean="0"/>
              <a:t> </a:t>
            </a:r>
            <a:r>
              <a:rPr lang="en-US" dirty="0" err="1" smtClean="0"/>
              <a:t>qizlarni</a:t>
            </a:r>
            <a:r>
              <a:rPr lang="en-US" dirty="0" smtClean="0"/>
              <a:t> </a:t>
            </a:r>
            <a:r>
              <a:rPr lang="en-US" dirty="0" err="1" smtClean="0"/>
              <a:t>ko‘rdi</a:t>
            </a:r>
            <a:r>
              <a:rPr lang="en-US" dirty="0" smtClean="0"/>
              <a:t>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qayerlarda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9-21_22-51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1142990"/>
            <a:ext cx="2234868" cy="192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00150"/>
            <a:ext cx="9144000" cy="394334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indent="15875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1.“Sariq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devni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minib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asarini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Baxtim kulub boqqan edi” bobidan boshlab oxirigacha o‘qish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</a:p>
          <a:p>
            <a:pPr indent="15875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Asarda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Hoshimjon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Hayitvoy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gap-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so‘zlaridan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xulqi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tarbiyasida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farq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ko‘rdingiz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?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Fikrlaringizni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daftaringizga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yozing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08-06_11-19-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3500444"/>
            <a:ext cx="1916108" cy="14366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9_19-24-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142990"/>
            <a:ext cx="2571768" cy="1785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photo_2020-09-19_20-49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1142990"/>
            <a:ext cx="2714644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hoto_2020-09-19_20-51-2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2928940"/>
            <a:ext cx="2714644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photo_2020-09-19_19-23-5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48" y="3000378"/>
            <a:ext cx="2857520" cy="1976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Diplom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tayyor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00151"/>
            <a:ext cx="6429388" cy="33944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Rostini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mendan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agronom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chiqarmikin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-a?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Chiqadi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Albatta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chiqadi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-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Axir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diplomim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yo‘q-ku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-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O‘kinma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qo‘lingni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cho‘ntagingga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sol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diplom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tayyor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21_22-44-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1142990"/>
            <a:ext cx="3286148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sahro-yu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biyobonda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09-21_22-45-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2000246"/>
            <a:ext cx="7000924" cy="3000396"/>
          </a:xfrm>
        </p:spPr>
      </p:pic>
      <p:sp>
        <p:nvSpPr>
          <p:cNvPr id="4" name="Скругленный прямоугольник 3"/>
          <p:cNvSpPr/>
          <p:nvPr/>
        </p:nvSpPr>
        <p:spPr>
          <a:xfrm>
            <a:off x="357126" y="1142990"/>
            <a:ext cx="8786874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sahro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biyobonga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poyoni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Yantog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‘-u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sho‘rodan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narsa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Mamlakat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Mirzacho‘l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26" y="1200151"/>
            <a:ext cx="8786874" cy="394334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Kechirasiz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mamlakat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mamlakat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deyapman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Mamlakat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Mirzacho‘l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Рисунок 3" descr="photo_2020-09-21_22-45-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826" y="1357304"/>
            <a:ext cx="2500306" cy="2143140"/>
          </a:xfrm>
          <a:prstGeom prst="rect">
            <a:avLst/>
          </a:prstGeom>
        </p:spPr>
      </p:pic>
      <p:pic>
        <p:nvPicPr>
          <p:cNvPr id="6" name="Рисунок 5" descr="photo_2020-09-21_23-50-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1785932"/>
            <a:ext cx="2800575" cy="17144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Hayitvoy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5472122" cy="33944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Qani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tanishib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qo‘yaylik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otim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Hayitvoy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yettinchi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sinfda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o‘qiyman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en-US" sz="33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otim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Hoshimboy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oltinchi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sinfning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a’lochi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o‘quvchilaridan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 smtClean="0">
                <a:latin typeface="Arial" pitchFamily="34" charset="0"/>
                <a:cs typeface="Arial" pitchFamily="34" charset="0"/>
              </a:rPr>
              <a:t>bo‘laman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21_22-46-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1285866"/>
            <a:ext cx="3000396" cy="26432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Hoshimjonning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yolg‘oni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142990"/>
            <a:ext cx="4786346" cy="3416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Sizlarda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shunaqalar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deyapman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Sizlarnikidan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bor.</a:t>
            </a:r>
          </a:p>
          <a:p>
            <a:pPr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Quyon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fermalaringiz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Bor.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Hatto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bizda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arslonlargacha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09-21_22-46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1214428"/>
            <a:ext cx="3764953" cy="307183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sayohati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davomida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09-21_22-38-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285866"/>
            <a:ext cx="3595589" cy="3214710"/>
          </a:xfrm>
        </p:spPr>
      </p:pic>
      <p:pic>
        <p:nvPicPr>
          <p:cNvPr id="6" name="Рисунок 5" descr="photo_2020-09-23_08-22-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285866"/>
            <a:ext cx="3500462" cy="31432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Hoshimjonning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xatosi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09-21_23-13-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3143254"/>
            <a:ext cx="2000264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71472" y="857238"/>
            <a:ext cx="60007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stol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ustida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turgan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chiroyli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qalpoqchalardan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ikkitasini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qo‘yadi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09-19_19-58-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1071552"/>
            <a:ext cx="2519363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357422" y="3643320"/>
            <a:ext cx="62376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Sehrli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qalpoqchasi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yordamida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qochib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ulgurdi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</TotalTime>
  <Words>388</Words>
  <PresentationFormat>Экран (16:9)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Diplom ham tayyor</vt:lpstr>
      <vt:lpstr>Hoshimjon sahro-yu biyobonda…</vt:lpstr>
      <vt:lpstr>Mamlakat emas, Mirzacho‘l</vt:lpstr>
      <vt:lpstr>Hoshimjon va Hayitvoy </vt:lpstr>
      <vt:lpstr>Hoshimjonning yolg‘oni</vt:lpstr>
      <vt:lpstr>Hoshimjon sayohati davomida </vt:lpstr>
      <vt:lpstr>Hoshimjonning xatosi</vt:lpstr>
      <vt:lpstr>Hoshimjon qidiruvda!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56</cp:revision>
  <dcterms:created xsi:type="dcterms:W3CDTF">2020-08-23T10:25:57Z</dcterms:created>
  <dcterms:modified xsi:type="dcterms:W3CDTF">2020-09-23T05:26:03Z</dcterms:modified>
</cp:coreProperties>
</file>