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7" r:id="rId12"/>
    <p:sldId id="268" r:id="rId13"/>
    <p:sldId id="269" r:id="rId1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87" d="100"/>
          <a:sy n="87" d="100"/>
        </p:scale>
        <p:origin x="-780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lum contrast="10000"/>
          </a:blip>
          <a:srcRect l="10778" r="10778"/>
          <a:stretch>
            <a:fillRect/>
          </a:stretch>
        </p:blipFill>
        <p:spPr>
          <a:xfrm>
            <a:off x="7215206" y="2214560"/>
            <a:ext cx="1643075" cy="1643074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571604" y="1857370"/>
            <a:ext cx="6929486" cy="3115633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>
              <a:lnSpc>
                <a:spcPts val="3471"/>
              </a:lnSpc>
              <a:spcBef>
                <a:spcPts val="196"/>
              </a:spcBef>
            </a:pP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sz="3600" b="1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gl-E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“Do‘nan” </a:t>
            </a:r>
            <a:r>
              <a:rPr lang="gl-E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hikoyasi</a:t>
            </a:r>
          </a:p>
          <a:p>
            <a:pPr marL="32692">
              <a:lnSpc>
                <a:spcPts val="3471"/>
              </a:lnSpc>
              <a:spcBef>
                <a:spcPts val="196"/>
              </a:spcBef>
            </a:pPr>
            <a:endParaRPr lang="gl-E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2692">
              <a:lnSpc>
                <a:spcPts val="3471"/>
              </a:lnSpc>
              <a:spcBef>
                <a:spcPts val="196"/>
              </a:spcBef>
            </a:pPr>
            <a:endParaRPr lang="gl-ES" sz="1600" dirty="0" smtClean="0">
              <a:latin typeface="Arial" pitchFamily="34" charset="0"/>
              <a:cs typeface="Arial" pitchFamily="34" charset="0"/>
            </a:endParaRPr>
          </a:p>
          <a:p>
            <a:pPr marL="32692">
              <a:lnSpc>
                <a:spcPts val="3471"/>
              </a:lnSpc>
              <a:spcBef>
                <a:spcPts val="196"/>
              </a:spcBef>
            </a:pPr>
            <a:endParaRPr lang="gl-ES" sz="1600" dirty="0" smtClean="0">
              <a:latin typeface="Arial" pitchFamily="34" charset="0"/>
              <a:cs typeface="Arial" pitchFamily="34" charset="0"/>
            </a:endParaRPr>
          </a:p>
          <a:p>
            <a:pPr marL="32692">
              <a:lnSpc>
                <a:spcPts val="3471"/>
              </a:lnSpc>
              <a:spcBef>
                <a:spcPts val="196"/>
              </a:spcBef>
            </a:pPr>
            <a:r>
              <a:rPr lang="gl-ES" sz="2400" i="1" dirty="0" smtClean="0">
                <a:latin typeface="Arial" pitchFamily="34" charset="0"/>
                <a:cs typeface="Arial" pitchFamily="34" charset="0"/>
              </a:rPr>
              <a:t>O‘qituvchi</a:t>
            </a:r>
            <a:r>
              <a:rPr lang="uz-Cyrl-UZ" sz="2400" i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uz-Cyrl-UZ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Matyakubova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Xosiyat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Erkaboyevna</a:t>
            </a:r>
            <a:endParaRPr lang="gl-ES" sz="2400" dirty="0" smtClean="0">
              <a:latin typeface="Arial" pitchFamily="34" charset="0"/>
              <a:cs typeface="Arial" pitchFamily="34" charset="0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lang="en-US" sz="3100" dirty="0" smtClean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95715" y="2071685"/>
            <a:ext cx="545620" cy="78581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643703" y="361577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786579" y="375033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xmlns="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 </a:t>
            </a:r>
            <a:r>
              <a:rPr lang="en-US" sz="6000" kern="2000" spc="18" dirty="0" err="1" smtClean="0">
                <a:solidFill>
                  <a:sysClr val="window" lastClr="FFFFFF"/>
                </a:solidFill>
              </a:rPr>
              <a:t>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xmlns="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xmlns="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xmlns="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xmlns="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xmlns="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xmlns="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786196"/>
            <a:ext cx="545620" cy="78581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</p:spTree>
    <p:extLst>
      <p:ext uri="{BB962C8B-B14F-4D97-AF65-F5344CB8AC3E}">
        <p14:creationId xmlns:p14="http://schemas.microsoft.com/office/powerpoint/2010/main" xmlns="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Mana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do‘st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mana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o‘rtoq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09-09_15-28-1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2857502"/>
            <a:ext cx="2428892" cy="2036753"/>
          </a:xfrm>
        </p:spPr>
      </p:pic>
      <p:sp>
        <p:nvSpPr>
          <p:cNvPr id="4" name="Скругленный прямоугольник 3"/>
          <p:cNvSpPr/>
          <p:nvPr/>
        </p:nvSpPr>
        <p:spPr>
          <a:xfrm>
            <a:off x="500034" y="1357304"/>
            <a:ext cx="7358114" cy="1128714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Go‘ja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chiqdim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-u,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birozgina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mashoq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tersin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boshini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qo‘yib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yubordim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00298" y="2714626"/>
            <a:ext cx="6500858" cy="1500198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mahal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uyg‘onsam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Do‘nanboy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mashoq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qayoqda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o‘sha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turgan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joyida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xil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holatda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turipti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”.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Do‘nanning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olib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ketilishi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photo_2020-09-11_23-42-5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1142990"/>
            <a:ext cx="3664502" cy="3786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142844" y="1285866"/>
            <a:ext cx="5143536" cy="3357586"/>
          </a:xfrm>
          <a:prstGeom prst="roundRect">
            <a:avLst>
              <a:gd name="adj" fmla="val 1374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Ertalab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barvaqt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turib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qarasam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do‘nanim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yo‘q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yugurib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oyimning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oldiga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kirdim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oyim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boshimni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silab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xafa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odatimiz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o‘lsin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shunaqa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qaysi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befarq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yerga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bog‘lagan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o‘zing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bog‘labmiding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dedilar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Do‘nan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yana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uyda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4282" y="1357304"/>
            <a:ext cx="7143800" cy="2643206"/>
          </a:xfrm>
          <a:prstGeom prst="roundRect">
            <a:avLst>
              <a:gd name="adj" fmla="val 47143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Qarasam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haqiqatan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tushim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emas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o‘ngim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u ham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chidolmapdi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bechora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o‘xshab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hech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ovqat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yemapti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suv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ichmabdi,faqat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o‘ylapti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kishnayveripti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ozib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ketipti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Mehmonning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rahmi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kepti-yu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tashlab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ketipdi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hoto_2020-09-06_19-27-4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3571882"/>
            <a:ext cx="3714728" cy="135730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357290" y="1643056"/>
            <a:ext cx="6500858" cy="15001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Darslikda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berilgan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savol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topshiriqlarni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bajaring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 (38-sahifa)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Соединительная линия уступом 4"/>
          <p:cNvCxnSpPr/>
          <p:nvPr/>
        </p:nvCxnSpPr>
        <p:spPr>
          <a:xfrm>
            <a:off x="214282" y="1785932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6" name="Рисунок 5" descr="photo_2020-09-09_15-35-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8" y="3214692"/>
            <a:ext cx="2419696" cy="171449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 descr="photo_2020-09-06_20-32-2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3286130"/>
            <a:ext cx="2065891" cy="171449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Tog‘risini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tanlang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Bolalar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dostoni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Ko‘chalar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Sumbula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Gulyor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Nodirabegim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Hayo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Baxt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tongotari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Do‘ppi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tikdim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Furqat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Zulmatdan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ziyo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Qiyiq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qizning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quyulishi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Malikayi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ayyor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Oromijon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Sartarosh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qo‘shig‘i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photo_2020-09-11_19-52-3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16" y="3214692"/>
            <a:ext cx="1715860" cy="12858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Mashhur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qo‘shiqlar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 “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Sumbula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>
              <a:buFont typeface="Wingdings" pitchFamily="2" charset="2"/>
              <a:buChar char="ü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 “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Do‘ppi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tikdim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>
              <a:buFont typeface="Wingdings" pitchFamily="2" charset="2"/>
              <a:buChar char="ü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 “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Sartarosh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qo‘shig‘i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>
              <a:buFont typeface="Wingdings" pitchFamily="2" charset="2"/>
              <a:buChar char="ü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 “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Ko‘chalar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>
              <a:buFont typeface="Wingdings" pitchFamily="2" charset="2"/>
              <a:buChar char="ü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    “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Hayo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”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tichka.jpg"/>
          <p:cNvPicPr>
            <a:picLocks noChangeAspect="1"/>
          </p:cNvPicPr>
          <p:nvPr/>
        </p:nvPicPr>
        <p:blipFill>
          <a:blip r:embed="rId2">
            <a:lum bright="10000" contrast="10000"/>
          </a:blip>
          <a:stretch>
            <a:fillRect/>
          </a:stretch>
        </p:blipFill>
        <p:spPr>
          <a:xfrm>
            <a:off x="5715008" y="1785932"/>
            <a:ext cx="2428892" cy="22383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Yetti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zog‘oro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qissasi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1981-yilda 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Yetti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zog‘oro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qissasi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nomli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o‘ziga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xos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nasriy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asarini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e’lon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photo_2020-09-06_16-05-5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2857502"/>
            <a:ext cx="2581370" cy="1643074"/>
          </a:xfrm>
          <a:prstGeom prst="rect">
            <a:avLst/>
          </a:prstGeom>
        </p:spPr>
      </p:pic>
      <p:pic>
        <p:nvPicPr>
          <p:cNvPr id="10" name="Рисунок 9" descr="photo_2020-09-06_19-33-3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1285866"/>
            <a:ext cx="857256" cy="85725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Asar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boshlanishi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09-11_21-52-5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43504" y="1214428"/>
            <a:ext cx="3857652" cy="37147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214282" y="1571618"/>
            <a:ext cx="5255519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O‘qishdan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ta’tilga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chiqqan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Toshtemir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buvasi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Baxshilla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maxsumdan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Turbat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qishlog’iga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olib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borishni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iltimos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qilishi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bilan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boshlangan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bu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qissa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o‘nlab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hikoya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afsona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rivoyat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ertaklarni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o‘z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ichiga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oladi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2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Asosiy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hikoyachi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1_19-52-4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72132" y="1357304"/>
            <a:ext cx="3357586" cy="3214710"/>
          </a:xfrm>
        </p:spPr>
      </p:pic>
      <p:sp>
        <p:nvSpPr>
          <p:cNvPr id="5" name="TextBox 4"/>
          <p:cNvSpPr txBox="1"/>
          <p:nvPr/>
        </p:nvSpPr>
        <p:spPr>
          <a:xfrm>
            <a:off x="357158" y="1357304"/>
            <a:ext cx="5072098" cy="33855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Asosiy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hikoyachi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Baxshilla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mahsumdir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U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o‘z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hayotida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ko‘rgan-kechirganlarini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kattalardan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eshitgan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rivoyatlarni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nabirasiga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nihoyatda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qiziqarli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tarzda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aytib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boradi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Bilasizmi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1_22-06-3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0" y="1714494"/>
            <a:ext cx="4357718" cy="3143272"/>
          </a:xfrm>
        </p:spPr>
      </p:pic>
      <p:sp>
        <p:nvSpPr>
          <p:cNvPr id="8" name="Скругленный прямоугольник 7"/>
          <p:cNvSpPr/>
          <p:nvPr/>
        </p:nvSpPr>
        <p:spPr>
          <a:xfrm>
            <a:off x="142844" y="2357436"/>
            <a:ext cx="4429156" cy="914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Do‘nan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- 4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yoshli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ot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трелка углом вверх 9"/>
          <p:cNvSpPr/>
          <p:nvPr/>
        </p:nvSpPr>
        <p:spPr>
          <a:xfrm>
            <a:off x="0" y="3357568"/>
            <a:ext cx="850392" cy="731520"/>
          </a:xfrm>
          <a:prstGeom prst="bentUp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Hikoya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qahramonlari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     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Baxshilla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Dadasi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Oyisi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Akasi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Fayzi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dasturxonchi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Do‘nan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photo_2020-09-11_22-47-5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380" y="1500180"/>
            <a:ext cx="3214710" cy="271464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Baxshillaning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do‘nani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1_22-55-2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285866"/>
            <a:ext cx="4317551" cy="3394075"/>
          </a:xfrm>
        </p:spPr>
      </p:pic>
      <p:sp>
        <p:nvSpPr>
          <p:cNvPr id="5" name="TextBox 4"/>
          <p:cNvSpPr txBox="1"/>
          <p:nvPr/>
        </p:nvSpPr>
        <p:spPr>
          <a:xfrm>
            <a:off x="4643438" y="1285867"/>
            <a:ext cx="4357718" cy="329320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Yoshligimda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mening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chiroyli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kelishgan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do‘nanim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bo‘lardi.Oyoqlarining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to‘pig‘ida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olasi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bor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peshanasida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qashqasi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Ko‘zlari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katta-katta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kiyiknikiga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o‘xshagan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chiroyli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”.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366</Words>
  <PresentationFormat>Экран (16:9)</PresentationFormat>
  <Paragraphs>53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Tog‘risini tanlang</vt:lpstr>
      <vt:lpstr>Mashhur qo‘shiqlar</vt:lpstr>
      <vt:lpstr>“Yetti zog‘oro qissasi”</vt:lpstr>
      <vt:lpstr>Asar boshlanishi</vt:lpstr>
      <vt:lpstr>Asosiy hikoyachi</vt:lpstr>
      <vt:lpstr>Bilasizmi?</vt:lpstr>
      <vt:lpstr>Hikoya qahramonlari</vt:lpstr>
      <vt:lpstr>Baxshillaning do‘nani</vt:lpstr>
      <vt:lpstr>Mana do‘st, mana o‘rtoq!</vt:lpstr>
      <vt:lpstr>Do‘nanning olib ketilishi</vt:lpstr>
      <vt:lpstr>Do‘nan yana uyda</vt:lpstr>
      <vt:lpstr>Mustaqil bajarish uchun topshiriq: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47</cp:revision>
  <dcterms:created xsi:type="dcterms:W3CDTF">2020-08-23T10:25:57Z</dcterms:created>
  <dcterms:modified xsi:type="dcterms:W3CDTF">2020-09-14T06:37:46Z</dcterms:modified>
</cp:coreProperties>
</file>