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735CC0-591A-42C5-801C-E3E7502EBE2A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8046A9-2907-4344-AC6A-A43DD9AFAF76}">
      <dgm:prSet phldrT="[Текст]" phldr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dirty="0"/>
        </a:p>
      </dgm:t>
    </dgm:pt>
    <dgm:pt modelId="{8B602A70-B039-4776-BC6D-EAACF6037AE2}" type="parTrans" cxnId="{F605EE13-47D5-484E-A37F-77BC5CEE31BF}">
      <dgm:prSet/>
      <dgm:spPr/>
      <dgm:t>
        <a:bodyPr/>
        <a:lstStyle/>
        <a:p>
          <a:endParaRPr lang="ru-RU"/>
        </a:p>
      </dgm:t>
    </dgm:pt>
    <dgm:pt modelId="{D13C33FD-B5C3-4B9A-A988-BAB991C9A665}" type="sibTrans" cxnId="{F605EE13-47D5-484E-A37F-77BC5CEE31BF}">
      <dgm:prSet/>
      <dgm:spPr/>
      <dgm:t>
        <a:bodyPr/>
        <a:lstStyle/>
        <a:p>
          <a:endParaRPr lang="ru-RU"/>
        </a:p>
      </dgm:t>
    </dgm:pt>
    <dgm:pt modelId="{426C8727-6DE0-4E94-9C76-A684DE607633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dirty="0" err="1" smtClean="0">
              <a:latin typeface="Arial" pitchFamily="34" charset="0"/>
              <a:cs typeface="Arial" pitchFamily="34" charset="0"/>
            </a:rPr>
            <a:t>akasi</a:t>
          </a:r>
          <a:endParaRPr lang="ru-RU" sz="4000" dirty="0">
            <a:latin typeface="Arial" pitchFamily="34" charset="0"/>
            <a:cs typeface="Arial" pitchFamily="34" charset="0"/>
          </a:endParaRPr>
        </a:p>
      </dgm:t>
    </dgm:pt>
    <dgm:pt modelId="{8A17F91B-A5E8-4761-8482-45CB8B180AF3}" type="parTrans" cxnId="{43632045-817C-40DF-808A-0FDDE2CCAB3C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E02F8498-247C-48DE-9A03-4E7D19A14CEC}" type="sibTrans" cxnId="{43632045-817C-40DF-808A-0FDDE2CCAB3C}">
      <dgm:prSet/>
      <dgm:spPr/>
      <dgm:t>
        <a:bodyPr/>
        <a:lstStyle/>
        <a:p>
          <a:endParaRPr lang="ru-RU"/>
        </a:p>
      </dgm:t>
    </dgm:pt>
    <dgm:pt modelId="{A7020D21-88F1-4BF9-8F1C-D49670C8EDE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dirty="0" err="1" smtClean="0">
              <a:latin typeface="Arial" pitchFamily="34" charset="0"/>
              <a:cs typeface="Arial" pitchFamily="34" charset="0"/>
            </a:rPr>
            <a:t>dadasi</a:t>
          </a:r>
          <a:endParaRPr lang="ru-RU" sz="4000" dirty="0">
            <a:latin typeface="Arial" pitchFamily="34" charset="0"/>
            <a:cs typeface="Arial" pitchFamily="34" charset="0"/>
          </a:endParaRPr>
        </a:p>
      </dgm:t>
    </dgm:pt>
    <dgm:pt modelId="{F537BD59-701E-4CFB-BA75-5597345CFABD}" type="parTrans" cxnId="{B603FEDA-52C6-4213-AF1D-8FF1F8EC94FB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EAC85295-AC50-4CA1-9A9E-0A519B219337}" type="sibTrans" cxnId="{B603FEDA-52C6-4213-AF1D-8FF1F8EC94FB}">
      <dgm:prSet/>
      <dgm:spPr/>
      <dgm:t>
        <a:bodyPr/>
        <a:lstStyle/>
        <a:p>
          <a:endParaRPr lang="ru-RU"/>
        </a:p>
      </dgm:t>
    </dgm:pt>
    <dgm:pt modelId="{EA2A2D3B-0AF6-42EF-A2B8-9D936DFFAA7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dirty="0" err="1" smtClean="0">
              <a:latin typeface="Arial" pitchFamily="34" charset="0"/>
              <a:cs typeface="Arial" pitchFamily="34" charset="0"/>
            </a:rPr>
            <a:t>mehmon</a:t>
          </a:r>
          <a:endParaRPr lang="ru-RU" sz="4000" dirty="0">
            <a:latin typeface="Arial" pitchFamily="34" charset="0"/>
            <a:cs typeface="Arial" pitchFamily="34" charset="0"/>
          </a:endParaRPr>
        </a:p>
      </dgm:t>
    </dgm:pt>
    <dgm:pt modelId="{71A8556E-0EE8-4370-A68B-5F335148E98B}" type="parTrans" cxnId="{BE9F8135-8222-452E-9B80-DB3AA561AEB4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A3430743-61FA-43D7-B691-D03B32A1A73B}" type="sibTrans" cxnId="{BE9F8135-8222-452E-9B80-DB3AA561AEB4}">
      <dgm:prSet/>
      <dgm:spPr/>
      <dgm:t>
        <a:bodyPr/>
        <a:lstStyle/>
        <a:p>
          <a:endParaRPr lang="ru-RU"/>
        </a:p>
      </dgm:t>
    </dgm:pt>
    <dgm:pt modelId="{A577CD8A-185E-4F15-9E23-3BD748D6864F}" type="pres">
      <dgm:prSet presAssocID="{F0735CC0-591A-42C5-801C-E3E7502EBE2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CA436-2A37-4343-9229-0C7302DBCEA1}" type="pres">
      <dgm:prSet presAssocID="{CF8046A9-2907-4344-AC6A-A43DD9AFAF76}" presName="centerShape" presStyleLbl="node0" presStyleIdx="0" presStyleCnt="1" custScaleX="128305" custLinFactNeighborX="1385" custLinFactNeighborY="630"/>
      <dgm:spPr/>
      <dgm:t>
        <a:bodyPr/>
        <a:lstStyle/>
        <a:p>
          <a:endParaRPr lang="ru-RU"/>
        </a:p>
      </dgm:t>
    </dgm:pt>
    <dgm:pt modelId="{96C2363E-1D76-4CEE-9948-FCFA9CE2A113}" type="pres">
      <dgm:prSet presAssocID="{8A17F91B-A5E8-4761-8482-45CB8B180AF3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923CD49F-A5CB-407F-8598-B49E93491121}" type="pres">
      <dgm:prSet presAssocID="{426C8727-6DE0-4E94-9C76-A684DE607633}" presName="node" presStyleLbl="node1" presStyleIdx="0" presStyleCnt="3" custScaleX="145090" custRadScaleRad="148460" custRadScaleInc="-372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E67B95-2A6F-4CE6-A8B3-689FD48B995C}" type="pres">
      <dgm:prSet presAssocID="{F537BD59-701E-4CFB-BA75-5597345CFABD}" presName="parTrans" presStyleLbl="bgSibTrans2D1" presStyleIdx="1" presStyleCnt="3" custLinFactNeighborX="4683" custLinFactNeighborY="-2837"/>
      <dgm:spPr/>
      <dgm:t>
        <a:bodyPr/>
        <a:lstStyle/>
        <a:p>
          <a:endParaRPr lang="ru-RU"/>
        </a:p>
      </dgm:t>
    </dgm:pt>
    <dgm:pt modelId="{F5F7B20F-5E32-4395-B0DF-B7AB1EBCEB36}" type="pres">
      <dgm:prSet presAssocID="{A7020D21-88F1-4BF9-8F1C-D49670C8EDE6}" presName="node" presStyleLbl="node1" presStyleIdx="1" presStyleCnt="3" custScaleX="151707" custRadScaleRad="99355" custRadScaleInc="1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FE8884-FD67-4F19-A79E-64C37544ED91}" type="pres">
      <dgm:prSet presAssocID="{71A8556E-0EE8-4370-A68B-5F335148E98B}" presName="parTrans" presStyleLbl="bgSibTrans2D1" presStyleIdx="2" presStyleCnt="3" custLinFactNeighborX="-4033" custLinFactNeighborY="-3555"/>
      <dgm:spPr/>
      <dgm:t>
        <a:bodyPr/>
        <a:lstStyle/>
        <a:p>
          <a:endParaRPr lang="ru-RU"/>
        </a:p>
      </dgm:t>
    </dgm:pt>
    <dgm:pt modelId="{E6B27B7D-98D9-4AE4-B980-D9B279DADD5A}" type="pres">
      <dgm:prSet presAssocID="{EA2A2D3B-0AF6-42EF-A2B8-9D936DFFAA76}" presName="node" presStyleLbl="node1" presStyleIdx="2" presStyleCnt="3" custScaleX="162463" custRadScaleRad="153358" custRadScaleInc="37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8B2941-EE82-424E-9D09-822078AB16C1}" type="presOf" srcId="{F537BD59-701E-4CFB-BA75-5597345CFABD}" destId="{A2E67B95-2A6F-4CE6-A8B3-689FD48B995C}" srcOrd="0" destOrd="0" presId="urn:microsoft.com/office/officeart/2005/8/layout/radial4"/>
    <dgm:cxn modelId="{44030B17-C532-41B2-99AD-81D78D3C5701}" type="presOf" srcId="{426C8727-6DE0-4E94-9C76-A684DE607633}" destId="{923CD49F-A5CB-407F-8598-B49E93491121}" srcOrd="0" destOrd="0" presId="urn:microsoft.com/office/officeart/2005/8/layout/radial4"/>
    <dgm:cxn modelId="{68426C62-D44E-431F-8D65-7042D6F8C426}" type="presOf" srcId="{71A8556E-0EE8-4370-A68B-5F335148E98B}" destId="{4AFE8884-FD67-4F19-A79E-64C37544ED91}" srcOrd="0" destOrd="0" presId="urn:microsoft.com/office/officeart/2005/8/layout/radial4"/>
    <dgm:cxn modelId="{43632045-817C-40DF-808A-0FDDE2CCAB3C}" srcId="{CF8046A9-2907-4344-AC6A-A43DD9AFAF76}" destId="{426C8727-6DE0-4E94-9C76-A684DE607633}" srcOrd="0" destOrd="0" parTransId="{8A17F91B-A5E8-4761-8482-45CB8B180AF3}" sibTransId="{E02F8498-247C-48DE-9A03-4E7D19A14CEC}"/>
    <dgm:cxn modelId="{29443EEF-33FE-4827-A1D6-89D2719B862D}" type="presOf" srcId="{EA2A2D3B-0AF6-42EF-A2B8-9D936DFFAA76}" destId="{E6B27B7D-98D9-4AE4-B980-D9B279DADD5A}" srcOrd="0" destOrd="0" presId="urn:microsoft.com/office/officeart/2005/8/layout/radial4"/>
    <dgm:cxn modelId="{BD0B3EF2-021B-4CD6-8C13-094E90055F29}" type="presOf" srcId="{8A17F91B-A5E8-4761-8482-45CB8B180AF3}" destId="{96C2363E-1D76-4CEE-9948-FCFA9CE2A113}" srcOrd="0" destOrd="0" presId="urn:microsoft.com/office/officeart/2005/8/layout/radial4"/>
    <dgm:cxn modelId="{45B37E0B-4DBB-422C-9FAA-CD902D333233}" type="presOf" srcId="{CF8046A9-2907-4344-AC6A-A43DD9AFAF76}" destId="{40CCA436-2A37-4343-9229-0C7302DBCEA1}" srcOrd="0" destOrd="0" presId="urn:microsoft.com/office/officeart/2005/8/layout/radial4"/>
    <dgm:cxn modelId="{F605EE13-47D5-484E-A37F-77BC5CEE31BF}" srcId="{F0735CC0-591A-42C5-801C-E3E7502EBE2A}" destId="{CF8046A9-2907-4344-AC6A-A43DD9AFAF76}" srcOrd="0" destOrd="0" parTransId="{8B602A70-B039-4776-BC6D-EAACF6037AE2}" sibTransId="{D13C33FD-B5C3-4B9A-A988-BAB991C9A665}"/>
    <dgm:cxn modelId="{59004009-7BCE-4581-B082-2E83044951A6}" type="presOf" srcId="{F0735CC0-591A-42C5-801C-E3E7502EBE2A}" destId="{A577CD8A-185E-4F15-9E23-3BD748D6864F}" srcOrd="0" destOrd="0" presId="urn:microsoft.com/office/officeart/2005/8/layout/radial4"/>
    <dgm:cxn modelId="{BE9F8135-8222-452E-9B80-DB3AA561AEB4}" srcId="{CF8046A9-2907-4344-AC6A-A43DD9AFAF76}" destId="{EA2A2D3B-0AF6-42EF-A2B8-9D936DFFAA76}" srcOrd="2" destOrd="0" parTransId="{71A8556E-0EE8-4370-A68B-5F335148E98B}" sibTransId="{A3430743-61FA-43D7-B691-D03B32A1A73B}"/>
    <dgm:cxn modelId="{C811B02C-7624-474F-B1B3-9650F1EB1BFB}" type="presOf" srcId="{A7020D21-88F1-4BF9-8F1C-D49670C8EDE6}" destId="{F5F7B20F-5E32-4395-B0DF-B7AB1EBCEB36}" srcOrd="0" destOrd="0" presId="urn:microsoft.com/office/officeart/2005/8/layout/radial4"/>
    <dgm:cxn modelId="{B603FEDA-52C6-4213-AF1D-8FF1F8EC94FB}" srcId="{CF8046A9-2907-4344-AC6A-A43DD9AFAF76}" destId="{A7020D21-88F1-4BF9-8F1C-D49670C8EDE6}" srcOrd="1" destOrd="0" parTransId="{F537BD59-701E-4CFB-BA75-5597345CFABD}" sibTransId="{EAC85295-AC50-4CA1-9A9E-0A519B219337}"/>
    <dgm:cxn modelId="{EFFA0448-13CC-47D1-A9D2-B834848DFE84}" type="presParOf" srcId="{A577CD8A-185E-4F15-9E23-3BD748D6864F}" destId="{40CCA436-2A37-4343-9229-0C7302DBCEA1}" srcOrd="0" destOrd="0" presId="urn:microsoft.com/office/officeart/2005/8/layout/radial4"/>
    <dgm:cxn modelId="{CAB88373-1B08-4921-859A-80DBC2FE4E8A}" type="presParOf" srcId="{A577CD8A-185E-4F15-9E23-3BD748D6864F}" destId="{96C2363E-1D76-4CEE-9948-FCFA9CE2A113}" srcOrd="1" destOrd="0" presId="urn:microsoft.com/office/officeart/2005/8/layout/radial4"/>
    <dgm:cxn modelId="{1C5C0E12-E1A6-4B67-9732-481F9A1BE68C}" type="presParOf" srcId="{A577CD8A-185E-4F15-9E23-3BD748D6864F}" destId="{923CD49F-A5CB-407F-8598-B49E93491121}" srcOrd="2" destOrd="0" presId="urn:microsoft.com/office/officeart/2005/8/layout/radial4"/>
    <dgm:cxn modelId="{2905C859-BEB1-4636-91C2-5241CDA52AB3}" type="presParOf" srcId="{A577CD8A-185E-4F15-9E23-3BD748D6864F}" destId="{A2E67B95-2A6F-4CE6-A8B3-689FD48B995C}" srcOrd="3" destOrd="0" presId="urn:microsoft.com/office/officeart/2005/8/layout/radial4"/>
    <dgm:cxn modelId="{4F3EA16B-7740-4477-9DA5-4A7C10E02A3A}" type="presParOf" srcId="{A577CD8A-185E-4F15-9E23-3BD748D6864F}" destId="{F5F7B20F-5E32-4395-B0DF-B7AB1EBCEB36}" srcOrd="4" destOrd="0" presId="urn:microsoft.com/office/officeart/2005/8/layout/radial4"/>
    <dgm:cxn modelId="{F490BB51-DBC3-44C1-B0A4-89D1C4A54A60}" type="presParOf" srcId="{A577CD8A-185E-4F15-9E23-3BD748D6864F}" destId="{4AFE8884-FD67-4F19-A79E-64C37544ED91}" srcOrd="5" destOrd="0" presId="urn:microsoft.com/office/officeart/2005/8/layout/radial4"/>
    <dgm:cxn modelId="{0B47E746-8012-4E11-BD39-54A3554EA275}" type="presParOf" srcId="{A577CD8A-185E-4F15-9E23-3BD748D6864F}" destId="{E6B27B7D-98D9-4AE4-B980-D9B279DADD5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7EE601-7220-4CD2-8DFF-D64EF240C80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36A2CD-7DE5-4170-8F94-48759A5101A2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 err="1" smtClean="0">
              <a:latin typeface="Arial" pitchFamily="34" charset="0"/>
              <a:cs typeface="Arial" pitchFamily="34" charset="0"/>
            </a:rPr>
            <a:t>Bolaligiga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borib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otga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g‘ayirlik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qiladi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ukasining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shuncha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azob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chekishiga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sababchi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bo‘ladi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.</a:t>
          </a:r>
          <a:endParaRPr lang="ru-RU" sz="2800" dirty="0">
            <a:latin typeface="Arial" pitchFamily="34" charset="0"/>
            <a:cs typeface="Arial" pitchFamily="34" charset="0"/>
          </a:endParaRPr>
        </a:p>
      </dgm:t>
    </dgm:pt>
    <dgm:pt modelId="{E91F21A3-03BA-4EBF-8A27-84CB0B219A74}" type="parTrans" cxnId="{4883C7F0-99C5-4ED4-9F8B-5C8F9BF8A8A9}">
      <dgm:prSet/>
      <dgm:spPr/>
      <dgm:t>
        <a:bodyPr/>
        <a:lstStyle/>
        <a:p>
          <a:endParaRPr lang="ru-RU"/>
        </a:p>
      </dgm:t>
    </dgm:pt>
    <dgm:pt modelId="{A7EE34AA-8223-49C0-8750-A06A579A9784}" type="sibTrans" cxnId="{4883C7F0-99C5-4ED4-9F8B-5C8F9BF8A8A9}">
      <dgm:prSet/>
      <dgm:spPr/>
      <dgm:t>
        <a:bodyPr/>
        <a:lstStyle/>
        <a:p>
          <a:endParaRPr lang="ru-RU"/>
        </a:p>
      </dgm:t>
    </dgm:pt>
    <dgm:pt modelId="{B1E62772-03A4-45BF-B7A0-29FFFCF8DFE0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 smtClean="0">
              <a:latin typeface="Arial" pitchFamily="34" charset="0"/>
              <a:cs typeface="Arial" pitchFamily="34" charset="0"/>
            </a:rPr>
            <a:t>U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qilib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qoygan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ishini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bunday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oqibatlarga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olib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kelishini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bilmagan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edi-da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. U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bolalik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qildi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.  </a:t>
          </a:r>
          <a:endParaRPr lang="ru-RU" sz="2800" dirty="0">
            <a:latin typeface="Arial" pitchFamily="34" charset="0"/>
            <a:cs typeface="Arial" pitchFamily="34" charset="0"/>
          </a:endParaRPr>
        </a:p>
      </dgm:t>
    </dgm:pt>
    <dgm:pt modelId="{6688498B-FE1E-454E-AAFD-A4771574B6DD}" type="parTrans" cxnId="{9D6F0110-6CE1-4828-AF64-CEEB3C139AA3}">
      <dgm:prSet/>
      <dgm:spPr/>
      <dgm:t>
        <a:bodyPr/>
        <a:lstStyle/>
        <a:p>
          <a:endParaRPr lang="ru-RU"/>
        </a:p>
      </dgm:t>
    </dgm:pt>
    <dgm:pt modelId="{6652B440-2C44-4352-B54B-1F771A689DDB}" type="sibTrans" cxnId="{9D6F0110-6CE1-4828-AF64-CEEB3C139AA3}">
      <dgm:prSet/>
      <dgm:spPr/>
      <dgm:t>
        <a:bodyPr/>
        <a:lstStyle/>
        <a:p>
          <a:endParaRPr lang="ru-RU"/>
        </a:p>
      </dgm:t>
    </dgm:pt>
    <dgm:pt modelId="{99D358EF-09F8-4602-9AD8-188ECA1AA0FE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 smtClean="0">
              <a:latin typeface="Arial" pitchFamily="34" charset="0"/>
              <a:cs typeface="Arial" pitchFamily="34" charset="0"/>
            </a:rPr>
            <a:t>U “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o‘xshatib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tepki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yegan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”,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bizga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ismi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no’malum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shunday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oti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bo‘lishini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orzu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qilgan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bir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bola.</a:t>
          </a:r>
          <a:endParaRPr lang="ru-RU" sz="2800" dirty="0">
            <a:latin typeface="Arial" pitchFamily="34" charset="0"/>
            <a:cs typeface="Arial" pitchFamily="34" charset="0"/>
          </a:endParaRPr>
        </a:p>
      </dgm:t>
    </dgm:pt>
    <dgm:pt modelId="{2FCBB4CF-54C6-405E-B8B3-16C4F77A5C3C}" type="parTrans" cxnId="{750E09E9-6E4A-419F-80E2-A15315EB5158}">
      <dgm:prSet/>
      <dgm:spPr/>
      <dgm:t>
        <a:bodyPr/>
        <a:lstStyle/>
        <a:p>
          <a:endParaRPr lang="ru-RU"/>
        </a:p>
      </dgm:t>
    </dgm:pt>
    <dgm:pt modelId="{F17C91A8-F4BA-4389-BBAB-05AD7F444A2E}" type="sibTrans" cxnId="{750E09E9-6E4A-419F-80E2-A15315EB5158}">
      <dgm:prSet/>
      <dgm:spPr/>
      <dgm:t>
        <a:bodyPr/>
        <a:lstStyle/>
        <a:p>
          <a:endParaRPr lang="ru-RU"/>
        </a:p>
      </dgm:t>
    </dgm:pt>
    <dgm:pt modelId="{5CB1E87B-AB34-49B9-8779-393381FE6477}" type="pres">
      <dgm:prSet presAssocID="{7B7EE601-7220-4CD2-8DFF-D64EF240C8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F00D7E-2AB3-484E-B282-322B5B8FA935}" type="pres">
      <dgm:prSet presAssocID="{B1E62772-03A4-45BF-B7A0-29FFFCF8DFE0}" presName="boxAndChildren" presStyleCnt="0"/>
      <dgm:spPr/>
    </dgm:pt>
    <dgm:pt modelId="{E4ED2CDC-2572-4D84-BF22-F7AB22869C25}" type="pres">
      <dgm:prSet presAssocID="{B1E62772-03A4-45BF-B7A0-29FFFCF8DFE0}" presName="parentTextBox" presStyleLbl="node1" presStyleIdx="0" presStyleCnt="3"/>
      <dgm:spPr/>
      <dgm:t>
        <a:bodyPr/>
        <a:lstStyle/>
        <a:p>
          <a:endParaRPr lang="ru-RU"/>
        </a:p>
      </dgm:t>
    </dgm:pt>
    <dgm:pt modelId="{EAB2E7F4-66E6-44F7-8808-654377FB48DB}" type="pres">
      <dgm:prSet presAssocID="{A7EE34AA-8223-49C0-8750-A06A579A9784}" presName="sp" presStyleCnt="0"/>
      <dgm:spPr/>
    </dgm:pt>
    <dgm:pt modelId="{ED9CC1F8-C4F1-4F1B-8F11-1875B2FC202F}" type="pres">
      <dgm:prSet presAssocID="{A236A2CD-7DE5-4170-8F94-48759A5101A2}" presName="arrowAndChildren" presStyleCnt="0"/>
      <dgm:spPr/>
    </dgm:pt>
    <dgm:pt modelId="{C5682AAE-337C-4619-BBDC-830F4F845792}" type="pres">
      <dgm:prSet presAssocID="{A236A2CD-7DE5-4170-8F94-48759A5101A2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487A8EFB-D935-4E4D-877F-DABE035033BD}" type="pres">
      <dgm:prSet presAssocID="{F17C91A8-F4BA-4389-BBAB-05AD7F444A2E}" presName="sp" presStyleCnt="0"/>
      <dgm:spPr/>
    </dgm:pt>
    <dgm:pt modelId="{09043466-91ED-449D-9A48-0B26FE6DB31A}" type="pres">
      <dgm:prSet presAssocID="{99D358EF-09F8-4602-9AD8-188ECA1AA0FE}" presName="arrowAndChildren" presStyleCnt="0"/>
      <dgm:spPr/>
    </dgm:pt>
    <dgm:pt modelId="{B10D2028-35F1-45EA-A177-9790617176DF}" type="pres">
      <dgm:prSet presAssocID="{99D358EF-09F8-4602-9AD8-188ECA1AA0FE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750E09E9-6E4A-419F-80E2-A15315EB5158}" srcId="{7B7EE601-7220-4CD2-8DFF-D64EF240C804}" destId="{99D358EF-09F8-4602-9AD8-188ECA1AA0FE}" srcOrd="0" destOrd="0" parTransId="{2FCBB4CF-54C6-405E-B8B3-16C4F77A5C3C}" sibTransId="{F17C91A8-F4BA-4389-BBAB-05AD7F444A2E}"/>
    <dgm:cxn modelId="{128A6479-6BB4-40EC-802C-09FFDF3E0AE1}" type="presOf" srcId="{7B7EE601-7220-4CD2-8DFF-D64EF240C804}" destId="{5CB1E87B-AB34-49B9-8779-393381FE6477}" srcOrd="0" destOrd="0" presId="urn:microsoft.com/office/officeart/2005/8/layout/process4"/>
    <dgm:cxn modelId="{9D6F0110-6CE1-4828-AF64-CEEB3C139AA3}" srcId="{7B7EE601-7220-4CD2-8DFF-D64EF240C804}" destId="{B1E62772-03A4-45BF-B7A0-29FFFCF8DFE0}" srcOrd="2" destOrd="0" parTransId="{6688498B-FE1E-454E-AAFD-A4771574B6DD}" sibTransId="{6652B440-2C44-4352-B54B-1F771A689DDB}"/>
    <dgm:cxn modelId="{4883C7F0-99C5-4ED4-9F8B-5C8F9BF8A8A9}" srcId="{7B7EE601-7220-4CD2-8DFF-D64EF240C804}" destId="{A236A2CD-7DE5-4170-8F94-48759A5101A2}" srcOrd="1" destOrd="0" parTransId="{E91F21A3-03BA-4EBF-8A27-84CB0B219A74}" sibTransId="{A7EE34AA-8223-49C0-8750-A06A579A9784}"/>
    <dgm:cxn modelId="{99F40342-820F-46A6-BC92-33772E0B90A6}" type="presOf" srcId="{99D358EF-09F8-4602-9AD8-188ECA1AA0FE}" destId="{B10D2028-35F1-45EA-A177-9790617176DF}" srcOrd="0" destOrd="0" presId="urn:microsoft.com/office/officeart/2005/8/layout/process4"/>
    <dgm:cxn modelId="{4058296E-DDF1-4B5E-B653-CDB3E58616EF}" type="presOf" srcId="{B1E62772-03A4-45BF-B7A0-29FFFCF8DFE0}" destId="{E4ED2CDC-2572-4D84-BF22-F7AB22869C25}" srcOrd="0" destOrd="0" presId="urn:microsoft.com/office/officeart/2005/8/layout/process4"/>
    <dgm:cxn modelId="{E5C79556-F773-4AFF-9E02-0DBFCCA9F073}" type="presOf" srcId="{A236A2CD-7DE5-4170-8F94-48759A5101A2}" destId="{C5682AAE-337C-4619-BBDC-830F4F845792}" srcOrd="0" destOrd="0" presId="urn:microsoft.com/office/officeart/2005/8/layout/process4"/>
    <dgm:cxn modelId="{1852C988-77E7-4918-84FC-A51A1EC988DA}" type="presParOf" srcId="{5CB1E87B-AB34-49B9-8779-393381FE6477}" destId="{7AF00D7E-2AB3-484E-B282-322B5B8FA935}" srcOrd="0" destOrd="0" presId="urn:microsoft.com/office/officeart/2005/8/layout/process4"/>
    <dgm:cxn modelId="{A4C2D950-17A0-4766-8511-F96EB5A19BDE}" type="presParOf" srcId="{7AF00D7E-2AB3-484E-B282-322B5B8FA935}" destId="{E4ED2CDC-2572-4D84-BF22-F7AB22869C25}" srcOrd="0" destOrd="0" presId="urn:microsoft.com/office/officeart/2005/8/layout/process4"/>
    <dgm:cxn modelId="{0091141E-9FE1-4745-AB52-04FB646366C8}" type="presParOf" srcId="{5CB1E87B-AB34-49B9-8779-393381FE6477}" destId="{EAB2E7F4-66E6-44F7-8808-654377FB48DB}" srcOrd="1" destOrd="0" presId="urn:microsoft.com/office/officeart/2005/8/layout/process4"/>
    <dgm:cxn modelId="{AADCAED0-DC72-4E52-A5EA-8BA96F77D2C7}" type="presParOf" srcId="{5CB1E87B-AB34-49B9-8779-393381FE6477}" destId="{ED9CC1F8-C4F1-4F1B-8F11-1875B2FC202F}" srcOrd="2" destOrd="0" presId="urn:microsoft.com/office/officeart/2005/8/layout/process4"/>
    <dgm:cxn modelId="{7B62C4A9-410C-40E5-9387-24A41E390A27}" type="presParOf" srcId="{ED9CC1F8-C4F1-4F1B-8F11-1875B2FC202F}" destId="{C5682AAE-337C-4619-BBDC-830F4F845792}" srcOrd="0" destOrd="0" presId="urn:microsoft.com/office/officeart/2005/8/layout/process4"/>
    <dgm:cxn modelId="{664ABAFE-9681-490A-B0D1-DC1AE238798B}" type="presParOf" srcId="{5CB1E87B-AB34-49B9-8779-393381FE6477}" destId="{487A8EFB-D935-4E4D-877F-DABE035033BD}" srcOrd="3" destOrd="0" presId="urn:microsoft.com/office/officeart/2005/8/layout/process4"/>
    <dgm:cxn modelId="{B92DFD07-C916-404E-8DD8-30C2EC16C1E6}" type="presParOf" srcId="{5CB1E87B-AB34-49B9-8779-393381FE6477}" destId="{09043466-91ED-449D-9A48-0B26FE6DB31A}" srcOrd="4" destOrd="0" presId="urn:microsoft.com/office/officeart/2005/8/layout/process4"/>
    <dgm:cxn modelId="{B0BA202B-F34C-4590-B2BB-B82650D35670}" type="presParOf" srcId="{09043466-91ED-449D-9A48-0B26FE6DB31A}" destId="{B10D2028-35F1-45EA-A177-9790617176D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E9004D-02CF-4E3F-8F27-97FF93EE9FF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D13E1A-B604-4BF0-9CB0-E279FBB5C86C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smtClean="0">
              <a:latin typeface="Arial" pitchFamily="34" charset="0"/>
              <a:cs typeface="Arial" pitchFamily="34" charset="0"/>
            </a:rPr>
            <a:t>1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14DF2D65-D35A-4BC1-AF2D-784FB951D8F7}" type="parTrans" cxnId="{EFC6DF40-6F14-4061-99B5-E37585BD6CBB}">
      <dgm:prSet/>
      <dgm:spPr/>
      <dgm:t>
        <a:bodyPr/>
        <a:lstStyle/>
        <a:p>
          <a:endParaRPr lang="ru-RU"/>
        </a:p>
      </dgm:t>
    </dgm:pt>
    <dgm:pt modelId="{5CE47870-2419-4560-84E2-51830CE92129}" type="sibTrans" cxnId="{EFC6DF40-6F14-4061-99B5-E37585BD6CBB}">
      <dgm:prSet/>
      <dgm:spPr/>
      <dgm:t>
        <a:bodyPr/>
        <a:lstStyle/>
        <a:p>
          <a:endParaRPr lang="ru-RU"/>
        </a:p>
      </dgm:t>
    </dgm:pt>
    <dgm:pt modelId="{D0073005-93F8-41D4-9435-78C67CA224D5}">
      <dgm:prSet phldrT="[Текст]" custT="1"/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Nima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sababdan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do‘nanni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mehmonga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berib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yubordi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?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38089F79-A077-4C93-AD40-DDE5EA551560}" type="parTrans" cxnId="{3B5CD0A4-A5BD-4054-9A84-145ED688EC87}">
      <dgm:prSet/>
      <dgm:spPr/>
      <dgm:t>
        <a:bodyPr/>
        <a:lstStyle/>
        <a:p>
          <a:endParaRPr lang="ru-RU"/>
        </a:p>
      </dgm:t>
    </dgm:pt>
    <dgm:pt modelId="{7CF19359-7DA9-4B8D-96C7-6A78B613592E}" type="sibTrans" cxnId="{3B5CD0A4-A5BD-4054-9A84-145ED688EC87}">
      <dgm:prSet/>
      <dgm:spPr/>
      <dgm:t>
        <a:bodyPr/>
        <a:lstStyle/>
        <a:p>
          <a:endParaRPr lang="ru-RU"/>
        </a:p>
      </dgm:t>
    </dgm:pt>
    <dgm:pt modelId="{A469F596-DC8C-4A7A-9E1F-D6E8A6842F9E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smtClean="0">
              <a:latin typeface="Arial" pitchFamily="34" charset="0"/>
              <a:cs typeface="Arial" pitchFamily="34" charset="0"/>
            </a:rPr>
            <a:t>2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17CFDC84-1792-4A00-ABD7-9776B1B52963}" type="parTrans" cxnId="{9AF128A6-D139-4DD2-8430-3EB39FA389C8}">
      <dgm:prSet/>
      <dgm:spPr/>
      <dgm:t>
        <a:bodyPr/>
        <a:lstStyle/>
        <a:p>
          <a:endParaRPr lang="ru-RU"/>
        </a:p>
      </dgm:t>
    </dgm:pt>
    <dgm:pt modelId="{4A6D2E0A-D695-4F70-A0D1-4A68BAE1FA33}" type="sibTrans" cxnId="{9AF128A6-D139-4DD2-8430-3EB39FA389C8}">
      <dgm:prSet/>
      <dgm:spPr/>
      <dgm:t>
        <a:bodyPr/>
        <a:lstStyle/>
        <a:p>
          <a:endParaRPr lang="ru-RU"/>
        </a:p>
      </dgm:t>
    </dgm:pt>
    <dgm:pt modelId="{AAD0E129-59DF-43E1-B69B-800A95B6BCA0}">
      <dgm:prSet phldrT="[Текст]"/>
      <dgm:spPr/>
      <dgm:t>
        <a:bodyPr/>
        <a:lstStyle/>
        <a:p>
          <a:endParaRPr lang="ru-RU" sz="1600" dirty="0"/>
        </a:p>
      </dgm:t>
    </dgm:pt>
    <dgm:pt modelId="{9A4D129C-33CA-4751-B5E4-A91C68589E3C}" type="parTrans" cxnId="{0350A50E-BFD0-48AC-9229-B699F53EAF89}">
      <dgm:prSet/>
      <dgm:spPr/>
      <dgm:t>
        <a:bodyPr/>
        <a:lstStyle/>
        <a:p>
          <a:endParaRPr lang="ru-RU"/>
        </a:p>
      </dgm:t>
    </dgm:pt>
    <dgm:pt modelId="{9426A03E-190E-442B-A1D2-E9965145B8FD}" type="sibTrans" cxnId="{0350A50E-BFD0-48AC-9229-B699F53EAF89}">
      <dgm:prSet/>
      <dgm:spPr/>
      <dgm:t>
        <a:bodyPr/>
        <a:lstStyle/>
        <a:p>
          <a:endParaRPr lang="ru-RU"/>
        </a:p>
      </dgm:t>
    </dgm:pt>
    <dgm:pt modelId="{CC7265FC-560A-45AB-A25B-8FE1107FCBE8}">
      <dgm:prSet phldrT="[Текст]" custT="1"/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Qishloq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oqsoqoli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fatvo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ruxsat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)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bersa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do‘nanni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nima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uchun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olib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kelmadi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? </a:t>
          </a:r>
          <a:endParaRPr lang="ru-RU" sz="2400" dirty="0"/>
        </a:p>
      </dgm:t>
    </dgm:pt>
    <dgm:pt modelId="{CF86A718-0DE2-465D-90CA-1F93C5ECFE3A}" type="parTrans" cxnId="{2CAB0A8C-E5D8-4C5F-B716-4CBF4FD49477}">
      <dgm:prSet/>
      <dgm:spPr/>
      <dgm:t>
        <a:bodyPr/>
        <a:lstStyle/>
        <a:p>
          <a:endParaRPr lang="ru-RU"/>
        </a:p>
      </dgm:t>
    </dgm:pt>
    <dgm:pt modelId="{09318AEA-D0C8-4A0C-942D-7E307E3966F8}" type="sibTrans" cxnId="{2CAB0A8C-E5D8-4C5F-B716-4CBF4FD49477}">
      <dgm:prSet/>
      <dgm:spPr/>
      <dgm:t>
        <a:bodyPr/>
        <a:lstStyle/>
        <a:p>
          <a:endParaRPr lang="ru-RU"/>
        </a:p>
      </dgm:t>
    </dgm:pt>
    <dgm:pt modelId="{A2F5F419-0C97-48FD-9124-6D8DBAF49274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smtClean="0">
              <a:latin typeface="Arial" pitchFamily="34" charset="0"/>
              <a:cs typeface="Arial" pitchFamily="34" charset="0"/>
            </a:rPr>
            <a:t>3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57E84119-2293-42C7-AF36-695444DF41CB}" type="parTrans" cxnId="{252DCCD2-0CCF-4CF5-86AE-7F64A5E96567}">
      <dgm:prSet/>
      <dgm:spPr/>
      <dgm:t>
        <a:bodyPr/>
        <a:lstStyle/>
        <a:p>
          <a:endParaRPr lang="ru-RU"/>
        </a:p>
      </dgm:t>
    </dgm:pt>
    <dgm:pt modelId="{80088F5F-C2AE-4A3B-B792-AB5F87A75624}" type="sibTrans" cxnId="{252DCCD2-0CCF-4CF5-86AE-7F64A5E96567}">
      <dgm:prSet/>
      <dgm:spPr/>
      <dgm:t>
        <a:bodyPr/>
        <a:lstStyle/>
        <a:p>
          <a:endParaRPr lang="ru-RU"/>
        </a:p>
      </dgm:t>
    </dgm:pt>
    <dgm:pt modelId="{B72CE074-24B4-4BBB-BA2A-A48FFE74BC2C}">
      <dgm:prSet phldrT="[Текст]" custT="1"/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Baxshillaning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yoniga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kelib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 “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o‘zingni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asra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”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deb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yig‘laydi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.</a:t>
          </a:r>
          <a:endParaRPr lang="ru-RU" sz="2400" dirty="0"/>
        </a:p>
      </dgm:t>
    </dgm:pt>
    <dgm:pt modelId="{E8908DBA-43B3-4E11-97D3-BFA077D4FB25}" type="parTrans" cxnId="{A64F68C1-2B1D-47BB-912D-3FDEA84035BD}">
      <dgm:prSet/>
      <dgm:spPr/>
      <dgm:t>
        <a:bodyPr/>
        <a:lstStyle/>
        <a:p>
          <a:endParaRPr lang="ru-RU"/>
        </a:p>
      </dgm:t>
    </dgm:pt>
    <dgm:pt modelId="{EA1A2B03-2588-4F2A-9B64-FCC81E0724DD}" type="sibTrans" cxnId="{A64F68C1-2B1D-47BB-912D-3FDEA84035BD}">
      <dgm:prSet/>
      <dgm:spPr/>
      <dgm:t>
        <a:bodyPr/>
        <a:lstStyle/>
        <a:p>
          <a:endParaRPr lang="ru-RU"/>
        </a:p>
      </dgm:t>
    </dgm:pt>
    <dgm:pt modelId="{F4220E6F-394E-439B-9073-BD0515971EBB}" type="pres">
      <dgm:prSet presAssocID="{79E9004D-02CF-4E3F-8F27-97FF93EE9FF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2772CD-7DA2-4249-84B4-01FF90F18028}" type="pres">
      <dgm:prSet presAssocID="{A6D13E1A-B604-4BF0-9CB0-E279FBB5C86C}" presName="composite" presStyleCnt="0"/>
      <dgm:spPr/>
    </dgm:pt>
    <dgm:pt modelId="{2C99BAE1-2FF0-4C99-865F-CC2320E5927E}" type="pres">
      <dgm:prSet presAssocID="{A6D13E1A-B604-4BF0-9CB0-E279FBB5C86C}" presName="parentText" presStyleLbl="alignNode1" presStyleIdx="0" presStyleCnt="3" custLinFactNeighborX="-3239" custLinFactNeighborY="83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9751F3-6E0B-413B-94B7-2301B8BDA486}" type="pres">
      <dgm:prSet presAssocID="{A6D13E1A-B604-4BF0-9CB0-E279FBB5C86C}" presName="descendantText" presStyleLbl="alignAcc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EAB284-C994-4B4E-9A54-022FDDBDC34F}" type="pres">
      <dgm:prSet presAssocID="{5CE47870-2419-4560-84E2-51830CE92129}" presName="sp" presStyleCnt="0"/>
      <dgm:spPr/>
    </dgm:pt>
    <dgm:pt modelId="{A7A7C854-C5D6-49C9-979E-60E2B1A0F5B4}" type="pres">
      <dgm:prSet presAssocID="{A469F596-DC8C-4A7A-9E1F-D6E8A6842F9E}" presName="composite" presStyleCnt="0"/>
      <dgm:spPr/>
    </dgm:pt>
    <dgm:pt modelId="{EF902FB7-C37B-42DA-9DF6-C3A3B8967CE7}" type="pres">
      <dgm:prSet presAssocID="{A469F596-DC8C-4A7A-9E1F-D6E8A6842F9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07FA0E-0774-430C-B915-BDE89C6BDD91}" type="pres">
      <dgm:prSet presAssocID="{A469F596-DC8C-4A7A-9E1F-D6E8A6842F9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9F12D-0297-4DB1-ABE0-72F386CE9489}" type="pres">
      <dgm:prSet presAssocID="{4A6D2E0A-D695-4F70-A0D1-4A68BAE1FA33}" presName="sp" presStyleCnt="0"/>
      <dgm:spPr/>
    </dgm:pt>
    <dgm:pt modelId="{3B98DFC3-7469-4688-B0AD-A95DD745BFA0}" type="pres">
      <dgm:prSet presAssocID="{A2F5F419-0C97-48FD-9124-6D8DBAF49274}" presName="composite" presStyleCnt="0"/>
      <dgm:spPr/>
    </dgm:pt>
    <dgm:pt modelId="{717F9587-DBDA-4B82-B57B-0E0BB9370DEE}" type="pres">
      <dgm:prSet presAssocID="{A2F5F419-0C97-48FD-9124-6D8DBAF4927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B8E40-50FB-44BE-BABA-3717D50C4C5B}" type="pres">
      <dgm:prSet presAssocID="{A2F5F419-0C97-48FD-9124-6D8DBAF4927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620106-457B-42F4-A9BC-15B1526318F0}" type="presOf" srcId="{D0073005-93F8-41D4-9435-78C67CA224D5}" destId="{E29751F3-6E0B-413B-94B7-2301B8BDA486}" srcOrd="0" destOrd="0" presId="urn:microsoft.com/office/officeart/2005/8/layout/chevron2"/>
    <dgm:cxn modelId="{4DBDCFE9-985C-412D-B0CD-EE8EBB3F1A95}" type="presOf" srcId="{A6D13E1A-B604-4BF0-9CB0-E279FBB5C86C}" destId="{2C99BAE1-2FF0-4C99-865F-CC2320E5927E}" srcOrd="0" destOrd="0" presId="urn:microsoft.com/office/officeart/2005/8/layout/chevron2"/>
    <dgm:cxn modelId="{EFC6DF40-6F14-4061-99B5-E37585BD6CBB}" srcId="{79E9004D-02CF-4E3F-8F27-97FF93EE9FF5}" destId="{A6D13E1A-B604-4BF0-9CB0-E279FBB5C86C}" srcOrd="0" destOrd="0" parTransId="{14DF2D65-D35A-4BC1-AF2D-784FB951D8F7}" sibTransId="{5CE47870-2419-4560-84E2-51830CE92129}"/>
    <dgm:cxn modelId="{A64F68C1-2B1D-47BB-912D-3FDEA84035BD}" srcId="{A2F5F419-0C97-48FD-9124-6D8DBAF49274}" destId="{B72CE074-24B4-4BBB-BA2A-A48FFE74BC2C}" srcOrd="0" destOrd="0" parTransId="{E8908DBA-43B3-4E11-97D3-BFA077D4FB25}" sibTransId="{EA1A2B03-2588-4F2A-9B64-FCC81E0724DD}"/>
    <dgm:cxn modelId="{EEFCEE2D-C5EC-4754-B948-091C7015BB37}" type="presOf" srcId="{79E9004D-02CF-4E3F-8F27-97FF93EE9FF5}" destId="{F4220E6F-394E-439B-9073-BD0515971EBB}" srcOrd="0" destOrd="0" presId="urn:microsoft.com/office/officeart/2005/8/layout/chevron2"/>
    <dgm:cxn modelId="{82757C0A-64C6-4D4A-B5B3-29F91158F6EF}" type="presOf" srcId="{B72CE074-24B4-4BBB-BA2A-A48FFE74BC2C}" destId="{C3FB8E40-50FB-44BE-BABA-3717D50C4C5B}" srcOrd="0" destOrd="0" presId="urn:microsoft.com/office/officeart/2005/8/layout/chevron2"/>
    <dgm:cxn modelId="{CAABA214-595E-4FAB-BD71-2CE36C8C8FAD}" type="presOf" srcId="{CC7265FC-560A-45AB-A25B-8FE1107FCBE8}" destId="{6007FA0E-0774-430C-B915-BDE89C6BDD91}" srcOrd="0" destOrd="1" presId="urn:microsoft.com/office/officeart/2005/8/layout/chevron2"/>
    <dgm:cxn modelId="{BA4CAD58-9220-4E46-9EB2-B298A92E4140}" type="presOf" srcId="{AAD0E129-59DF-43E1-B69B-800A95B6BCA0}" destId="{6007FA0E-0774-430C-B915-BDE89C6BDD91}" srcOrd="0" destOrd="0" presId="urn:microsoft.com/office/officeart/2005/8/layout/chevron2"/>
    <dgm:cxn modelId="{9078975C-2981-48A7-ACEF-A752A307A524}" type="presOf" srcId="{A469F596-DC8C-4A7A-9E1F-D6E8A6842F9E}" destId="{EF902FB7-C37B-42DA-9DF6-C3A3B8967CE7}" srcOrd="0" destOrd="0" presId="urn:microsoft.com/office/officeart/2005/8/layout/chevron2"/>
    <dgm:cxn modelId="{2CAB0A8C-E5D8-4C5F-B716-4CBF4FD49477}" srcId="{A469F596-DC8C-4A7A-9E1F-D6E8A6842F9E}" destId="{CC7265FC-560A-45AB-A25B-8FE1107FCBE8}" srcOrd="1" destOrd="0" parTransId="{CF86A718-0DE2-465D-90CA-1F93C5ECFE3A}" sibTransId="{09318AEA-D0C8-4A0C-942D-7E307E3966F8}"/>
    <dgm:cxn modelId="{0350A50E-BFD0-48AC-9229-B699F53EAF89}" srcId="{A469F596-DC8C-4A7A-9E1F-D6E8A6842F9E}" destId="{AAD0E129-59DF-43E1-B69B-800A95B6BCA0}" srcOrd="0" destOrd="0" parTransId="{9A4D129C-33CA-4751-B5E4-A91C68589E3C}" sibTransId="{9426A03E-190E-442B-A1D2-E9965145B8FD}"/>
    <dgm:cxn modelId="{252DCCD2-0CCF-4CF5-86AE-7F64A5E96567}" srcId="{79E9004D-02CF-4E3F-8F27-97FF93EE9FF5}" destId="{A2F5F419-0C97-48FD-9124-6D8DBAF49274}" srcOrd="2" destOrd="0" parTransId="{57E84119-2293-42C7-AF36-695444DF41CB}" sibTransId="{80088F5F-C2AE-4A3B-B792-AB5F87A75624}"/>
    <dgm:cxn modelId="{0385E416-83EE-464F-AA03-D4DDD30D9BC7}" type="presOf" srcId="{A2F5F419-0C97-48FD-9124-6D8DBAF49274}" destId="{717F9587-DBDA-4B82-B57B-0E0BB9370DEE}" srcOrd="0" destOrd="0" presId="urn:microsoft.com/office/officeart/2005/8/layout/chevron2"/>
    <dgm:cxn modelId="{3B5CD0A4-A5BD-4054-9A84-145ED688EC87}" srcId="{A6D13E1A-B604-4BF0-9CB0-E279FBB5C86C}" destId="{D0073005-93F8-41D4-9435-78C67CA224D5}" srcOrd="0" destOrd="0" parTransId="{38089F79-A077-4C93-AD40-DDE5EA551560}" sibTransId="{7CF19359-7DA9-4B8D-96C7-6A78B613592E}"/>
    <dgm:cxn modelId="{9AF128A6-D139-4DD2-8430-3EB39FA389C8}" srcId="{79E9004D-02CF-4E3F-8F27-97FF93EE9FF5}" destId="{A469F596-DC8C-4A7A-9E1F-D6E8A6842F9E}" srcOrd="1" destOrd="0" parTransId="{17CFDC84-1792-4A00-ABD7-9776B1B52963}" sibTransId="{4A6D2E0A-D695-4F70-A0D1-4A68BAE1FA33}"/>
    <dgm:cxn modelId="{4BE34479-CAFE-4FB9-A9AC-F149F5578BAA}" type="presParOf" srcId="{F4220E6F-394E-439B-9073-BD0515971EBB}" destId="{6D2772CD-7DA2-4249-84B4-01FF90F18028}" srcOrd="0" destOrd="0" presId="urn:microsoft.com/office/officeart/2005/8/layout/chevron2"/>
    <dgm:cxn modelId="{6A9757CE-25D4-4C86-9FAB-14CEC324DD6C}" type="presParOf" srcId="{6D2772CD-7DA2-4249-84B4-01FF90F18028}" destId="{2C99BAE1-2FF0-4C99-865F-CC2320E5927E}" srcOrd="0" destOrd="0" presId="urn:microsoft.com/office/officeart/2005/8/layout/chevron2"/>
    <dgm:cxn modelId="{141A20D4-37FC-4836-BF14-A6D2A1A7BF2D}" type="presParOf" srcId="{6D2772CD-7DA2-4249-84B4-01FF90F18028}" destId="{E29751F3-6E0B-413B-94B7-2301B8BDA486}" srcOrd="1" destOrd="0" presId="urn:microsoft.com/office/officeart/2005/8/layout/chevron2"/>
    <dgm:cxn modelId="{A82F15FA-8A32-466E-94B0-249C1F76DA84}" type="presParOf" srcId="{F4220E6F-394E-439B-9073-BD0515971EBB}" destId="{0DEAB284-C994-4B4E-9A54-022FDDBDC34F}" srcOrd="1" destOrd="0" presId="urn:microsoft.com/office/officeart/2005/8/layout/chevron2"/>
    <dgm:cxn modelId="{72FDA2F9-7ECC-416B-8987-3AF99FD989E4}" type="presParOf" srcId="{F4220E6F-394E-439B-9073-BD0515971EBB}" destId="{A7A7C854-C5D6-49C9-979E-60E2B1A0F5B4}" srcOrd="2" destOrd="0" presId="urn:microsoft.com/office/officeart/2005/8/layout/chevron2"/>
    <dgm:cxn modelId="{C3EC318E-4CBB-4C61-B041-78AED15F13C9}" type="presParOf" srcId="{A7A7C854-C5D6-49C9-979E-60E2B1A0F5B4}" destId="{EF902FB7-C37B-42DA-9DF6-C3A3B8967CE7}" srcOrd="0" destOrd="0" presId="urn:microsoft.com/office/officeart/2005/8/layout/chevron2"/>
    <dgm:cxn modelId="{358EC8F7-63A5-46FA-8D6D-C04EF3F007DB}" type="presParOf" srcId="{A7A7C854-C5D6-49C9-979E-60E2B1A0F5B4}" destId="{6007FA0E-0774-430C-B915-BDE89C6BDD91}" srcOrd="1" destOrd="0" presId="urn:microsoft.com/office/officeart/2005/8/layout/chevron2"/>
    <dgm:cxn modelId="{6D57E242-ECB8-4113-B5DD-CA3C43719131}" type="presParOf" srcId="{F4220E6F-394E-439B-9073-BD0515971EBB}" destId="{18D9F12D-0297-4DB1-ABE0-72F386CE9489}" srcOrd="3" destOrd="0" presId="urn:microsoft.com/office/officeart/2005/8/layout/chevron2"/>
    <dgm:cxn modelId="{ABFE10BA-082F-476E-9FA8-323A7CEAD55F}" type="presParOf" srcId="{F4220E6F-394E-439B-9073-BD0515971EBB}" destId="{3B98DFC3-7469-4688-B0AD-A95DD745BFA0}" srcOrd="4" destOrd="0" presId="urn:microsoft.com/office/officeart/2005/8/layout/chevron2"/>
    <dgm:cxn modelId="{4D3EC5B8-5C11-4448-83E3-B4D60B920847}" type="presParOf" srcId="{3B98DFC3-7469-4688-B0AD-A95DD745BFA0}" destId="{717F9587-DBDA-4B82-B57B-0E0BB9370DEE}" srcOrd="0" destOrd="0" presId="urn:microsoft.com/office/officeart/2005/8/layout/chevron2"/>
    <dgm:cxn modelId="{1426C2A6-CDF0-4DB1-BB5D-8E220E742167}" type="presParOf" srcId="{3B98DFC3-7469-4688-B0AD-A95DD745BFA0}" destId="{C3FB8E40-50FB-44BE-BABA-3717D50C4C5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CA436-2A37-4343-9229-0C7302DBCEA1}">
      <dsp:nvSpPr>
        <dsp:cNvPr id="0" name=""/>
        <dsp:cNvSpPr/>
      </dsp:nvSpPr>
      <dsp:spPr>
        <a:xfrm>
          <a:off x="3114683" y="1846926"/>
          <a:ext cx="1985069" cy="1547148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800" kern="1200" dirty="0"/>
        </a:p>
      </dsp:txBody>
      <dsp:txXfrm>
        <a:off x="3405390" y="2073501"/>
        <a:ext cx="1403655" cy="1093998"/>
      </dsp:txXfrm>
    </dsp:sp>
    <dsp:sp modelId="{96C2363E-1D76-4CEE-9948-FCFA9CE2A113}">
      <dsp:nvSpPr>
        <dsp:cNvPr id="0" name=""/>
        <dsp:cNvSpPr/>
      </dsp:nvSpPr>
      <dsp:spPr>
        <a:xfrm rot="11545970">
          <a:off x="1085918" y="1951876"/>
          <a:ext cx="1977052" cy="440937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923CD49F-A5CB-407F-8598-B49E93491121}">
      <dsp:nvSpPr>
        <dsp:cNvPr id="0" name=""/>
        <dsp:cNvSpPr/>
      </dsp:nvSpPr>
      <dsp:spPr>
        <a:xfrm>
          <a:off x="42840" y="1371603"/>
          <a:ext cx="2132520" cy="11758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>
              <a:latin typeface="Arial" pitchFamily="34" charset="0"/>
              <a:cs typeface="Arial" pitchFamily="34" charset="0"/>
            </a:rPr>
            <a:t>akasi</a:t>
          </a:r>
          <a:endParaRPr lang="ru-RU" sz="4000" kern="1200" dirty="0">
            <a:latin typeface="Arial" pitchFamily="34" charset="0"/>
            <a:cs typeface="Arial" pitchFamily="34" charset="0"/>
          </a:endParaRPr>
        </a:p>
      </dsp:txBody>
      <dsp:txXfrm>
        <a:off x="77279" y="1406042"/>
        <a:ext cx="2063642" cy="1106955"/>
      </dsp:txXfrm>
    </dsp:sp>
    <dsp:sp modelId="{A2E67B95-2A6F-4CE6-A8B3-689FD48B995C}">
      <dsp:nvSpPr>
        <dsp:cNvPr id="0" name=""/>
        <dsp:cNvSpPr/>
      </dsp:nvSpPr>
      <dsp:spPr>
        <a:xfrm rot="16165004">
          <a:off x="3559569" y="957363"/>
          <a:ext cx="1176356" cy="440937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F5F7B20F-5E32-4395-B0DF-B7AB1EBCEB36}">
      <dsp:nvSpPr>
        <dsp:cNvPr id="0" name=""/>
        <dsp:cNvSpPr/>
      </dsp:nvSpPr>
      <dsp:spPr>
        <a:xfrm>
          <a:off x="2971782" y="14277"/>
          <a:ext cx="2229776" cy="11758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>
              <a:latin typeface="Arial" pitchFamily="34" charset="0"/>
              <a:cs typeface="Arial" pitchFamily="34" charset="0"/>
            </a:rPr>
            <a:t>dadasi</a:t>
          </a:r>
          <a:endParaRPr lang="ru-RU" sz="4000" kern="1200" dirty="0">
            <a:latin typeface="Arial" pitchFamily="34" charset="0"/>
            <a:cs typeface="Arial" pitchFamily="34" charset="0"/>
          </a:endParaRPr>
        </a:p>
      </dsp:txBody>
      <dsp:txXfrm>
        <a:off x="3006221" y="48716"/>
        <a:ext cx="2160898" cy="1106955"/>
      </dsp:txXfrm>
    </dsp:sp>
    <dsp:sp modelId="{4AFE8884-FD67-4F19-A79E-64C37544ED91}">
      <dsp:nvSpPr>
        <dsp:cNvPr id="0" name=""/>
        <dsp:cNvSpPr/>
      </dsp:nvSpPr>
      <dsp:spPr>
        <a:xfrm rot="20836860">
          <a:off x="5068566" y="1934019"/>
          <a:ext cx="1913408" cy="440937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E6B27B7D-98D9-4AE4-B980-D9B279DADD5A}">
      <dsp:nvSpPr>
        <dsp:cNvPr id="0" name=""/>
        <dsp:cNvSpPr/>
      </dsp:nvSpPr>
      <dsp:spPr>
        <a:xfrm>
          <a:off x="5841732" y="1371609"/>
          <a:ext cx="2387867" cy="11758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>
              <a:latin typeface="Arial" pitchFamily="34" charset="0"/>
              <a:cs typeface="Arial" pitchFamily="34" charset="0"/>
            </a:rPr>
            <a:t>mehmon</a:t>
          </a:r>
          <a:endParaRPr lang="ru-RU" sz="4000" kern="1200" dirty="0">
            <a:latin typeface="Arial" pitchFamily="34" charset="0"/>
            <a:cs typeface="Arial" pitchFamily="34" charset="0"/>
          </a:endParaRPr>
        </a:p>
      </dsp:txBody>
      <dsp:txXfrm>
        <a:off x="5876171" y="1406048"/>
        <a:ext cx="2318989" cy="11069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D2CDC-2572-4D84-BF22-F7AB22869C25}">
      <dsp:nvSpPr>
        <dsp:cNvPr id="0" name=""/>
        <dsp:cNvSpPr/>
      </dsp:nvSpPr>
      <dsp:spPr>
        <a:xfrm>
          <a:off x="0" y="2554899"/>
          <a:ext cx="8229600" cy="838575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U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qilib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qoygan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ishini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bunday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oqibatlarga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olib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kelishini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bilmagan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edi-da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. U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bolalik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qildi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.  </a:t>
          </a:r>
          <a:endParaRPr lang="ru-RU" sz="2800" kern="1200" dirty="0">
            <a:latin typeface="Arial" pitchFamily="34" charset="0"/>
            <a:cs typeface="Arial" pitchFamily="34" charset="0"/>
          </a:endParaRPr>
        </a:p>
      </dsp:txBody>
      <dsp:txXfrm>
        <a:off x="0" y="2554899"/>
        <a:ext cx="8229600" cy="838575"/>
      </dsp:txXfrm>
    </dsp:sp>
    <dsp:sp modelId="{C5682AAE-337C-4619-BBDC-830F4F845792}">
      <dsp:nvSpPr>
        <dsp:cNvPr id="0" name=""/>
        <dsp:cNvSpPr/>
      </dsp:nvSpPr>
      <dsp:spPr>
        <a:xfrm rot="10800000">
          <a:off x="0" y="1277749"/>
          <a:ext cx="8229600" cy="1289728"/>
        </a:xfrm>
        <a:prstGeom prst="upArrowCallou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Bolaligiga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borib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otga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g‘ayirlik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qiladi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ukasining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shuncha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azob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chekishiga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sababchi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bo‘ladi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800" kern="1200" dirty="0">
            <a:latin typeface="Arial" pitchFamily="34" charset="0"/>
            <a:cs typeface="Arial" pitchFamily="34" charset="0"/>
          </a:endParaRPr>
        </a:p>
      </dsp:txBody>
      <dsp:txXfrm rot="10800000">
        <a:off x="0" y="1277749"/>
        <a:ext cx="8229600" cy="838027"/>
      </dsp:txXfrm>
    </dsp:sp>
    <dsp:sp modelId="{B10D2028-35F1-45EA-A177-9790617176DF}">
      <dsp:nvSpPr>
        <dsp:cNvPr id="0" name=""/>
        <dsp:cNvSpPr/>
      </dsp:nvSpPr>
      <dsp:spPr>
        <a:xfrm rot="10800000">
          <a:off x="0" y="599"/>
          <a:ext cx="8229600" cy="1289728"/>
        </a:xfrm>
        <a:prstGeom prst="upArrowCallou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U “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o‘xshatib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tepki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yegan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”,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bizga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ismi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no’malum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shunday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oti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bo‘lishini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orzu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qilgan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kern="1200" dirty="0" err="1" smtClean="0">
              <a:latin typeface="Arial" pitchFamily="34" charset="0"/>
              <a:cs typeface="Arial" pitchFamily="34" charset="0"/>
            </a:rPr>
            <a:t>bir</a:t>
          </a:r>
          <a:r>
            <a:rPr lang="en-US" sz="2800" kern="1200" dirty="0" smtClean="0">
              <a:latin typeface="Arial" pitchFamily="34" charset="0"/>
              <a:cs typeface="Arial" pitchFamily="34" charset="0"/>
            </a:rPr>
            <a:t> bola.</a:t>
          </a:r>
          <a:endParaRPr lang="ru-RU" sz="2800" kern="1200" dirty="0">
            <a:latin typeface="Arial" pitchFamily="34" charset="0"/>
            <a:cs typeface="Arial" pitchFamily="34" charset="0"/>
          </a:endParaRPr>
        </a:p>
      </dsp:txBody>
      <dsp:txXfrm rot="10800000">
        <a:off x="0" y="599"/>
        <a:ext cx="8229600" cy="8380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9BAE1-2FF0-4C99-865F-CC2320E5927E}">
      <dsp:nvSpPr>
        <dsp:cNvPr id="0" name=""/>
        <dsp:cNvSpPr/>
      </dsp:nvSpPr>
      <dsp:spPr>
        <a:xfrm rot="5400000">
          <a:off x="-189240" y="203513"/>
          <a:ext cx="1261601" cy="883120"/>
        </a:xfrm>
        <a:prstGeom prst="chevron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Arial" pitchFamily="34" charset="0"/>
              <a:cs typeface="Arial" pitchFamily="34" charset="0"/>
            </a:rPr>
            <a:t>1</a:t>
          </a:r>
          <a:endParaRPr lang="ru-RU" sz="3600" kern="1200" dirty="0">
            <a:latin typeface="Arial" pitchFamily="34" charset="0"/>
            <a:cs typeface="Arial" pitchFamily="34" charset="0"/>
          </a:endParaRPr>
        </a:p>
      </dsp:txBody>
      <dsp:txXfrm rot="-5400000">
        <a:off x="1" y="455832"/>
        <a:ext cx="883120" cy="378481"/>
      </dsp:txXfrm>
    </dsp:sp>
    <dsp:sp modelId="{E29751F3-6E0B-413B-94B7-2301B8BDA486}">
      <dsp:nvSpPr>
        <dsp:cNvPr id="0" name=""/>
        <dsp:cNvSpPr/>
      </dsp:nvSpPr>
      <dsp:spPr>
        <a:xfrm rot="5400000">
          <a:off x="4146124" y="-3259251"/>
          <a:ext cx="820472" cy="73464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Nima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sababdan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do‘nanni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mehmonga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berib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yubordi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?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883121" y="43804"/>
        <a:ext cx="7306427" cy="740368"/>
      </dsp:txXfrm>
    </dsp:sp>
    <dsp:sp modelId="{EF902FB7-C37B-42DA-9DF6-C3A3B8967CE7}">
      <dsp:nvSpPr>
        <dsp:cNvPr id="0" name=""/>
        <dsp:cNvSpPr/>
      </dsp:nvSpPr>
      <dsp:spPr>
        <a:xfrm rot="5400000">
          <a:off x="-189240" y="1255477"/>
          <a:ext cx="1261601" cy="883120"/>
        </a:xfrm>
        <a:prstGeom prst="chevron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Arial" pitchFamily="34" charset="0"/>
              <a:cs typeface="Arial" pitchFamily="34" charset="0"/>
            </a:rPr>
            <a:t>2</a:t>
          </a:r>
          <a:endParaRPr lang="ru-RU" sz="3600" kern="1200" dirty="0">
            <a:latin typeface="Arial" pitchFamily="34" charset="0"/>
            <a:cs typeface="Arial" pitchFamily="34" charset="0"/>
          </a:endParaRPr>
        </a:p>
      </dsp:txBody>
      <dsp:txXfrm rot="-5400000">
        <a:off x="1" y="1507796"/>
        <a:ext cx="883120" cy="378481"/>
      </dsp:txXfrm>
    </dsp:sp>
    <dsp:sp modelId="{6007FA0E-0774-430C-B915-BDE89C6BDD91}">
      <dsp:nvSpPr>
        <dsp:cNvPr id="0" name=""/>
        <dsp:cNvSpPr/>
      </dsp:nvSpPr>
      <dsp:spPr>
        <a:xfrm rot="5400000">
          <a:off x="4146340" y="-2196982"/>
          <a:ext cx="820040" cy="73464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Qishloq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oqsoqoli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fatvo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ruxsat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)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bersa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do‘nanni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nima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uchun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olib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kelmadi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? </a:t>
          </a:r>
          <a:endParaRPr lang="ru-RU" sz="2400" kern="1200" dirty="0"/>
        </a:p>
      </dsp:txBody>
      <dsp:txXfrm rot="-5400000">
        <a:off x="883121" y="1106268"/>
        <a:ext cx="7306448" cy="739978"/>
      </dsp:txXfrm>
    </dsp:sp>
    <dsp:sp modelId="{717F9587-DBDA-4B82-B57B-0E0BB9370DEE}">
      <dsp:nvSpPr>
        <dsp:cNvPr id="0" name=""/>
        <dsp:cNvSpPr/>
      </dsp:nvSpPr>
      <dsp:spPr>
        <a:xfrm rot="5400000">
          <a:off x="-189240" y="2317962"/>
          <a:ext cx="1261601" cy="883120"/>
        </a:xfrm>
        <a:prstGeom prst="chevron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Arial" pitchFamily="34" charset="0"/>
              <a:cs typeface="Arial" pitchFamily="34" charset="0"/>
            </a:rPr>
            <a:t>3</a:t>
          </a:r>
          <a:endParaRPr lang="ru-RU" sz="3600" kern="1200" dirty="0">
            <a:latin typeface="Arial" pitchFamily="34" charset="0"/>
            <a:cs typeface="Arial" pitchFamily="34" charset="0"/>
          </a:endParaRPr>
        </a:p>
      </dsp:txBody>
      <dsp:txXfrm rot="-5400000">
        <a:off x="1" y="2570281"/>
        <a:ext cx="883120" cy="378481"/>
      </dsp:txXfrm>
    </dsp:sp>
    <dsp:sp modelId="{C3FB8E40-50FB-44BE-BABA-3717D50C4C5B}">
      <dsp:nvSpPr>
        <dsp:cNvPr id="0" name=""/>
        <dsp:cNvSpPr/>
      </dsp:nvSpPr>
      <dsp:spPr>
        <a:xfrm rot="5400000">
          <a:off x="4146340" y="-1134496"/>
          <a:ext cx="820040" cy="73464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Baxshillaning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yoniga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kelib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, “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o‘zingni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asra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”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deb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yig‘laydi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400" kern="1200" dirty="0"/>
        </a:p>
      </dsp:txBody>
      <dsp:txXfrm rot="-5400000">
        <a:off x="883121" y="2168754"/>
        <a:ext cx="7306448" cy="739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5786446" y="3071816"/>
            <a:ext cx="1857389" cy="1357322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7417794" cy="2928402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Do‘nan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hikoyasi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tahlili</a:t>
            </a:r>
            <a:endParaRPr sz="4000" b="1" dirty="0"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2400" i="1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2400" i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</a:t>
            </a:r>
            <a:r>
              <a:rPr lang="en-US" sz="6000" kern="2000" spc="18" dirty="0" err="1" smtClean="0">
                <a:solidFill>
                  <a:sysClr val="window" lastClr="FFFFFF"/>
                </a:solidFill>
              </a:rPr>
              <a:t>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aybdor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Baxshillaning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dadasimikin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Otning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qadri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1357304"/>
            <a:ext cx="688361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Baxshilla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qadrli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ekanini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qayerdan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298" y="2500312"/>
            <a:ext cx="566373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boqishni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43240" y="3357568"/>
            <a:ext cx="520206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tilini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bilishi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mumkin-ku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86116" y="4214824"/>
            <a:ext cx="534614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Tushungani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photo_2020-09-15_00-17-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143254"/>
            <a:ext cx="2428892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photo_2020-09-09_13-49-4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2132" y="1571618"/>
            <a:ext cx="3286148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Muallifning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asl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niyati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571618"/>
            <a:ext cx="492737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Turli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sabablar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jamuljam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bo‘lib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yuzaga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murakkab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vaziyatga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tushib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odamlar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…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hayvonlarning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nozik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kechinmalarini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-u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bizga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yuqtirishdir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0151"/>
            <a:ext cx="8401080" cy="339447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Matansoy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soyimiz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bo‘lardi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bug‘doy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bitkuchiydi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Go‘ja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-u,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birozgina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mashoq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qo‘yib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yubordim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O‘zim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g‘aram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soyasida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g‘ir-g‘ir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shabadada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mast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yotdim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nafas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o‘tmay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uxlab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qolibman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mahal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uyg‘onsam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oftob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og‘ib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Do‘nanboy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mashoq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qayoqda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o‘sha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joyida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holatda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turipti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E’tibor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785932"/>
            <a:ext cx="8715436" cy="2714644"/>
          </a:xfrm>
          <a:prstGeom prst="roundRect">
            <a:avLst>
              <a:gd name="adj" fmla="val 4539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Iste’dodli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Turob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To‘laning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Yetti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zog‘oro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qissasi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joy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Do‘nan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hikoyasi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barchamizning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dunyoqarashimiz,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insoniy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tuyg‘ularimiz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boyishiga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kuchli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ta’sir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qilishi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ta’sirlidir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286248" y="1142990"/>
            <a:ext cx="484632" cy="57150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Sizning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jonivorlarga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munosabatingiz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Baxshillaning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ta’riflaganday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jonivorlardan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do‘stingiz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do‘stingiz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hikoya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yozishga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Tarixsiz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kelajak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yo‘q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sohibqiron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bobomiz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Amir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Xalqparvar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siymolar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Ismoil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Avliyo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Ahmad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Yassaviy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9-06_19-23-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2500312"/>
            <a:ext cx="2857520" cy="1928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Do‘nan-ot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” 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Ilonning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majaqlaydi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Toshloqdagi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buloq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suvinigina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ichadi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Yo‘lning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tomonidan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yuradi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Uyini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Hamma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narsani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yeyavermaydi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Mehr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sadoqatni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his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Sog‘inch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tuyg‘ularini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anglaydi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11_22-06-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2143122"/>
            <a:ext cx="1902643" cy="12858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E’tibor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“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ovqat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tilamay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qo‘ydi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tabiatim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ishtaham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bo‘g‘ilib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kunda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qiltiriq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qoldim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oyim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qo‘rqib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ketdilar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o‘zim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ham”.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Do‘nanning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holati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       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ayriliqqa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chidolmadi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ovqat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yemadi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Do‘nan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ichmadi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kishnayveribdi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ozib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ketibdi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071802" y="3071816"/>
            <a:ext cx="1643074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143240" y="2928940"/>
            <a:ext cx="1571636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143240" y="2786064"/>
            <a:ext cx="1428760" cy="730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143240" y="2143122"/>
            <a:ext cx="1500198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071802" y="1643056"/>
            <a:ext cx="1571636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tuyg‘ular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ataladi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1_22-55-2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643056"/>
            <a:ext cx="3143272" cy="2857520"/>
          </a:xfrm>
        </p:spPr>
      </p:pic>
      <p:pic>
        <p:nvPicPr>
          <p:cNvPr id="5" name="Рисунок 4" descr="photo_2020-09-11_22-47-5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1357304"/>
            <a:ext cx="2643206" cy="22145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00496" y="1500180"/>
            <a:ext cx="1364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Mehr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4744" y="2357436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Ishonch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4744" y="3357568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Do‘stlik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Do‘stlik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Do‘stlik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beg‘araz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fidoyilikni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samimiy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tuyg‘ularni,eng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muhimi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juda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sadoqat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vafodorlikni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talab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etadigan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mas’uliyatli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burchdir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9_15-28-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3500444"/>
            <a:ext cx="2115273" cy="1000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Aybdor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20815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photo_2020-09-06_20-17-1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57620" y="3286130"/>
            <a:ext cx="1428760" cy="1000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Baxshillaning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akasi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454</Words>
  <Application>Microsoft Office PowerPoint</Application>
  <PresentationFormat>Экран (16:9)</PresentationFormat>
  <Paragraphs>67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Тема Office</vt:lpstr>
      <vt:lpstr>Презентация PowerPoint</vt:lpstr>
      <vt:lpstr>Tarixsiz kelajak yo‘q</vt:lpstr>
      <vt:lpstr>“Do‘nan-ot emas, odam edi” </vt:lpstr>
      <vt:lpstr>E’tibor bering!</vt:lpstr>
      <vt:lpstr>Do‘nanning holati</vt:lpstr>
      <vt:lpstr>Bu tuyg‘ular nima deb ataladi?</vt:lpstr>
      <vt:lpstr>Do‘stlik nima?</vt:lpstr>
      <vt:lpstr>“Aybdor” kim?</vt:lpstr>
      <vt:lpstr>Baxshillaning akasi</vt:lpstr>
      <vt:lpstr>Unda “aybdor” Baxshillaning dadasimikin?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52</cp:revision>
  <dcterms:created xsi:type="dcterms:W3CDTF">2020-08-23T10:25:57Z</dcterms:created>
  <dcterms:modified xsi:type="dcterms:W3CDTF">2020-09-16T04:59:49Z</dcterms:modified>
</cp:coreProperties>
</file>