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0" r:id="rId2"/>
    <p:sldId id="1658" r:id="rId3"/>
    <p:sldId id="1653" r:id="rId4"/>
    <p:sldId id="725" r:id="rId5"/>
    <p:sldId id="779" r:id="rId6"/>
    <p:sldId id="780" r:id="rId7"/>
    <p:sldId id="753" r:id="rId8"/>
    <p:sldId id="1661" r:id="rId9"/>
    <p:sldId id="1655" r:id="rId10"/>
    <p:sldId id="1665" r:id="rId11"/>
    <p:sldId id="1666" r:id="rId12"/>
    <p:sldId id="1667" r:id="rId13"/>
    <p:sldId id="1668" r:id="rId14"/>
    <p:sldId id="1672" r:id="rId15"/>
    <p:sldId id="1674" r:id="rId16"/>
    <p:sldId id="1673" r:id="rId17"/>
    <p:sldId id="1663" r:id="rId18"/>
    <p:sldId id="1664" r:id="rId19"/>
    <p:sldId id="1662" r:id="rId20"/>
    <p:sldId id="1670" r:id="rId21"/>
    <p:sldId id="1671" r:id="rId22"/>
    <p:sldId id="1669" r:id="rId23"/>
    <p:sldId id="715" r:id="rId24"/>
  </p:sldIdLst>
  <p:sldSz cx="12185650" cy="7019925"/>
  <p:notesSz cx="5765800" cy="3244850"/>
  <p:defaultTextStyle>
    <a:defPPr>
      <a:defRPr lang="ru-RU"/>
    </a:defPPr>
    <a:lvl1pPr marL="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F2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>
      <p:cViewPr varScale="1">
        <p:scale>
          <a:sx n="67" d="100"/>
          <a:sy n="67" d="100"/>
        </p:scale>
        <p:origin x="756" y="78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0624-E261-4E68-BC68-6CD565DFB15F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27213" y="242888"/>
            <a:ext cx="21113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9C9D-080E-4439-901A-28EA3C65A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924" y="2176176"/>
            <a:ext cx="10357803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7848" y="3931158"/>
            <a:ext cx="85299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455189"/>
          </a:xfrm>
        </p:spPr>
        <p:txBody>
          <a:bodyPr lIns="0" tIns="0" rIns="0" bIns="0"/>
          <a:lstStyle>
            <a:lvl1pPr>
              <a:defRPr sz="2958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284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12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31" y="286575"/>
            <a:ext cx="10357805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93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949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047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393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949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5047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3931" y="955500"/>
            <a:ext cx="10357805" cy="223779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91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3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63" y="1159949"/>
            <a:ext cx="11942743" cy="5731336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17" name="bg object 17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3122" y="6528530"/>
            <a:ext cx="3899408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282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3669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0.png"/><Relationship Id="rId11" Type="http://schemas.openxmlformats.org/officeDocument/2006/relationships/image" Target="../media/image39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image" Target="../media/image18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2" Type="http://schemas.openxmlformats.org/officeDocument/2006/relationships/image" Target="../media/image16.png"/><Relationship Id="rId17" Type="http://schemas.openxmlformats.org/officeDocument/2006/relationships/image" Target="../media/image28.pn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40.png"/><Relationship Id="rId15" Type="http://schemas.openxmlformats.org/officeDocument/2006/relationships/image" Target="../media/image26.png"/><Relationship Id="rId10" Type="http://schemas.openxmlformats.org/officeDocument/2006/relationships/image" Target="../media/image130.png"/><Relationship Id="rId9" Type="http://schemas.openxmlformats.org/officeDocument/2006/relationships/image" Target="../media/image25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4761"/>
            <a:ext cx="12185650" cy="1905001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8055" dirty="0"/>
              <a:t> </a:t>
            </a:r>
            <a:endParaRPr lang="ru-RU" sz="8055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3082894" y="308567"/>
            <a:ext cx="5645237" cy="1262289"/>
          </a:xfrm>
          <a:prstGeom prst="rect">
            <a:avLst/>
          </a:prstGeom>
        </p:spPr>
        <p:txBody>
          <a:bodyPr wrap="square" lIns="0" tIns="3088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55" algn="ctr" defTabSz="1933533">
              <a:spcBef>
                <a:spcPts val="241"/>
              </a:spcBef>
              <a:defRPr/>
            </a:pPr>
            <a:r>
              <a:rPr lang="en-US" sz="80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3" name="object 11"/>
          <p:cNvSpPr>
            <a:spLocks noChangeArrowheads="1"/>
          </p:cNvSpPr>
          <p:nvPr/>
        </p:nvSpPr>
        <p:spPr bwMode="auto">
          <a:xfrm>
            <a:off x="606425" y="314291"/>
            <a:ext cx="1415226" cy="139253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3392"/>
            <a:endParaRPr lang="ru-RU" sz="8055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2021651" y="2178211"/>
            <a:ext cx="9187273" cy="13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49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9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O‘TILGAN MAVZULAR BO‘YICHA TAKRORLASH</a:t>
            </a:r>
            <a:endParaRPr lang="en-US" sz="48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89125" y="506249"/>
            <a:ext cx="2018098" cy="912056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8055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666900" y="507289"/>
            <a:ext cx="2018098" cy="86484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 lIns="0" tIns="33519" rIns="0" bIns="0">
            <a:spAutoFit/>
          </a:bodyPr>
          <a:lstStyle/>
          <a:p>
            <a:pPr algn="ctr" defTabSz="1217750">
              <a:spcBef>
                <a:spcPts val="265"/>
              </a:spcBef>
              <a:defRPr/>
            </a:pPr>
            <a:r>
              <a:rPr lang="en-US" sz="4650" b="1" spc="22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4650" b="1" spc="22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650" b="1" spc="22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54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239FC390-1FEA-4373-A147-DD45B8DDB257}"/>
              </a:ext>
            </a:extLst>
          </p:cNvPr>
          <p:cNvSpPr/>
          <p:nvPr/>
        </p:nvSpPr>
        <p:spPr>
          <a:xfrm>
            <a:off x="385628" y="2178211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FC72A35-DC9D-4D45-AAA0-2CC8D2C9107B}"/>
              </a:ext>
            </a:extLst>
          </p:cNvPr>
          <p:cNvSpPr/>
          <p:nvPr/>
        </p:nvSpPr>
        <p:spPr>
          <a:xfrm>
            <a:off x="385628" y="4549484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4C3C87-AC05-47F0-BB5B-BD81E885B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632" r="5866" b="20553"/>
          <a:stretch/>
        </p:blipFill>
        <p:spPr>
          <a:xfrm>
            <a:off x="5330825" y="4023199"/>
            <a:ext cx="3048000" cy="24924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103D3-7EC3-4FC5-A503-69C0EBF3F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8" b="76415"/>
          <a:stretch/>
        </p:blipFill>
        <p:spPr>
          <a:xfrm>
            <a:off x="1874837" y="4129057"/>
            <a:ext cx="2842945" cy="24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MASHQ (3)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22316-B96E-4986-9434-66579106F3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68425" y="1681162"/>
            <a:ext cx="3581400" cy="3367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EFA8A1-E75D-480B-B942-385BBAAA071F}"/>
              </a:ext>
            </a:extLst>
          </p:cNvPr>
          <p:cNvSpPr txBox="1"/>
          <p:nvPr/>
        </p:nvSpPr>
        <p:spPr>
          <a:xfrm>
            <a:off x="1882173" y="4195762"/>
            <a:ext cx="2553904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Kattaliklar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0C5A88-07C4-4880-882D-3631CE5501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88025" y="1826418"/>
            <a:ext cx="3581400" cy="3367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8E78C7-A30B-4BDD-8AEC-E90C9DD69610}"/>
              </a:ext>
            </a:extLst>
          </p:cNvPr>
          <p:cNvSpPr txBox="1"/>
          <p:nvPr/>
        </p:nvSpPr>
        <p:spPr>
          <a:xfrm>
            <a:off x="6574283" y="4369474"/>
            <a:ext cx="2008883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Birliklar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7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o m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o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11525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11525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2605086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546258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405764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1147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26003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69025" y="545782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69025" y="405288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6225" y="26003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6225" y="4052885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26425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405764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26384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11477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14266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A216-5B85-40BD-9073-5BF6C726F2A2}"/>
              </a:ext>
            </a:extLst>
          </p:cNvPr>
          <p:cNvSpPr txBox="1"/>
          <p:nvPr/>
        </p:nvSpPr>
        <p:spPr>
          <a:xfrm>
            <a:off x="3288302" y="1488428"/>
            <a:ext cx="1256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/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𝝑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95A1038-E1C2-404A-BE78-76E96740CB20}"/>
              </a:ext>
            </a:extLst>
          </p:cNvPr>
          <p:cNvSpPr txBox="1"/>
          <p:nvPr/>
        </p:nvSpPr>
        <p:spPr>
          <a:xfrm>
            <a:off x="3248904" y="431494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394133" y="2910213"/>
            <a:ext cx="15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= F S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AB2D2B-7B64-4327-BD51-9AAB44509A8A}"/>
              </a:ext>
            </a:extLst>
          </p:cNvPr>
          <p:cNvSpPr txBox="1"/>
          <p:nvPr/>
        </p:nvSpPr>
        <p:spPr>
          <a:xfrm>
            <a:off x="8413434" y="2910213"/>
            <a:ext cx="189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/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blipFill>
                <a:blip r:embed="rId3"/>
                <a:stretch>
                  <a:fillRect b="-110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0721D4F-953F-4C7D-9A6C-D03F981E4FED}"/>
              </a:ext>
            </a:extLst>
          </p:cNvPr>
          <p:cNvSpPr txBox="1"/>
          <p:nvPr/>
        </p:nvSpPr>
        <p:spPr>
          <a:xfrm>
            <a:off x="3209902" y="286046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/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blipFill>
                <a:blip r:embed="rId4"/>
                <a:stretch>
                  <a:fillRect l="-1242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2421F6F-D0AE-4FE9-9C16-B054B86948AB}"/>
              </a:ext>
            </a:extLst>
          </p:cNvPr>
          <p:cNvSpPr txBox="1"/>
          <p:nvPr/>
        </p:nvSpPr>
        <p:spPr>
          <a:xfrm>
            <a:off x="8442842" y="5551241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1000014" y="571007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8908E6-EB8B-4C2B-8778-4396F34D933A}"/>
              </a:ext>
            </a:extLst>
          </p:cNvPr>
          <p:cNvSpPr txBox="1"/>
          <p:nvPr/>
        </p:nvSpPr>
        <p:spPr>
          <a:xfrm>
            <a:off x="3286353" y="5710079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394133" y="4362775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 = mg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EF71D-895A-4231-AE93-46E08B2677DB}"/>
              </a:ext>
            </a:extLst>
          </p:cNvPr>
          <p:cNvSpPr txBox="1"/>
          <p:nvPr/>
        </p:nvSpPr>
        <p:spPr>
          <a:xfrm>
            <a:off x="8413434" y="4195228"/>
            <a:ext cx="1721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/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 =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𝝆</m:t>
                    </m:r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gV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blipFill>
                <a:blip r:embed="rId5"/>
                <a:stretch>
                  <a:fillRect l="-5900" t="-12791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548368" y="1457652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Zichlik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9641" y="13020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30783" y="263856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1EE8E3-1AFE-46C8-96AB-2C61B0CF8452}"/>
              </a:ext>
            </a:extLst>
          </p:cNvPr>
          <p:cNvSpPr txBox="1"/>
          <p:nvPr/>
        </p:nvSpPr>
        <p:spPr>
          <a:xfrm>
            <a:off x="225249" y="4159385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736152-5006-4967-A2E5-0BCAF9AADABA}"/>
              </a:ext>
            </a:extLst>
          </p:cNvPr>
          <p:cNvSpPr txBox="1"/>
          <p:nvPr/>
        </p:nvSpPr>
        <p:spPr>
          <a:xfrm>
            <a:off x="206388" y="563230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D7042F-03FF-4872-8A75-7C39DF29ACC5}"/>
              </a:ext>
            </a:extLst>
          </p:cNvPr>
          <p:cNvSpPr txBox="1"/>
          <p:nvPr/>
        </p:nvSpPr>
        <p:spPr>
          <a:xfrm>
            <a:off x="5578551" y="14544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B962FC-1BF0-4546-8B71-64D6365EC0B6}"/>
              </a:ext>
            </a:extLst>
          </p:cNvPr>
          <p:cNvSpPr txBox="1"/>
          <p:nvPr/>
        </p:nvSpPr>
        <p:spPr>
          <a:xfrm>
            <a:off x="5659693" y="279096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C3E1F1-7FE2-49A5-9A5A-1DA7E9178EB7}"/>
              </a:ext>
            </a:extLst>
          </p:cNvPr>
          <p:cNvSpPr txBox="1"/>
          <p:nvPr/>
        </p:nvSpPr>
        <p:spPr>
          <a:xfrm>
            <a:off x="5654159" y="4311785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1DFA36-D2E1-4F9B-A09E-E79D1C841961}"/>
              </a:ext>
            </a:extLst>
          </p:cNvPr>
          <p:cNvSpPr txBox="1"/>
          <p:nvPr/>
        </p:nvSpPr>
        <p:spPr>
          <a:xfrm>
            <a:off x="5635298" y="578470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93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o m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o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11525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11525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2605086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546258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405764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1147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26003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69025" y="545782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69025" y="405288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6225" y="26003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6225" y="4052885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26425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405764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26384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11477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14266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A216-5B85-40BD-9073-5BF6C726F2A2}"/>
              </a:ext>
            </a:extLst>
          </p:cNvPr>
          <p:cNvSpPr txBox="1"/>
          <p:nvPr/>
        </p:nvSpPr>
        <p:spPr>
          <a:xfrm>
            <a:off x="3288302" y="1488428"/>
            <a:ext cx="1256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/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𝝑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95A1038-E1C2-404A-BE78-76E96740CB20}"/>
              </a:ext>
            </a:extLst>
          </p:cNvPr>
          <p:cNvSpPr txBox="1"/>
          <p:nvPr/>
        </p:nvSpPr>
        <p:spPr>
          <a:xfrm>
            <a:off x="3248904" y="431494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394133" y="2910213"/>
            <a:ext cx="15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= F S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AB2D2B-7B64-4327-BD51-9AAB44509A8A}"/>
              </a:ext>
            </a:extLst>
          </p:cNvPr>
          <p:cNvSpPr txBox="1"/>
          <p:nvPr/>
        </p:nvSpPr>
        <p:spPr>
          <a:xfrm>
            <a:off x="8413434" y="2910213"/>
            <a:ext cx="189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/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blipFill>
                <a:blip r:embed="rId3"/>
                <a:stretch>
                  <a:fillRect b="-110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0721D4F-953F-4C7D-9A6C-D03F981E4FED}"/>
              </a:ext>
            </a:extLst>
          </p:cNvPr>
          <p:cNvSpPr txBox="1"/>
          <p:nvPr/>
        </p:nvSpPr>
        <p:spPr>
          <a:xfrm>
            <a:off x="3209902" y="286046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/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blipFill>
                <a:blip r:embed="rId4"/>
                <a:stretch>
                  <a:fillRect l="-1242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2421F6F-D0AE-4FE9-9C16-B054B86948AB}"/>
              </a:ext>
            </a:extLst>
          </p:cNvPr>
          <p:cNvSpPr txBox="1"/>
          <p:nvPr/>
        </p:nvSpPr>
        <p:spPr>
          <a:xfrm>
            <a:off x="8442842" y="5551241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1000014" y="571007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8908E6-EB8B-4C2B-8778-4396F34D933A}"/>
              </a:ext>
            </a:extLst>
          </p:cNvPr>
          <p:cNvSpPr txBox="1"/>
          <p:nvPr/>
        </p:nvSpPr>
        <p:spPr>
          <a:xfrm>
            <a:off x="3286353" y="5710079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394133" y="4362775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 = mg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EF71D-895A-4231-AE93-46E08B2677DB}"/>
              </a:ext>
            </a:extLst>
          </p:cNvPr>
          <p:cNvSpPr txBox="1"/>
          <p:nvPr/>
        </p:nvSpPr>
        <p:spPr>
          <a:xfrm>
            <a:off x="8413434" y="4195228"/>
            <a:ext cx="1721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/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 =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𝝆</m:t>
                    </m:r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gV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blipFill>
                <a:blip r:embed="rId5"/>
                <a:stretch>
                  <a:fillRect l="-5900" t="-12791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548368" y="1457652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Zichlik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9641" y="13020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70997" y="4284997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FB747-5C9E-46CD-9868-7F2AE62EC0D5}"/>
              </a:ext>
            </a:extLst>
          </p:cNvPr>
          <p:cNvSpPr txBox="1"/>
          <p:nvPr/>
        </p:nvSpPr>
        <p:spPr>
          <a:xfrm>
            <a:off x="5705731" y="28561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348D8E-14B8-4BCC-8DB9-E9B93E83387D}"/>
              </a:ext>
            </a:extLst>
          </p:cNvPr>
          <p:cNvSpPr txBox="1"/>
          <p:nvPr/>
        </p:nvSpPr>
        <p:spPr>
          <a:xfrm>
            <a:off x="270997" y="287053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7D99A8-A5AD-4634-8F17-0C391DCFBBCF}"/>
              </a:ext>
            </a:extLst>
          </p:cNvPr>
          <p:cNvSpPr txBox="1"/>
          <p:nvPr/>
        </p:nvSpPr>
        <p:spPr>
          <a:xfrm>
            <a:off x="5728769" y="56910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B4ABD-4254-48AC-8EBB-141E00F4DEB2}"/>
              </a:ext>
            </a:extLst>
          </p:cNvPr>
          <p:cNvSpPr txBox="1"/>
          <p:nvPr/>
        </p:nvSpPr>
        <p:spPr>
          <a:xfrm>
            <a:off x="263981" y="573198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9D1D20-93CB-41C1-BD68-080307FBA6E1}"/>
              </a:ext>
            </a:extLst>
          </p:cNvPr>
          <p:cNvSpPr txBox="1"/>
          <p:nvPr/>
        </p:nvSpPr>
        <p:spPr>
          <a:xfrm>
            <a:off x="5645273" y="434894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078D42-122E-40DC-BE98-F9E1CF5EC293}"/>
              </a:ext>
            </a:extLst>
          </p:cNvPr>
          <p:cNvSpPr txBox="1"/>
          <p:nvPr/>
        </p:nvSpPr>
        <p:spPr>
          <a:xfrm>
            <a:off x="5597732" y="1363310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631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o m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o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11525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11525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2605086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546258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405764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1147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26003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69025" y="545782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69025" y="405288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6225" y="26003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6225" y="4052885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26425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405764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26384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11477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14266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A216-5B85-40BD-9073-5BF6C726F2A2}"/>
              </a:ext>
            </a:extLst>
          </p:cNvPr>
          <p:cNvSpPr txBox="1"/>
          <p:nvPr/>
        </p:nvSpPr>
        <p:spPr>
          <a:xfrm>
            <a:off x="3288302" y="1488428"/>
            <a:ext cx="1256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/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𝝑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95A1038-E1C2-404A-BE78-76E96740CB20}"/>
              </a:ext>
            </a:extLst>
          </p:cNvPr>
          <p:cNvSpPr txBox="1"/>
          <p:nvPr/>
        </p:nvSpPr>
        <p:spPr>
          <a:xfrm>
            <a:off x="3248904" y="431494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394133" y="2910213"/>
            <a:ext cx="15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= F S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AB2D2B-7B64-4327-BD51-9AAB44509A8A}"/>
              </a:ext>
            </a:extLst>
          </p:cNvPr>
          <p:cNvSpPr txBox="1"/>
          <p:nvPr/>
        </p:nvSpPr>
        <p:spPr>
          <a:xfrm>
            <a:off x="8413434" y="2910213"/>
            <a:ext cx="189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/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blipFill>
                <a:blip r:embed="rId3"/>
                <a:stretch>
                  <a:fillRect b="-110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0721D4F-953F-4C7D-9A6C-D03F981E4FED}"/>
              </a:ext>
            </a:extLst>
          </p:cNvPr>
          <p:cNvSpPr txBox="1"/>
          <p:nvPr/>
        </p:nvSpPr>
        <p:spPr>
          <a:xfrm>
            <a:off x="3209902" y="286046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/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blipFill>
                <a:blip r:embed="rId4"/>
                <a:stretch>
                  <a:fillRect l="-1242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2421F6F-D0AE-4FE9-9C16-B054B86948AB}"/>
              </a:ext>
            </a:extLst>
          </p:cNvPr>
          <p:cNvSpPr txBox="1"/>
          <p:nvPr/>
        </p:nvSpPr>
        <p:spPr>
          <a:xfrm>
            <a:off x="8442842" y="5551241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1000014" y="571007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8908E6-EB8B-4C2B-8778-4396F34D933A}"/>
              </a:ext>
            </a:extLst>
          </p:cNvPr>
          <p:cNvSpPr txBox="1"/>
          <p:nvPr/>
        </p:nvSpPr>
        <p:spPr>
          <a:xfrm>
            <a:off x="3286353" y="5710079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394133" y="4362775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 = mg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EF71D-895A-4231-AE93-46E08B2677DB}"/>
              </a:ext>
            </a:extLst>
          </p:cNvPr>
          <p:cNvSpPr txBox="1"/>
          <p:nvPr/>
        </p:nvSpPr>
        <p:spPr>
          <a:xfrm>
            <a:off x="8413434" y="4195228"/>
            <a:ext cx="1721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/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 =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𝝆</m:t>
                    </m:r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gV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blipFill>
                <a:blip r:embed="rId5"/>
                <a:stretch>
                  <a:fillRect l="-5900" t="-12791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548368" y="1457652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Zichlik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9641" y="13020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70997" y="4284997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FB747-5C9E-46CD-9868-7F2AE62EC0D5}"/>
              </a:ext>
            </a:extLst>
          </p:cNvPr>
          <p:cNvSpPr txBox="1"/>
          <p:nvPr/>
        </p:nvSpPr>
        <p:spPr>
          <a:xfrm>
            <a:off x="5705731" y="28561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348D8E-14B8-4BCC-8DB9-E9B93E83387D}"/>
              </a:ext>
            </a:extLst>
          </p:cNvPr>
          <p:cNvSpPr txBox="1"/>
          <p:nvPr/>
        </p:nvSpPr>
        <p:spPr>
          <a:xfrm>
            <a:off x="270997" y="287053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7D99A8-A5AD-4634-8F17-0C391DCFBBCF}"/>
              </a:ext>
            </a:extLst>
          </p:cNvPr>
          <p:cNvSpPr txBox="1"/>
          <p:nvPr/>
        </p:nvSpPr>
        <p:spPr>
          <a:xfrm>
            <a:off x="5728769" y="56910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B4ABD-4254-48AC-8EBB-141E00F4DEB2}"/>
              </a:ext>
            </a:extLst>
          </p:cNvPr>
          <p:cNvSpPr txBox="1"/>
          <p:nvPr/>
        </p:nvSpPr>
        <p:spPr>
          <a:xfrm>
            <a:off x="263981" y="573198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9D1D20-93CB-41C1-BD68-080307FBA6E1}"/>
              </a:ext>
            </a:extLst>
          </p:cNvPr>
          <p:cNvSpPr txBox="1"/>
          <p:nvPr/>
        </p:nvSpPr>
        <p:spPr>
          <a:xfrm>
            <a:off x="5645273" y="434894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078D42-122E-40DC-BE98-F9E1CF5EC293}"/>
              </a:ext>
            </a:extLst>
          </p:cNvPr>
          <p:cNvSpPr txBox="1"/>
          <p:nvPr/>
        </p:nvSpPr>
        <p:spPr>
          <a:xfrm>
            <a:off x="5597732" y="1363310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99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857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857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143997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414311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2773731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809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143547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70612" y="417600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38863" y="280079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4637" y="1423920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4152739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4637" y="2752601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35950" y="4193539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280079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1423920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809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3598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A216-5B85-40BD-9073-5BF6C726F2A2}"/>
              </a:ext>
            </a:extLst>
          </p:cNvPr>
          <p:cNvSpPr txBox="1"/>
          <p:nvPr/>
        </p:nvSpPr>
        <p:spPr>
          <a:xfrm>
            <a:off x="3288302" y="421628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m/s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6085E-C76B-4671-A9A4-15F6F2F7CAA9}"/>
              </a:ext>
            </a:extLst>
          </p:cNvPr>
          <p:cNvSpPr txBox="1"/>
          <p:nvPr/>
        </p:nvSpPr>
        <p:spPr>
          <a:xfrm>
            <a:off x="1113271" y="3083621"/>
            <a:ext cx="1156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5A1038-E1C2-404A-BE78-76E96740CB20}"/>
              </a:ext>
            </a:extLst>
          </p:cNvPr>
          <p:cNvSpPr txBox="1"/>
          <p:nvPr/>
        </p:nvSpPr>
        <p:spPr>
          <a:xfrm>
            <a:off x="3308132" y="3039005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452024" y="169379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AB2D2B-7B64-4327-BD51-9AAB44509A8A}"/>
                  </a:ext>
                </a:extLst>
              </p:cNvPr>
              <p:cNvSpPr txBox="1"/>
              <p:nvPr/>
            </p:nvSpPr>
            <p:spPr>
              <a:xfrm>
                <a:off x="8775723" y="1533852"/>
                <a:ext cx="714747" cy="913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AB2D2B-7B64-4327-BD51-9AAB44509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723" y="1533852"/>
                <a:ext cx="714747" cy="9132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78768F4-C0CC-4EF9-83FC-E1D49FC94DF1}"/>
              </a:ext>
            </a:extLst>
          </p:cNvPr>
          <p:cNvSpPr txBox="1"/>
          <p:nvPr/>
        </p:nvSpPr>
        <p:spPr>
          <a:xfrm>
            <a:off x="949215" y="1733810"/>
            <a:ext cx="189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721D4F-953F-4C7D-9A6C-D03F981E4FED}"/>
              </a:ext>
            </a:extLst>
          </p:cNvPr>
          <p:cNvSpPr txBox="1"/>
          <p:nvPr/>
        </p:nvSpPr>
        <p:spPr>
          <a:xfrm>
            <a:off x="3209902" y="1793667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7C0FD0-2F81-4752-8BF4-E4B7CA4656A7}"/>
              </a:ext>
            </a:extLst>
          </p:cNvPr>
          <p:cNvSpPr txBox="1"/>
          <p:nvPr/>
        </p:nvSpPr>
        <p:spPr>
          <a:xfrm>
            <a:off x="6534927" y="4348946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421F6F-D0AE-4FE9-9C16-B054B86948AB}"/>
              </a:ext>
            </a:extLst>
          </p:cNvPr>
          <p:cNvSpPr txBox="1"/>
          <p:nvPr/>
        </p:nvSpPr>
        <p:spPr>
          <a:xfrm>
            <a:off x="8987652" y="442672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899591" y="4391141"/>
            <a:ext cx="1836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Tok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8908E6-EB8B-4C2B-8778-4396F34D933A}"/>
              </a:ext>
            </a:extLst>
          </p:cNvPr>
          <p:cNvSpPr txBox="1"/>
          <p:nvPr/>
        </p:nvSpPr>
        <p:spPr>
          <a:xfrm>
            <a:off x="3360861" y="441294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N/C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314515" y="2900187"/>
            <a:ext cx="172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Kuchlan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ganlik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34EF71D-895A-4231-AE93-46E08B2677DB}"/>
                  </a:ext>
                </a:extLst>
              </p:cNvPr>
              <p:cNvSpPr txBox="1"/>
              <p:nvPr/>
            </p:nvSpPr>
            <p:spPr>
              <a:xfrm>
                <a:off x="8578484" y="2842726"/>
                <a:ext cx="1035412" cy="975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34EF71D-895A-4231-AE93-46E08B267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484" y="2842726"/>
                <a:ext cx="1035412" cy="975395"/>
              </a:xfrm>
              <a:prstGeom prst="rect">
                <a:avLst/>
              </a:prstGeom>
              <a:blipFill>
                <a:blip r:embed="rId3"/>
                <a:stretch>
                  <a:fillRect l="-11765" b="-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997AE943-8021-4ED4-9E49-62BD257D219C}"/>
              </a:ext>
            </a:extLst>
          </p:cNvPr>
          <p:cNvSpPr txBox="1"/>
          <p:nvPr/>
        </p:nvSpPr>
        <p:spPr>
          <a:xfrm>
            <a:off x="6305508" y="345900"/>
            <a:ext cx="143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578484" y="42430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8470" y="268122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17986" y="3092585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FB747-5C9E-46CD-9868-7F2AE62EC0D5}"/>
              </a:ext>
            </a:extLst>
          </p:cNvPr>
          <p:cNvSpPr txBox="1"/>
          <p:nvPr/>
        </p:nvSpPr>
        <p:spPr>
          <a:xfrm>
            <a:off x="5690006" y="1578254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348D8E-14B8-4BCC-8DB9-E9B93E83387D}"/>
              </a:ext>
            </a:extLst>
          </p:cNvPr>
          <p:cNvSpPr txBox="1"/>
          <p:nvPr/>
        </p:nvSpPr>
        <p:spPr>
          <a:xfrm>
            <a:off x="230437" y="1672084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7D99A8-A5AD-4634-8F17-0C391DCFBBCF}"/>
              </a:ext>
            </a:extLst>
          </p:cNvPr>
          <p:cNvSpPr txBox="1"/>
          <p:nvPr/>
        </p:nvSpPr>
        <p:spPr>
          <a:xfrm>
            <a:off x="5674748" y="4335167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B4ABD-4254-48AC-8EBB-141E00F4DEB2}"/>
              </a:ext>
            </a:extLst>
          </p:cNvPr>
          <p:cNvSpPr txBox="1"/>
          <p:nvPr/>
        </p:nvSpPr>
        <p:spPr>
          <a:xfrm>
            <a:off x="148470" y="440811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9D1D20-93CB-41C1-BD68-080307FBA6E1}"/>
              </a:ext>
            </a:extLst>
          </p:cNvPr>
          <p:cNvSpPr txBox="1"/>
          <p:nvPr/>
        </p:nvSpPr>
        <p:spPr>
          <a:xfrm>
            <a:off x="5674748" y="2984713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078D42-122E-40DC-BE98-F9E1CF5EC293}"/>
              </a:ext>
            </a:extLst>
          </p:cNvPr>
          <p:cNvSpPr txBox="1"/>
          <p:nvPr/>
        </p:nvSpPr>
        <p:spPr>
          <a:xfrm>
            <a:off x="5622409" y="282083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9EA5FBC-9F53-47CB-9D75-0531196B37A2}"/>
              </a:ext>
            </a:extLst>
          </p:cNvPr>
          <p:cNvSpPr/>
          <p:nvPr/>
        </p:nvSpPr>
        <p:spPr>
          <a:xfrm>
            <a:off x="835025" y="5557738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C51C6DE-3C69-40BF-AC5E-064A15BF5227}"/>
              </a:ext>
            </a:extLst>
          </p:cNvPr>
          <p:cNvCxnSpPr>
            <a:cxnSpLocks/>
          </p:cNvCxnSpPr>
          <p:nvPr/>
        </p:nvCxnSpPr>
        <p:spPr>
          <a:xfrm>
            <a:off x="2860675" y="556736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E987C8E-54BA-4629-892C-220B7B5D331C}"/>
              </a:ext>
            </a:extLst>
          </p:cNvPr>
          <p:cNvSpPr txBox="1"/>
          <p:nvPr/>
        </p:nvSpPr>
        <p:spPr>
          <a:xfrm>
            <a:off x="964571" y="5652184"/>
            <a:ext cx="1600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Zaryad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1A7329-D55D-4751-9AF1-18BA990C1400}"/>
              </a:ext>
            </a:extLst>
          </p:cNvPr>
          <p:cNvSpPr txBox="1"/>
          <p:nvPr/>
        </p:nvSpPr>
        <p:spPr>
          <a:xfrm>
            <a:off x="3406899" y="582756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5467365-C9F8-471C-9C6C-CD873E04628D}"/>
              </a:ext>
            </a:extLst>
          </p:cNvPr>
          <p:cNvSpPr/>
          <p:nvPr/>
        </p:nvSpPr>
        <p:spPr>
          <a:xfrm>
            <a:off x="6169025" y="5549830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0EC9015-B0A6-4364-A681-0DFEF414D1E4}"/>
              </a:ext>
            </a:extLst>
          </p:cNvPr>
          <p:cNvCxnSpPr>
            <a:cxnSpLocks/>
          </p:cNvCxnSpPr>
          <p:nvPr/>
        </p:nvCxnSpPr>
        <p:spPr>
          <a:xfrm>
            <a:off x="8234363" y="556736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D080E42-F9B5-44DB-A302-7C6995A3FEBB}"/>
              </a:ext>
            </a:extLst>
          </p:cNvPr>
          <p:cNvSpPr txBox="1"/>
          <p:nvPr/>
        </p:nvSpPr>
        <p:spPr>
          <a:xfrm>
            <a:off x="6533340" y="5722769"/>
            <a:ext cx="1321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sig‘im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CDBC15-B270-40F8-B13D-E10709606112}"/>
              </a:ext>
            </a:extLst>
          </p:cNvPr>
          <p:cNvSpPr txBox="1"/>
          <p:nvPr/>
        </p:nvSpPr>
        <p:spPr>
          <a:xfrm>
            <a:off x="8366863" y="5831825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Barakalla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50471C-B9C8-403F-9371-97D385A968DF}"/>
              </a:ext>
            </a:extLst>
          </p:cNvPr>
          <p:cNvSpPr txBox="1"/>
          <p:nvPr/>
        </p:nvSpPr>
        <p:spPr>
          <a:xfrm>
            <a:off x="217198" y="572276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A09120A-FA0B-4ADD-B3B2-DA721C334146}"/>
              </a:ext>
            </a:extLst>
          </p:cNvPr>
          <p:cNvSpPr txBox="1"/>
          <p:nvPr/>
        </p:nvSpPr>
        <p:spPr>
          <a:xfrm>
            <a:off x="5487428" y="5779741"/>
            <a:ext cx="681597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077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857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857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143997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414311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2773731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809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143547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70612" y="417600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38863" y="280079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4637" y="1423920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4152739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4637" y="2752601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35950" y="4193539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280079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1423920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809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3598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A216-5B85-40BD-9073-5BF6C726F2A2}"/>
              </a:ext>
            </a:extLst>
          </p:cNvPr>
          <p:cNvSpPr txBox="1"/>
          <p:nvPr/>
        </p:nvSpPr>
        <p:spPr>
          <a:xfrm>
            <a:off x="3288302" y="421628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m/s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6085E-C76B-4671-A9A4-15F6F2F7CAA9}"/>
              </a:ext>
            </a:extLst>
          </p:cNvPr>
          <p:cNvSpPr txBox="1"/>
          <p:nvPr/>
        </p:nvSpPr>
        <p:spPr>
          <a:xfrm>
            <a:off x="1113271" y="3083621"/>
            <a:ext cx="1156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5A1038-E1C2-404A-BE78-76E96740CB20}"/>
              </a:ext>
            </a:extLst>
          </p:cNvPr>
          <p:cNvSpPr txBox="1"/>
          <p:nvPr/>
        </p:nvSpPr>
        <p:spPr>
          <a:xfrm>
            <a:off x="3308132" y="3039005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452024" y="169379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AB2D2B-7B64-4327-BD51-9AAB44509A8A}"/>
                  </a:ext>
                </a:extLst>
              </p:cNvPr>
              <p:cNvSpPr txBox="1"/>
              <p:nvPr/>
            </p:nvSpPr>
            <p:spPr>
              <a:xfrm>
                <a:off x="8775723" y="1533852"/>
                <a:ext cx="714747" cy="913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AB2D2B-7B64-4327-BD51-9AAB44509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723" y="1533852"/>
                <a:ext cx="714747" cy="9132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78768F4-C0CC-4EF9-83FC-E1D49FC94DF1}"/>
              </a:ext>
            </a:extLst>
          </p:cNvPr>
          <p:cNvSpPr txBox="1"/>
          <p:nvPr/>
        </p:nvSpPr>
        <p:spPr>
          <a:xfrm>
            <a:off x="949215" y="1733810"/>
            <a:ext cx="189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721D4F-953F-4C7D-9A6C-D03F981E4FED}"/>
              </a:ext>
            </a:extLst>
          </p:cNvPr>
          <p:cNvSpPr txBox="1"/>
          <p:nvPr/>
        </p:nvSpPr>
        <p:spPr>
          <a:xfrm>
            <a:off x="3209902" y="1793667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7C0FD0-2F81-4752-8BF4-E4B7CA4656A7}"/>
              </a:ext>
            </a:extLst>
          </p:cNvPr>
          <p:cNvSpPr txBox="1"/>
          <p:nvPr/>
        </p:nvSpPr>
        <p:spPr>
          <a:xfrm>
            <a:off x="6534927" y="4348946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421F6F-D0AE-4FE9-9C16-B054B86948AB}"/>
              </a:ext>
            </a:extLst>
          </p:cNvPr>
          <p:cNvSpPr txBox="1"/>
          <p:nvPr/>
        </p:nvSpPr>
        <p:spPr>
          <a:xfrm>
            <a:off x="8987652" y="442672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899591" y="4391141"/>
            <a:ext cx="1836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Tok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8908E6-EB8B-4C2B-8778-4396F34D933A}"/>
              </a:ext>
            </a:extLst>
          </p:cNvPr>
          <p:cNvSpPr txBox="1"/>
          <p:nvPr/>
        </p:nvSpPr>
        <p:spPr>
          <a:xfrm>
            <a:off x="3360861" y="441294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N/C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314515" y="2900187"/>
            <a:ext cx="1723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Kuchlan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ganlik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34EF71D-895A-4231-AE93-46E08B2677DB}"/>
                  </a:ext>
                </a:extLst>
              </p:cNvPr>
              <p:cNvSpPr txBox="1"/>
              <p:nvPr/>
            </p:nvSpPr>
            <p:spPr>
              <a:xfrm>
                <a:off x="8578484" y="2842726"/>
                <a:ext cx="1035412" cy="975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34EF71D-895A-4231-AE93-46E08B267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484" y="2842726"/>
                <a:ext cx="1035412" cy="975395"/>
              </a:xfrm>
              <a:prstGeom prst="rect">
                <a:avLst/>
              </a:prstGeom>
              <a:blipFill>
                <a:blip r:embed="rId3"/>
                <a:stretch>
                  <a:fillRect l="-11765" b="-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997AE943-8021-4ED4-9E49-62BD257D219C}"/>
              </a:ext>
            </a:extLst>
          </p:cNvPr>
          <p:cNvSpPr txBox="1"/>
          <p:nvPr/>
        </p:nvSpPr>
        <p:spPr>
          <a:xfrm>
            <a:off x="6305508" y="345900"/>
            <a:ext cx="143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578484" y="42430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8470" y="268122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17986" y="3092585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FB747-5C9E-46CD-9868-7F2AE62EC0D5}"/>
              </a:ext>
            </a:extLst>
          </p:cNvPr>
          <p:cNvSpPr txBox="1"/>
          <p:nvPr/>
        </p:nvSpPr>
        <p:spPr>
          <a:xfrm>
            <a:off x="5690006" y="1578254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348D8E-14B8-4BCC-8DB9-E9B93E83387D}"/>
              </a:ext>
            </a:extLst>
          </p:cNvPr>
          <p:cNvSpPr txBox="1"/>
          <p:nvPr/>
        </p:nvSpPr>
        <p:spPr>
          <a:xfrm>
            <a:off x="230437" y="1672084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7D99A8-A5AD-4634-8F17-0C391DCFBBCF}"/>
              </a:ext>
            </a:extLst>
          </p:cNvPr>
          <p:cNvSpPr txBox="1"/>
          <p:nvPr/>
        </p:nvSpPr>
        <p:spPr>
          <a:xfrm>
            <a:off x="5674748" y="4335167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B4ABD-4254-48AC-8EBB-141E00F4DEB2}"/>
              </a:ext>
            </a:extLst>
          </p:cNvPr>
          <p:cNvSpPr txBox="1"/>
          <p:nvPr/>
        </p:nvSpPr>
        <p:spPr>
          <a:xfrm>
            <a:off x="148470" y="440811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9D1D20-93CB-41C1-BD68-080307FBA6E1}"/>
              </a:ext>
            </a:extLst>
          </p:cNvPr>
          <p:cNvSpPr txBox="1"/>
          <p:nvPr/>
        </p:nvSpPr>
        <p:spPr>
          <a:xfrm>
            <a:off x="5674748" y="2984713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078D42-122E-40DC-BE98-F9E1CF5EC293}"/>
              </a:ext>
            </a:extLst>
          </p:cNvPr>
          <p:cNvSpPr txBox="1"/>
          <p:nvPr/>
        </p:nvSpPr>
        <p:spPr>
          <a:xfrm>
            <a:off x="5622409" y="282083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9EA5FBC-9F53-47CB-9D75-0531196B37A2}"/>
              </a:ext>
            </a:extLst>
          </p:cNvPr>
          <p:cNvSpPr/>
          <p:nvPr/>
        </p:nvSpPr>
        <p:spPr>
          <a:xfrm>
            <a:off x="835025" y="5557738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C51C6DE-3C69-40BF-AC5E-064A15BF5227}"/>
              </a:ext>
            </a:extLst>
          </p:cNvPr>
          <p:cNvCxnSpPr>
            <a:cxnSpLocks/>
          </p:cNvCxnSpPr>
          <p:nvPr/>
        </p:nvCxnSpPr>
        <p:spPr>
          <a:xfrm>
            <a:off x="2860675" y="556736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E987C8E-54BA-4629-892C-220B7B5D331C}"/>
              </a:ext>
            </a:extLst>
          </p:cNvPr>
          <p:cNvSpPr txBox="1"/>
          <p:nvPr/>
        </p:nvSpPr>
        <p:spPr>
          <a:xfrm>
            <a:off x="964571" y="5652184"/>
            <a:ext cx="16001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Zaryad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1A7329-D55D-4751-9AF1-18BA990C1400}"/>
              </a:ext>
            </a:extLst>
          </p:cNvPr>
          <p:cNvSpPr txBox="1"/>
          <p:nvPr/>
        </p:nvSpPr>
        <p:spPr>
          <a:xfrm>
            <a:off x="3406899" y="5827568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5467365-C9F8-471C-9C6C-CD873E04628D}"/>
              </a:ext>
            </a:extLst>
          </p:cNvPr>
          <p:cNvSpPr/>
          <p:nvPr/>
        </p:nvSpPr>
        <p:spPr>
          <a:xfrm>
            <a:off x="6169025" y="5549830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0EC9015-B0A6-4364-A681-0DFEF414D1E4}"/>
              </a:ext>
            </a:extLst>
          </p:cNvPr>
          <p:cNvCxnSpPr>
            <a:cxnSpLocks/>
          </p:cNvCxnSpPr>
          <p:nvPr/>
        </p:nvCxnSpPr>
        <p:spPr>
          <a:xfrm>
            <a:off x="8234363" y="556736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D080E42-F9B5-44DB-A302-7C6995A3FEBB}"/>
              </a:ext>
            </a:extLst>
          </p:cNvPr>
          <p:cNvSpPr txBox="1"/>
          <p:nvPr/>
        </p:nvSpPr>
        <p:spPr>
          <a:xfrm>
            <a:off x="6533340" y="5722769"/>
            <a:ext cx="1321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sig‘im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CDBC15-B270-40F8-B13D-E10709606112}"/>
              </a:ext>
            </a:extLst>
          </p:cNvPr>
          <p:cNvSpPr txBox="1"/>
          <p:nvPr/>
        </p:nvSpPr>
        <p:spPr>
          <a:xfrm>
            <a:off x="8366863" y="5831825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Barakalla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50471C-B9C8-403F-9371-97D385A968DF}"/>
              </a:ext>
            </a:extLst>
          </p:cNvPr>
          <p:cNvSpPr txBox="1"/>
          <p:nvPr/>
        </p:nvSpPr>
        <p:spPr>
          <a:xfrm>
            <a:off x="217198" y="572276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A09120A-FA0B-4ADD-B3B2-DA721C334146}"/>
              </a:ext>
            </a:extLst>
          </p:cNvPr>
          <p:cNvSpPr txBox="1"/>
          <p:nvPr/>
        </p:nvSpPr>
        <p:spPr>
          <a:xfrm>
            <a:off x="5487428" y="5779741"/>
            <a:ext cx="681597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059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o m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o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11525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11525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2605086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546258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405764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1147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26003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69025" y="545782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69025" y="405288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6225" y="26003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6225" y="4052885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26425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405764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26384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11477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14266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A216-5B85-40BD-9073-5BF6C726F2A2}"/>
              </a:ext>
            </a:extLst>
          </p:cNvPr>
          <p:cNvSpPr txBox="1"/>
          <p:nvPr/>
        </p:nvSpPr>
        <p:spPr>
          <a:xfrm>
            <a:off x="3288302" y="1488428"/>
            <a:ext cx="1256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/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𝝑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95A1038-E1C2-404A-BE78-76E96740CB20}"/>
              </a:ext>
            </a:extLst>
          </p:cNvPr>
          <p:cNvSpPr txBox="1"/>
          <p:nvPr/>
        </p:nvSpPr>
        <p:spPr>
          <a:xfrm>
            <a:off x="3248904" y="431494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394133" y="2910213"/>
            <a:ext cx="15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= F S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AB2D2B-7B64-4327-BD51-9AAB44509A8A}"/>
              </a:ext>
            </a:extLst>
          </p:cNvPr>
          <p:cNvSpPr txBox="1"/>
          <p:nvPr/>
        </p:nvSpPr>
        <p:spPr>
          <a:xfrm>
            <a:off x="8413434" y="2910213"/>
            <a:ext cx="189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/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blipFill>
                <a:blip r:embed="rId3"/>
                <a:stretch>
                  <a:fillRect b="-110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0721D4F-953F-4C7D-9A6C-D03F981E4FED}"/>
              </a:ext>
            </a:extLst>
          </p:cNvPr>
          <p:cNvSpPr txBox="1"/>
          <p:nvPr/>
        </p:nvSpPr>
        <p:spPr>
          <a:xfrm>
            <a:off x="3209902" y="286046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/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blipFill>
                <a:blip r:embed="rId4"/>
                <a:stretch>
                  <a:fillRect l="-1242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2421F6F-D0AE-4FE9-9C16-B054B86948AB}"/>
              </a:ext>
            </a:extLst>
          </p:cNvPr>
          <p:cNvSpPr txBox="1"/>
          <p:nvPr/>
        </p:nvSpPr>
        <p:spPr>
          <a:xfrm>
            <a:off x="8442842" y="5551241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1000014" y="571007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8908E6-EB8B-4C2B-8778-4396F34D933A}"/>
              </a:ext>
            </a:extLst>
          </p:cNvPr>
          <p:cNvSpPr txBox="1"/>
          <p:nvPr/>
        </p:nvSpPr>
        <p:spPr>
          <a:xfrm>
            <a:off x="3286353" y="5710079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394133" y="4362775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 = mg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EF71D-895A-4231-AE93-46E08B2677DB}"/>
              </a:ext>
            </a:extLst>
          </p:cNvPr>
          <p:cNvSpPr txBox="1"/>
          <p:nvPr/>
        </p:nvSpPr>
        <p:spPr>
          <a:xfrm>
            <a:off x="8413434" y="4195228"/>
            <a:ext cx="1721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/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 =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𝝆</m:t>
                    </m:r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gV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blipFill>
                <a:blip r:embed="rId5"/>
                <a:stretch>
                  <a:fillRect l="-5900" t="-12791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548368" y="1457652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Zichlik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9641" y="13020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70997" y="4284997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FB747-5C9E-46CD-9868-7F2AE62EC0D5}"/>
              </a:ext>
            </a:extLst>
          </p:cNvPr>
          <p:cNvSpPr txBox="1"/>
          <p:nvPr/>
        </p:nvSpPr>
        <p:spPr>
          <a:xfrm>
            <a:off x="5705731" y="28561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348D8E-14B8-4BCC-8DB9-E9B93E83387D}"/>
              </a:ext>
            </a:extLst>
          </p:cNvPr>
          <p:cNvSpPr txBox="1"/>
          <p:nvPr/>
        </p:nvSpPr>
        <p:spPr>
          <a:xfrm>
            <a:off x="270997" y="287053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7D99A8-A5AD-4634-8F17-0C391DCFBBCF}"/>
              </a:ext>
            </a:extLst>
          </p:cNvPr>
          <p:cNvSpPr txBox="1"/>
          <p:nvPr/>
        </p:nvSpPr>
        <p:spPr>
          <a:xfrm>
            <a:off x="5728769" y="56910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B4ABD-4254-48AC-8EBB-141E00F4DEB2}"/>
              </a:ext>
            </a:extLst>
          </p:cNvPr>
          <p:cNvSpPr txBox="1"/>
          <p:nvPr/>
        </p:nvSpPr>
        <p:spPr>
          <a:xfrm>
            <a:off x="263981" y="573198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9D1D20-93CB-41C1-BD68-080307FBA6E1}"/>
              </a:ext>
            </a:extLst>
          </p:cNvPr>
          <p:cNvSpPr txBox="1"/>
          <p:nvPr/>
        </p:nvSpPr>
        <p:spPr>
          <a:xfrm>
            <a:off x="5645273" y="434894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078D42-122E-40DC-BE98-F9E1CF5EC293}"/>
              </a:ext>
            </a:extLst>
          </p:cNvPr>
          <p:cNvSpPr txBox="1"/>
          <p:nvPr/>
        </p:nvSpPr>
        <p:spPr>
          <a:xfrm>
            <a:off x="5597732" y="1363310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334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3CCD08-CF3B-4D54-8311-3EE28A7E4AC7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3344168">
            <a:off x="2936185" y="1227284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376D27-A987-4AAC-B1D9-827ECBFF5296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3570887">
            <a:off x="3979086" y="701870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1BEA49-BE21-4FCA-BE75-2E5D637019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34516" y="2470193"/>
            <a:ext cx="1346835" cy="1280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E9D3BF-8CAD-45EB-9426-F98725CA3ADB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3938421" y="2105721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4E740A-E52A-45E3-8F7B-0ACAC251B9F9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3344168">
            <a:off x="6666142" y="1545762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8E10B1-9F17-42BA-8A85-F0D68DEDBA4A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10800000">
            <a:off x="5233144" y="1413314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647A43-BAA5-4099-9D7A-3CA613C0D36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79103" y="2754629"/>
            <a:ext cx="1346835" cy="12801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8BFE8F-0608-409C-9932-E4B2EE20F8FF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7757393" y="2342152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6AAD8-B466-47A3-ADE4-1EB4E8BEC1A7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3344168">
            <a:off x="4935592" y="2920225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D986AE-F2F3-41B2-93D1-DD4CF8021E32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15663016">
            <a:off x="3579850" y="3406492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BFD0CE-3AF6-4292-A3B6-C16968B3046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625100">
            <a:off x="4530986" y="4462410"/>
            <a:ext cx="1346835" cy="12801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ACD176-8DE4-4BCE-AFFB-D6C7575F8662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5800657" y="4021808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655B7-17D1-49DE-958C-49058C5DA2A6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5702389">
            <a:off x="1153657" y="1102222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2BC909-9A12-4EDF-9A53-1F5653672E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54161" y="2396793"/>
            <a:ext cx="1346835" cy="12801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5F339D-DB77-4574-B4E7-B42442F5FE89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1970885" y="518400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A9A043-5AB5-4BF9-A1BE-01B81D13C424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4904234">
            <a:off x="1545996" y="3707088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5E4C3-B395-4BFB-866D-3794E565F2F9}"/>
              </a:ext>
            </a:extLst>
          </p:cNvPr>
          <p:cNvSpPr txBox="1"/>
          <p:nvPr/>
        </p:nvSpPr>
        <p:spPr>
          <a:xfrm>
            <a:off x="2412396" y="820816"/>
            <a:ext cx="409086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FE86DF-C341-4202-AF31-7025F8978BB4}"/>
              </a:ext>
            </a:extLst>
          </p:cNvPr>
          <p:cNvSpPr txBox="1"/>
          <p:nvPr/>
        </p:nvSpPr>
        <p:spPr>
          <a:xfrm>
            <a:off x="1250198" y="1341315"/>
            <a:ext cx="500458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43D607-CADA-439E-BC3A-C93EA09BFA9E}"/>
              </a:ext>
            </a:extLst>
          </p:cNvPr>
          <p:cNvSpPr txBox="1"/>
          <p:nvPr/>
        </p:nvSpPr>
        <p:spPr>
          <a:xfrm>
            <a:off x="4335806" y="955828"/>
            <a:ext cx="415498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5A6EC-CF85-4403-A23F-DB5E395AA78F}"/>
              </a:ext>
            </a:extLst>
          </p:cNvPr>
          <p:cNvSpPr txBox="1"/>
          <p:nvPr/>
        </p:nvSpPr>
        <p:spPr>
          <a:xfrm>
            <a:off x="2835573" y="1579606"/>
            <a:ext cx="946413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m/s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9AAC2-B02A-4FF8-9722-937CBCEF7DFE}"/>
                  </a:ext>
                </a:extLst>
              </p:cNvPr>
              <p:cNvSpPr txBox="1"/>
              <p:nvPr/>
            </p:nvSpPr>
            <p:spPr>
              <a:xfrm>
                <a:off x="5637487" y="1614304"/>
                <a:ext cx="592918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9AAC2-B02A-4FF8-9722-937CBCEF7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87" y="1614304"/>
                <a:ext cx="592918" cy="6787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CCA9CBA-8250-4376-ABB9-3C37AB183882}"/>
              </a:ext>
            </a:extLst>
          </p:cNvPr>
          <p:cNvSpPr txBox="1"/>
          <p:nvPr/>
        </p:nvSpPr>
        <p:spPr>
          <a:xfrm>
            <a:off x="6863515" y="1868871"/>
            <a:ext cx="34817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B82E0-3DD3-4D52-B4BA-94F1EC65718F}"/>
              </a:ext>
            </a:extLst>
          </p:cNvPr>
          <p:cNvSpPr txBox="1"/>
          <p:nvPr/>
        </p:nvSpPr>
        <p:spPr>
          <a:xfrm>
            <a:off x="8005342" y="2553885"/>
            <a:ext cx="832279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946868-DD48-4CBF-9756-FAE5314C6BB2}"/>
              </a:ext>
            </a:extLst>
          </p:cNvPr>
          <p:cNvSpPr txBox="1"/>
          <p:nvPr/>
        </p:nvSpPr>
        <p:spPr>
          <a:xfrm>
            <a:off x="4322302" y="2359953"/>
            <a:ext cx="409086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3DF7E3-AD42-44CE-918A-9982E45C481D}"/>
              </a:ext>
            </a:extLst>
          </p:cNvPr>
          <p:cNvSpPr txBox="1"/>
          <p:nvPr/>
        </p:nvSpPr>
        <p:spPr>
          <a:xfrm>
            <a:off x="6749021" y="3117667"/>
            <a:ext cx="423514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6A201-3248-4078-8031-C93E33B507B0}"/>
              </a:ext>
            </a:extLst>
          </p:cNvPr>
          <p:cNvSpPr txBox="1"/>
          <p:nvPr/>
        </p:nvSpPr>
        <p:spPr>
          <a:xfrm>
            <a:off x="5167543" y="3314949"/>
            <a:ext cx="340158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EE3AAF-D6F3-4CC2-82BE-B5520F9AC907}"/>
                  </a:ext>
                </a:extLst>
              </p:cNvPr>
              <p:cNvSpPr txBox="1"/>
              <p:nvPr/>
            </p:nvSpPr>
            <p:spPr>
              <a:xfrm>
                <a:off x="2848653" y="2760340"/>
                <a:ext cx="615681" cy="830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sSup>
                            <m:sSupPr>
                              <m:ctrlPr>
                                <a:rPr lang="ru-RU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EE3AAF-D6F3-4CC2-82BE-B5520F9AC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653" y="2760340"/>
                <a:ext cx="615681" cy="8304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25FE9C-98AB-477B-AA81-EB327209AF0E}"/>
                  </a:ext>
                </a:extLst>
              </p:cNvPr>
              <p:cNvSpPr txBox="1"/>
              <p:nvPr/>
            </p:nvSpPr>
            <p:spPr>
              <a:xfrm>
                <a:off x="1576532" y="2766343"/>
                <a:ext cx="598241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</m:oMath>
                  </m:oMathPara>
                </a14:m>
                <a:endParaRPr lang="ru-RU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25FE9C-98AB-477B-AA81-EB327209A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532" y="2766343"/>
                <a:ext cx="598241" cy="6787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A974EF-29B3-4457-9B18-9ABB375A22B5}"/>
                  </a:ext>
                </a:extLst>
              </p:cNvPr>
              <p:cNvSpPr txBox="1"/>
              <p:nvPr/>
            </p:nvSpPr>
            <p:spPr>
              <a:xfrm>
                <a:off x="1688421" y="3993725"/>
                <a:ext cx="941027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A974EF-29B3-4457-9B18-9ABB375A2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421" y="3993725"/>
                <a:ext cx="941027" cy="6787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858BEB-EF1E-4933-8481-15A8B6ECD44A}"/>
                  </a:ext>
                </a:extLst>
              </p:cNvPr>
              <p:cNvSpPr txBox="1"/>
              <p:nvPr/>
            </p:nvSpPr>
            <p:spPr>
              <a:xfrm>
                <a:off x="3820309" y="3641919"/>
                <a:ext cx="579710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858BEB-EF1E-4933-8481-15A8B6ECD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309" y="3641919"/>
                <a:ext cx="579710" cy="6787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FA1DA05-5211-4F17-8321-6F4951CA6100}"/>
              </a:ext>
            </a:extLst>
          </p:cNvPr>
          <p:cNvSpPr txBox="1"/>
          <p:nvPr/>
        </p:nvSpPr>
        <p:spPr>
          <a:xfrm>
            <a:off x="4850391" y="4870041"/>
            <a:ext cx="67685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12FF4D-E4AC-464E-98D2-CB51E4A8AC93}"/>
              </a:ext>
            </a:extLst>
          </p:cNvPr>
          <p:cNvSpPr txBox="1"/>
          <p:nvPr/>
        </p:nvSpPr>
        <p:spPr>
          <a:xfrm>
            <a:off x="6222120" y="4236872"/>
            <a:ext cx="44435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endParaRPr lang="ru-RU" b="1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99FC2AC-6328-4114-B3AE-5E414BE1DCE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608" t="-1" r="38367" b="75513"/>
          <a:stretch/>
        </p:blipFill>
        <p:spPr>
          <a:xfrm>
            <a:off x="4647363" y="1060003"/>
            <a:ext cx="2216152" cy="13857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6A57CDD-9CB1-4674-98CE-94FB59E45A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358" t="33518" r="36805" b="12274"/>
          <a:stretch/>
        </p:blipFill>
        <p:spPr>
          <a:xfrm>
            <a:off x="4574977" y="2962886"/>
            <a:ext cx="1252357" cy="30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1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3CCD08-CF3B-4D54-8311-3EE28A7E4AC7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3344168">
            <a:off x="2936185" y="1227284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376D27-A987-4AAC-B1D9-827ECBFF5296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3570887">
            <a:off x="3979086" y="701870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1BEA49-BE21-4FCA-BE75-2E5D637019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34516" y="2470193"/>
            <a:ext cx="1346835" cy="12801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E9D3BF-8CAD-45EB-9426-F98725CA3ADB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3938421" y="2105721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4E740A-E52A-45E3-8F7B-0ACAC251B9F9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3344168">
            <a:off x="6666142" y="1545762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8E10B1-9F17-42BA-8A85-F0D68DEDBA4A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10800000">
            <a:off x="5233144" y="1413314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647A43-BAA5-4099-9D7A-3CA613C0D36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79103" y="2754629"/>
            <a:ext cx="1346835" cy="12801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8BFE8F-0608-409C-9932-E4B2EE20F8FF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7757393" y="2342152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6AAD8-B466-47A3-ADE4-1EB4E8BEC1A7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3344168">
            <a:off x="4935592" y="2920225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D986AE-F2F3-41B2-93D1-DD4CF8021E32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15663016">
            <a:off x="3579850" y="3406492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BFD0CE-3AF6-4292-A3B6-C16968B3046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625100">
            <a:off x="4530986" y="4462410"/>
            <a:ext cx="1346835" cy="12801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ACD176-8DE4-4BCE-AFFB-D6C7575F8662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5800657" y="4021808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3655B7-17D1-49DE-958C-49058C5DA2A6}"/>
              </a:ext>
            </a:extLst>
          </p:cNvPr>
          <p:cNvPicPr/>
          <p:nvPr/>
        </p:nvPicPr>
        <p:blipFill rotWithShape="1">
          <a:blip r:embed="rId2"/>
          <a:srcRect l="12752" t="8002" r="6469" b="5300"/>
          <a:stretch/>
        </p:blipFill>
        <p:spPr bwMode="auto">
          <a:xfrm rot="5702389">
            <a:off x="1153657" y="1102222"/>
            <a:ext cx="1152525" cy="139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2BC909-9A12-4EDF-9A53-1F5653672E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54161" y="2396793"/>
            <a:ext cx="1346835" cy="12801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5F339D-DB77-4574-B4E7-B42442F5FE89}"/>
              </a:ext>
            </a:extLst>
          </p:cNvPr>
          <p:cNvPicPr/>
          <p:nvPr/>
        </p:nvPicPr>
        <p:blipFill rotWithShape="1">
          <a:blip r:embed="rId5"/>
          <a:srcRect l="11224" t="2084" r="11331" b="19990"/>
          <a:stretch/>
        </p:blipFill>
        <p:spPr bwMode="auto">
          <a:xfrm rot="18205644">
            <a:off x="1970885" y="518400"/>
            <a:ext cx="122110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A9A043-5AB5-4BF9-A1BE-01B81D13C424}"/>
              </a:ext>
            </a:extLst>
          </p:cNvPr>
          <p:cNvPicPr/>
          <p:nvPr/>
        </p:nvPicPr>
        <p:blipFill rotWithShape="1">
          <a:blip r:embed="rId3"/>
          <a:srcRect l="8979" t="6157" r="10048" b="6614"/>
          <a:stretch/>
        </p:blipFill>
        <p:spPr bwMode="auto">
          <a:xfrm rot="4904234">
            <a:off x="1545996" y="3707088"/>
            <a:ext cx="1266825" cy="12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5E4C3-B395-4BFB-866D-3794E565F2F9}"/>
              </a:ext>
            </a:extLst>
          </p:cNvPr>
          <p:cNvSpPr txBox="1"/>
          <p:nvPr/>
        </p:nvSpPr>
        <p:spPr>
          <a:xfrm>
            <a:off x="2412396" y="820816"/>
            <a:ext cx="409086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FE86DF-C341-4202-AF31-7025F8978BB4}"/>
              </a:ext>
            </a:extLst>
          </p:cNvPr>
          <p:cNvSpPr txBox="1"/>
          <p:nvPr/>
        </p:nvSpPr>
        <p:spPr>
          <a:xfrm>
            <a:off x="1250198" y="1341315"/>
            <a:ext cx="500458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43D607-CADA-439E-BC3A-C93EA09BFA9E}"/>
              </a:ext>
            </a:extLst>
          </p:cNvPr>
          <p:cNvSpPr txBox="1"/>
          <p:nvPr/>
        </p:nvSpPr>
        <p:spPr>
          <a:xfrm>
            <a:off x="4335806" y="955828"/>
            <a:ext cx="415498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5A6EC-CF85-4403-A23F-DB5E395AA78F}"/>
              </a:ext>
            </a:extLst>
          </p:cNvPr>
          <p:cNvSpPr txBox="1"/>
          <p:nvPr/>
        </p:nvSpPr>
        <p:spPr>
          <a:xfrm>
            <a:off x="2835573" y="1579606"/>
            <a:ext cx="946413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m/s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9AAC2-B02A-4FF8-9722-937CBCEF7DFE}"/>
                  </a:ext>
                </a:extLst>
              </p:cNvPr>
              <p:cNvSpPr txBox="1"/>
              <p:nvPr/>
            </p:nvSpPr>
            <p:spPr>
              <a:xfrm>
                <a:off x="5637487" y="1614304"/>
                <a:ext cx="592918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9AAC2-B02A-4FF8-9722-937CBCEF7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87" y="1614304"/>
                <a:ext cx="592918" cy="6787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CCA9CBA-8250-4376-ABB9-3C37AB183882}"/>
              </a:ext>
            </a:extLst>
          </p:cNvPr>
          <p:cNvSpPr txBox="1"/>
          <p:nvPr/>
        </p:nvSpPr>
        <p:spPr>
          <a:xfrm>
            <a:off x="6863515" y="1868871"/>
            <a:ext cx="34817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B82E0-3DD3-4D52-B4BA-94F1EC65718F}"/>
              </a:ext>
            </a:extLst>
          </p:cNvPr>
          <p:cNvSpPr txBox="1"/>
          <p:nvPr/>
        </p:nvSpPr>
        <p:spPr>
          <a:xfrm>
            <a:off x="8005342" y="2553885"/>
            <a:ext cx="832279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946868-DD48-4CBF-9756-FAE5314C6BB2}"/>
              </a:ext>
            </a:extLst>
          </p:cNvPr>
          <p:cNvSpPr txBox="1"/>
          <p:nvPr/>
        </p:nvSpPr>
        <p:spPr>
          <a:xfrm>
            <a:off x="4322302" y="2359953"/>
            <a:ext cx="409086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3DF7E3-AD42-44CE-918A-9982E45C481D}"/>
              </a:ext>
            </a:extLst>
          </p:cNvPr>
          <p:cNvSpPr txBox="1"/>
          <p:nvPr/>
        </p:nvSpPr>
        <p:spPr>
          <a:xfrm>
            <a:off x="6749021" y="3117667"/>
            <a:ext cx="423514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6A201-3248-4078-8031-C93E33B507B0}"/>
              </a:ext>
            </a:extLst>
          </p:cNvPr>
          <p:cNvSpPr txBox="1"/>
          <p:nvPr/>
        </p:nvSpPr>
        <p:spPr>
          <a:xfrm>
            <a:off x="5167543" y="3314949"/>
            <a:ext cx="340158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EE3AAF-D6F3-4CC2-82BE-B5520F9AC907}"/>
                  </a:ext>
                </a:extLst>
              </p:cNvPr>
              <p:cNvSpPr txBox="1"/>
              <p:nvPr/>
            </p:nvSpPr>
            <p:spPr>
              <a:xfrm>
                <a:off x="2848653" y="2760340"/>
                <a:ext cx="615681" cy="830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sSup>
                            <m:sSupPr>
                              <m:ctrlPr>
                                <a:rPr lang="ru-RU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EE3AAF-D6F3-4CC2-82BE-B5520F9AC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653" y="2760340"/>
                <a:ext cx="615681" cy="8304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25FE9C-98AB-477B-AA81-EB327209AF0E}"/>
                  </a:ext>
                </a:extLst>
              </p:cNvPr>
              <p:cNvSpPr txBox="1"/>
              <p:nvPr/>
            </p:nvSpPr>
            <p:spPr>
              <a:xfrm>
                <a:off x="1576532" y="2766343"/>
                <a:ext cx="598241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</m:oMath>
                  </m:oMathPara>
                </a14:m>
                <a:endParaRPr lang="ru-RU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25FE9C-98AB-477B-AA81-EB327209A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532" y="2766343"/>
                <a:ext cx="598241" cy="6787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A974EF-29B3-4457-9B18-9ABB375A22B5}"/>
                  </a:ext>
                </a:extLst>
              </p:cNvPr>
              <p:cNvSpPr txBox="1"/>
              <p:nvPr/>
            </p:nvSpPr>
            <p:spPr>
              <a:xfrm>
                <a:off x="1688421" y="3993725"/>
                <a:ext cx="941027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A974EF-29B3-4457-9B18-9ABB375A2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421" y="3993725"/>
                <a:ext cx="941027" cy="6787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858BEB-EF1E-4933-8481-15A8B6ECD44A}"/>
                  </a:ext>
                </a:extLst>
              </p:cNvPr>
              <p:cNvSpPr txBox="1"/>
              <p:nvPr/>
            </p:nvSpPr>
            <p:spPr>
              <a:xfrm>
                <a:off x="3820309" y="3641919"/>
                <a:ext cx="579710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858BEB-EF1E-4933-8481-15A8B6ECD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309" y="3641919"/>
                <a:ext cx="579710" cy="6787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FA1DA05-5211-4F17-8321-6F4951CA6100}"/>
              </a:ext>
            </a:extLst>
          </p:cNvPr>
          <p:cNvSpPr txBox="1"/>
          <p:nvPr/>
        </p:nvSpPr>
        <p:spPr>
          <a:xfrm>
            <a:off x="4850391" y="4870041"/>
            <a:ext cx="67685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12FF4D-E4AC-464E-98D2-CB51E4A8AC93}"/>
              </a:ext>
            </a:extLst>
          </p:cNvPr>
          <p:cNvSpPr txBox="1"/>
          <p:nvPr/>
        </p:nvSpPr>
        <p:spPr>
          <a:xfrm>
            <a:off x="6222120" y="4236872"/>
            <a:ext cx="44435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endParaRPr lang="ru-RU" b="1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C65C3C6-87F3-4BD1-935C-9DD89B7DBF66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8318478" y="3114652"/>
            <a:ext cx="23304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3421E6-7375-4B99-B936-ACC1C76E0A72}"/>
                  </a:ext>
                </a:extLst>
              </p:cNvPr>
              <p:cNvSpPr txBox="1"/>
              <p:nvPr/>
            </p:nvSpPr>
            <p:spPr>
              <a:xfrm>
                <a:off x="454025" y="1116183"/>
                <a:ext cx="11277600" cy="4383892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Jism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dastlab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3 s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davomida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2 m/s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tezlik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tekis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so‘ngra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5 s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davomida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4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400" b="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4400" b="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tekis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tezlanuvchan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harakat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qildi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Jismning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bosib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o‘tgan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yo‘lini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toping. </a:t>
                </a:r>
              </a:p>
              <a:p>
                <a:pPr algn="just"/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3421E6-7375-4B99-B936-ACC1C76E0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25" y="1116183"/>
                <a:ext cx="11277600" cy="4383892"/>
              </a:xfrm>
              <a:prstGeom prst="rect">
                <a:avLst/>
              </a:prstGeom>
              <a:blipFill>
                <a:blip r:embed="rId2"/>
                <a:stretch>
                  <a:fillRect l="-1937" t="-2335" r="-1937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8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3343050" y="-29743"/>
            <a:ext cx="5310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KRASSVORD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4019" y="3361156"/>
            <a:ext cx="297614" cy="2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284" tIns="44642" rIns="89284" bIns="44642" numCol="1" anchor="t" anchorCtr="0" compatLnSpc="1">
            <a:prstTxWarp prst="textNoShape">
              <a:avLst/>
            </a:prstTxWarp>
          </a:bodyPr>
          <a:lstStyle/>
          <a:p>
            <a:endParaRPr lang="ru-RU" sz="1757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5D1598-9883-4681-BBEA-129D8FEF934F}"/>
              </a:ext>
            </a:extLst>
          </p:cNvPr>
          <p:cNvSpPr/>
          <p:nvPr/>
        </p:nvSpPr>
        <p:spPr>
          <a:xfrm>
            <a:off x="1926225" y="6188490"/>
            <a:ext cx="1785685" cy="446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7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B7F0950F-6322-423B-87A3-13F1D8262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36830"/>
              </p:ext>
            </p:extLst>
          </p:nvPr>
        </p:nvGraphicFramePr>
        <p:xfrm>
          <a:off x="2504476" y="2974208"/>
          <a:ext cx="3047804" cy="659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1951">
                  <a:extLst>
                    <a:ext uri="{9D8B030D-6E8A-4147-A177-3AD203B41FA5}">
                      <a16:colId xmlns:a16="http://schemas.microsoft.com/office/drawing/2014/main" val="737721643"/>
                    </a:ext>
                  </a:extLst>
                </a:gridCol>
                <a:gridCol w="761951">
                  <a:extLst>
                    <a:ext uri="{9D8B030D-6E8A-4147-A177-3AD203B41FA5}">
                      <a16:colId xmlns:a16="http://schemas.microsoft.com/office/drawing/2014/main" val="4108944986"/>
                    </a:ext>
                  </a:extLst>
                </a:gridCol>
                <a:gridCol w="761951">
                  <a:extLst>
                    <a:ext uri="{9D8B030D-6E8A-4147-A177-3AD203B41FA5}">
                      <a16:colId xmlns:a16="http://schemas.microsoft.com/office/drawing/2014/main" val="4030998196"/>
                    </a:ext>
                  </a:extLst>
                </a:gridCol>
                <a:gridCol w="761951">
                  <a:extLst>
                    <a:ext uri="{9D8B030D-6E8A-4147-A177-3AD203B41FA5}">
                      <a16:colId xmlns:a16="http://schemas.microsoft.com/office/drawing/2014/main" val="2859263918"/>
                    </a:ext>
                  </a:extLst>
                </a:gridCol>
              </a:tblGrid>
              <a:tr h="65991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1433918500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CB1979C8-5D57-4517-A460-F88D51067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796927"/>
              </p:ext>
            </p:extLst>
          </p:nvPr>
        </p:nvGraphicFramePr>
        <p:xfrm>
          <a:off x="2435225" y="1558870"/>
          <a:ext cx="7780880" cy="68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8088">
                  <a:extLst>
                    <a:ext uri="{9D8B030D-6E8A-4147-A177-3AD203B41FA5}">
                      <a16:colId xmlns:a16="http://schemas.microsoft.com/office/drawing/2014/main" val="1025447467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4099132662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1989095140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1741657945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2175020616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802945636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2857561333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3229336272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3500196533"/>
                    </a:ext>
                  </a:extLst>
                </a:gridCol>
                <a:gridCol w="778088">
                  <a:extLst>
                    <a:ext uri="{9D8B030D-6E8A-4147-A177-3AD203B41FA5}">
                      <a16:colId xmlns:a16="http://schemas.microsoft.com/office/drawing/2014/main" val="3831255655"/>
                    </a:ext>
                  </a:extLst>
                </a:gridCol>
              </a:tblGrid>
              <a:tr h="682725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158779345"/>
                  </a:ext>
                </a:extLst>
              </a:tr>
            </a:tbl>
          </a:graphicData>
        </a:graphic>
      </p:graphicFrame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F8466C92-AD3C-49B2-8B57-4B567E352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835640"/>
              </p:ext>
            </p:extLst>
          </p:nvPr>
        </p:nvGraphicFramePr>
        <p:xfrm>
          <a:off x="2504476" y="4974088"/>
          <a:ext cx="3774545" cy="696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4909">
                  <a:extLst>
                    <a:ext uri="{9D8B030D-6E8A-4147-A177-3AD203B41FA5}">
                      <a16:colId xmlns:a16="http://schemas.microsoft.com/office/drawing/2014/main" val="2801389941"/>
                    </a:ext>
                  </a:extLst>
                </a:gridCol>
                <a:gridCol w="754909">
                  <a:extLst>
                    <a:ext uri="{9D8B030D-6E8A-4147-A177-3AD203B41FA5}">
                      <a16:colId xmlns:a16="http://schemas.microsoft.com/office/drawing/2014/main" val="938872007"/>
                    </a:ext>
                  </a:extLst>
                </a:gridCol>
                <a:gridCol w="754909">
                  <a:extLst>
                    <a:ext uri="{9D8B030D-6E8A-4147-A177-3AD203B41FA5}">
                      <a16:colId xmlns:a16="http://schemas.microsoft.com/office/drawing/2014/main" val="1666015750"/>
                    </a:ext>
                  </a:extLst>
                </a:gridCol>
                <a:gridCol w="754909">
                  <a:extLst>
                    <a:ext uri="{9D8B030D-6E8A-4147-A177-3AD203B41FA5}">
                      <a16:colId xmlns:a16="http://schemas.microsoft.com/office/drawing/2014/main" val="4016709072"/>
                    </a:ext>
                  </a:extLst>
                </a:gridCol>
                <a:gridCol w="754909">
                  <a:extLst>
                    <a:ext uri="{9D8B030D-6E8A-4147-A177-3AD203B41FA5}">
                      <a16:colId xmlns:a16="http://schemas.microsoft.com/office/drawing/2014/main" val="2621737675"/>
                    </a:ext>
                  </a:extLst>
                </a:gridCol>
              </a:tblGrid>
              <a:tr h="69663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4054878976"/>
                  </a:ext>
                </a:extLst>
              </a:tr>
            </a:tbl>
          </a:graphicData>
        </a:graphic>
      </p:graphicFrame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18542930-F64A-40CC-9E47-517CB5B49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811955"/>
              </p:ext>
            </p:extLst>
          </p:nvPr>
        </p:nvGraphicFramePr>
        <p:xfrm>
          <a:off x="0" y="4306143"/>
          <a:ext cx="4047144" cy="649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4524">
                  <a:extLst>
                    <a:ext uri="{9D8B030D-6E8A-4147-A177-3AD203B41FA5}">
                      <a16:colId xmlns:a16="http://schemas.microsoft.com/office/drawing/2014/main" val="2927824982"/>
                    </a:ext>
                  </a:extLst>
                </a:gridCol>
                <a:gridCol w="674524">
                  <a:extLst>
                    <a:ext uri="{9D8B030D-6E8A-4147-A177-3AD203B41FA5}">
                      <a16:colId xmlns:a16="http://schemas.microsoft.com/office/drawing/2014/main" val="2657987946"/>
                    </a:ext>
                  </a:extLst>
                </a:gridCol>
                <a:gridCol w="674524">
                  <a:extLst>
                    <a:ext uri="{9D8B030D-6E8A-4147-A177-3AD203B41FA5}">
                      <a16:colId xmlns:a16="http://schemas.microsoft.com/office/drawing/2014/main" val="2960187090"/>
                    </a:ext>
                  </a:extLst>
                </a:gridCol>
                <a:gridCol w="674524">
                  <a:extLst>
                    <a:ext uri="{9D8B030D-6E8A-4147-A177-3AD203B41FA5}">
                      <a16:colId xmlns:a16="http://schemas.microsoft.com/office/drawing/2014/main" val="2438593673"/>
                    </a:ext>
                  </a:extLst>
                </a:gridCol>
                <a:gridCol w="674524">
                  <a:extLst>
                    <a:ext uri="{9D8B030D-6E8A-4147-A177-3AD203B41FA5}">
                      <a16:colId xmlns:a16="http://schemas.microsoft.com/office/drawing/2014/main" val="1691996931"/>
                    </a:ext>
                  </a:extLst>
                </a:gridCol>
                <a:gridCol w="674524">
                  <a:extLst>
                    <a:ext uri="{9D8B030D-6E8A-4147-A177-3AD203B41FA5}">
                      <a16:colId xmlns:a16="http://schemas.microsoft.com/office/drawing/2014/main" val="3108635089"/>
                    </a:ext>
                  </a:extLst>
                </a:gridCol>
              </a:tblGrid>
              <a:tr h="649867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9779863"/>
                  </a:ext>
                </a:extLst>
              </a:tr>
            </a:tbl>
          </a:graphicData>
        </a:graphic>
      </p:graphicFrame>
      <p:graphicFrame>
        <p:nvGraphicFramePr>
          <p:cNvPr id="14" name="Таблица 9">
            <a:extLst>
              <a:ext uri="{FF2B5EF4-FFF2-40B4-BE49-F238E27FC236}">
                <a16:creationId xmlns:a16="http://schemas.microsoft.com/office/drawing/2014/main" id="{D99E59B0-1B9B-4CDE-A2F1-E3B38B171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847297"/>
              </p:ext>
            </p:extLst>
          </p:nvPr>
        </p:nvGraphicFramePr>
        <p:xfrm>
          <a:off x="4793877" y="4277457"/>
          <a:ext cx="3641990" cy="696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398">
                  <a:extLst>
                    <a:ext uri="{9D8B030D-6E8A-4147-A177-3AD203B41FA5}">
                      <a16:colId xmlns:a16="http://schemas.microsoft.com/office/drawing/2014/main" val="2801389941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938872007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1666015750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4016709072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2621737675"/>
                    </a:ext>
                  </a:extLst>
                </a:gridCol>
              </a:tblGrid>
              <a:tr h="69663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4054878976"/>
                  </a:ext>
                </a:extLst>
              </a:tr>
            </a:tbl>
          </a:graphicData>
        </a:graphic>
      </p:graphicFrame>
      <p:graphicFrame>
        <p:nvGraphicFramePr>
          <p:cNvPr id="28" name="Таблица 10">
            <a:extLst>
              <a:ext uri="{FF2B5EF4-FFF2-40B4-BE49-F238E27FC236}">
                <a16:creationId xmlns:a16="http://schemas.microsoft.com/office/drawing/2014/main" id="{10006F9B-B373-4620-9845-189DBDBB7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230123"/>
              </p:ext>
            </p:extLst>
          </p:nvPr>
        </p:nvGraphicFramePr>
        <p:xfrm>
          <a:off x="2435225" y="881082"/>
          <a:ext cx="4650564" cy="663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5094">
                  <a:extLst>
                    <a:ext uri="{9D8B030D-6E8A-4147-A177-3AD203B41FA5}">
                      <a16:colId xmlns:a16="http://schemas.microsoft.com/office/drawing/2014/main" val="2927824982"/>
                    </a:ext>
                  </a:extLst>
                </a:gridCol>
                <a:gridCol w="775094">
                  <a:extLst>
                    <a:ext uri="{9D8B030D-6E8A-4147-A177-3AD203B41FA5}">
                      <a16:colId xmlns:a16="http://schemas.microsoft.com/office/drawing/2014/main" val="2657987946"/>
                    </a:ext>
                  </a:extLst>
                </a:gridCol>
                <a:gridCol w="775094">
                  <a:extLst>
                    <a:ext uri="{9D8B030D-6E8A-4147-A177-3AD203B41FA5}">
                      <a16:colId xmlns:a16="http://schemas.microsoft.com/office/drawing/2014/main" val="2960187090"/>
                    </a:ext>
                  </a:extLst>
                </a:gridCol>
                <a:gridCol w="775094">
                  <a:extLst>
                    <a:ext uri="{9D8B030D-6E8A-4147-A177-3AD203B41FA5}">
                      <a16:colId xmlns:a16="http://schemas.microsoft.com/office/drawing/2014/main" val="2438593673"/>
                    </a:ext>
                  </a:extLst>
                </a:gridCol>
                <a:gridCol w="775094">
                  <a:extLst>
                    <a:ext uri="{9D8B030D-6E8A-4147-A177-3AD203B41FA5}">
                      <a16:colId xmlns:a16="http://schemas.microsoft.com/office/drawing/2014/main" val="1691996931"/>
                    </a:ext>
                  </a:extLst>
                </a:gridCol>
                <a:gridCol w="775094">
                  <a:extLst>
                    <a:ext uri="{9D8B030D-6E8A-4147-A177-3AD203B41FA5}">
                      <a16:colId xmlns:a16="http://schemas.microsoft.com/office/drawing/2014/main" val="3108635089"/>
                    </a:ext>
                  </a:extLst>
                </a:gridCol>
              </a:tblGrid>
              <a:tr h="66369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9779863"/>
                  </a:ext>
                </a:extLst>
              </a:tr>
            </a:tbl>
          </a:graphicData>
        </a:graphic>
      </p:graphicFrame>
      <p:graphicFrame>
        <p:nvGraphicFramePr>
          <p:cNvPr id="29" name="Таблица 10">
            <a:extLst>
              <a:ext uri="{FF2B5EF4-FFF2-40B4-BE49-F238E27FC236}">
                <a16:creationId xmlns:a16="http://schemas.microsoft.com/office/drawing/2014/main" id="{B50D35E1-44CA-4B6E-A2CD-718DE6FB5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66455"/>
              </p:ext>
            </p:extLst>
          </p:nvPr>
        </p:nvGraphicFramePr>
        <p:xfrm>
          <a:off x="4785939" y="2270404"/>
          <a:ext cx="4583826" cy="696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3971">
                  <a:extLst>
                    <a:ext uri="{9D8B030D-6E8A-4147-A177-3AD203B41FA5}">
                      <a16:colId xmlns:a16="http://schemas.microsoft.com/office/drawing/2014/main" val="2927824982"/>
                    </a:ext>
                  </a:extLst>
                </a:gridCol>
                <a:gridCol w="763971">
                  <a:extLst>
                    <a:ext uri="{9D8B030D-6E8A-4147-A177-3AD203B41FA5}">
                      <a16:colId xmlns:a16="http://schemas.microsoft.com/office/drawing/2014/main" val="2657987946"/>
                    </a:ext>
                  </a:extLst>
                </a:gridCol>
                <a:gridCol w="763971">
                  <a:extLst>
                    <a:ext uri="{9D8B030D-6E8A-4147-A177-3AD203B41FA5}">
                      <a16:colId xmlns:a16="http://schemas.microsoft.com/office/drawing/2014/main" val="2960187090"/>
                    </a:ext>
                  </a:extLst>
                </a:gridCol>
                <a:gridCol w="763971">
                  <a:extLst>
                    <a:ext uri="{9D8B030D-6E8A-4147-A177-3AD203B41FA5}">
                      <a16:colId xmlns:a16="http://schemas.microsoft.com/office/drawing/2014/main" val="2438593673"/>
                    </a:ext>
                  </a:extLst>
                </a:gridCol>
                <a:gridCol w="763971">
                  <a:extLst>
                    <a:ext uri="{9D8B030D-6E8A-4147-A177-3AD203B41FA5}">
                      <a16:colId xmlns:a16="http://schemas.microsoft.com/office/drawing/2014/main" val="1691996931"/>
                    </a:ext>
                  </a:extLst>
                </a:gridCol>
                <a:gridCol w="763971">
                  <a:extLst>
                    <a:ext uri="{9D8B030D-6E8A-4147-A177-3AD203B41FA5}">
                      <a16:colId xmlns:a16="http://schemas.microsoft.com/office/drawing/2014/main" val="3108635089"/>
                    </a:ext>
                  </a:extLst>
                </a:gridCol>
              </a:tblGrid>
              <a:tr h="69663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9779863"/>
                  </a:ext>
                </a:extLst>
              </a:tr>
            </a:tbl>
          </a:graphicData>
        </a:graphic>
      </p:graphicFrame>
      <p:graphicFrame>
        <p:nvGraphicFramePr>
          <p:cNvPr id="30" name="Таблица 7">
            <a:extLst>
              <a:ext uri="{FF2B5EF4-FFF2-40B4-BE49-F238E27FC236}">
                <a16:creationId xmlns:a16="http://schemas.microsoft.com/office/drawing/2014/main" id="{9D258F15-771E-4A66-94FA-802916ABC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057070"/>
              </p:ext>
            </p:extLst>
          </p:nvPr>
        </p:nvGraphicFramePr>
        <p:xfrm>
          <a:off x="4785029" y="3654921"/>
          <a:ext cx="7403800" cy="6424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380">
                  <a:extLst>
                    <a:ext uri="{9D8B030D-6E8A-4147-A177-3AD203B41FA5}">
                      <a16:colId xmlns:a16="http://schemas.microsoft.com/office/drawing/2014/main" val="1025447467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4099132662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1989095140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1741657945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2175020616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802945636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2857561333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3229336272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3500196533"/>
                    </a:ext>
                  </a:extLst>
                </a:gridCol>
                <a:gridCol w="740380">
                  <a:extLst>
                    <a:ext uri="{9D8B030D-6E8A-4147-A177-3AD203B41FA5}">
                      <a16:colId xmlns:a16="http://schemas.microsoft.com/office/drawing/2014/main" val="3831255655"/>
                    </a:ext>
                  </a:extLst>
                </a:gridCol>
              </a:tblGrid>
              <a:tr h="642419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158779345"/>
                  </a:ext>
                </a:extLst>
              </a:tr>
            </a:tbl>
          </a:graphicData>
        </a:graphic>
      </p:graphicFrame>
      <p:graphicFrame>
        <p:nvGraphicFramePr>
          <p:cNvPr id="31" name="Таблица 9">
            <a:extLst>
              <a:ext uri="{FF2B5EF4-FFF2-40B4-BE49-F238E27FC236}">
                <a16:creationId xmlns:a16="http://schemas.microsoft.com/office/drawing/2014/main" id="{87B9C148-3606-4C47-BA04-24499C022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156505"/>
              </p:ext>
            </p:extLst>
          </p:nvPr>
        </p:nvGraphicFramePr>
        <p:xfrm>
          <a:off x="1869668" y="5697030"/>
          <a:ext cx="3641990" cy="696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398">
                  <a:extLst>
                    <a:ext uri="{9D8B030D-6E8A-4147-A177-3AD203B41FA5}">
                      <a16:colId xmlns:a16="http://schemas.microsoft.com/office/drawing/2014/main" val="2801389941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938872007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1666015750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4016709072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2621737675"/>
                    </a:ext>
                  </a:extLst>
                </a:gridCol>
              </a:tblGrid>
              <a:tr h="69663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40548789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6599C4-A822-4D1D-85F7-0523B3D4BF41}"/>
              </a:ext>
            </a:extLst>
          </p:cNvPr>
          <p:cNvSpPr txBox="1"/>
          <p:nvPr/>
        </p:nvSpPr>
        <p:spPr>
          <a:xfrm>
            <a:off x="4808148" y="869543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C1333D-6EC0-4FAD-80F1-D0CDEC3F9FEA}"/>
              </a:ext>
            </a:extLst>
          </p:cNvPr>
          <p:cNvSpPr txBox="1"/>
          <p:nvPr/>
        </p:nvSpPr>
        <p:spPr>
          <a:xfrm>
            <a:off x="4834499" y="1478908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1EA4C-36AF-4FE2-BEE9-37F800B62D0B}"/>
              </a:ext>
            </a:extLst>
          </p:cNvPr>
          <p:cNvSpPr txBox="1"/>
          <p:nvPr/>
        </p:nvSpPr>
        <p:spPr>
          <a:xfrm>
            <a:off x="4834498" y="2248768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724954-1C4B-4A01-B419-C82E9F9DCDEF}"/>
              </a:ext>
            </a:extLst>
          </p:cNvPr>
          <p:cNvSpPr txBox="1"/>
          <p:nvPr/>
        </p:nvSpPr>
        <p:spPr>
          <a:xfrm>
            <a:off x="4770706" y="2933716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855824-C811-4FDF-9C6F-B13E8823AD5F}"/>
              </a:ext>
            </a:extLst>
          </p:cNvPr>
          <p:cNvSpPr txBox="1"/>
          <p:nvPr/>
        </p:nvSpPr>
        <p:spPr>
          <a:xfrm>
            <a:off x="4690905" y="5679697"/>
            <a:ext cx="105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7B02C6-2C95-42F0-B532-06EC3E2379B5}"/>
              </a:ext>
            </a:extLst>
          </p:cNvPr>
          <p:cNvSpPr txBox="1"/>
          <p:nvPr/>
        </p:nvSpPr>
        <p:spPr>
          <a:xfrm>
            <a:off x="4869746" y="495002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8753FD-0ED8-46C9-842F-285940F5F1CA}"/>
              </a:ext>
            </a:extLst>
          </p:cNvPr>
          <p:cNvSpPr txBox="1"/>
          <p:nvPr/>
        </p:nvSpPr>
        <p:spPr>
          <a:xfrm>
            <a:off x="4887111" y="424105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8FF790-0074-4F85-8E27-4B1F6B18FD04}"/>
              </a:ext>
            </a:extLst>
          </p:cNvPr>
          <p:cNvSpPr txBox="1"/>
          <p:nvPr/>
        </p:nvSpPr>
        <p:spPr>
          <a:xfrm>
            <a:off x="4860613" y="360570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4DB2CE-2349-404D-B8DE-A03424722C12}"/>
              </a:ext>
            </a:extLst>
          </p:cNvPr>
          <p:cNvSpPr txBox="1"/>
          <p:nvPr/>
        </p:nvSpPr>
        <p:spPr>
          <a:xfrm>
            <a:off x="6388319" y="83870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574BB9-9A25-4AFB-951F-CC6B2404C4F0}"/>
              </a:ext>
            </a:extLst>
          </p:cNvPr>
          <p:cNvSpPr txBox="1"/>
          <p:nvPr/>
        </p:nvSpPr>
        <p:spPr>
          <a:xfrm>
            <a:off x="4028378" y="856958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D7FAB2-4BF6-4320-87F0-AA8B3E249CFC}"/>
              </a:ext>
            </a:extLst>
          </p:cNvPr>
          <p:cNvSpPr txBox="1"/>
          <p:nvPr/>
        </p:nvSpPr>
        <p:spPr>
          <a:xfrm>
            <a:off x="5622830" y="854746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0233C8-0EDF-4C5B-814E-25BDA58210CD}"/>
              </a:ext>
            </a:extLst>
          </p:cNvPr>
          <p:cNvSpPr txBox="1"/>
          <p:nvPr/>
        </p:nvSpPr>
        <p:spPr>
          <a:xfrm>
            <a:off x="3346807" y="864278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D2A950-9C60-49BF-836B-A512B0A1E3BF}"/>
              </a:ext>
            </a:extLst>
          </p:cNvPr>
          <p:cNvSpPr txBox="1"/>
          <p:nvPr/>
        </p:nvSpPr>
        <p:spPr>
          <a:xfrm>
            <a:off x="2501965" y="862078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DBE86D-6FBE-4EC2-A671-117F0C52ECFB}"/>
              </a:ext>
            </a:extLst>
          </p:cNvPr>
          <p:cNvSpPr txBox="1"/>
          <p:nvPr/>
        </p:nvSpPr>
        <p:spPr>
          <a:xfrm>
            <a:off x="2511987" y="151413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1FEFDB-74B4-4A34-9E1E-5C2C68510A1B}"/>
              </a:ext>
            </a:extLst>
          </p:cNvPr>
          <p:cNvSpPr txBox="1"/>
          <p:nvPr/>
        </p:nvSpPr>
        <p:spPr>
          <a:xfrm>
            <a:off x="3307777" y="149379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F0A9C9-88F4-4E07-80D3-0B6532445DEC}"/>
              </a:ext>
            </a:extLst>
          </p:cNvPr>
          <p:cNvSpPr txBox="1"/>
          <p:nvPr/>
        </p:nvSpPr>
        <p:spPr>
          <a:xfrm>
            <a:off x="4087547" y="152108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17012D-B07D-448C-ADB8-D977F7E58681}"/>
              </a:ext>
            </a:extLst>
          </p:cNvPr>
          <p:cNvSpPr txBox="1"/>
          <p:nvPr/>
        </p:nvSpPr>
        <p:spPr>
          <a:xfrm>
            <a:off x="5559552" y="151413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DF567C-D0D1-4490-A921-812A8BE3C8E2}"/>
              </a:ext>
            </a:extLst>
          </p:cNvPr>
          <p:cNvSpPr txBox="1"/>
          <p:nvPr/>
        </p:nvSpPr>
        <p:spPr>
          <a:xfrm>
            <a:off x="6434882" y="152139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0A8EB7-5C95-4E6D-8026-F1999DF2BC9E}"/>
              </a:ext>
            </a:extLst>
          </p:cNvPr>
          <p:cNvSpPr txBox="1"/>
          <p:nvPr/>
        </p:nvSpPr>
        <p:spPr>
          <a:xfrm>
            <a:off x="7187283" y="153420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83B17A-F6FC-407E-B2C8-91F0803A9585}"/>
              </a:ext>
            </a:extLst>
          </p:cNvPr>
          <p:cNvSpPr txBox="1"/>
          <p:nvPr/>
        </p:nvSpPr>
        <p:spPr>
          <a:xfrm>
            <a:off x="7942867" y="152779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4486D3-E616-40B2-BDDC-41CCE773F632}"/>
              </a:ext>
            </a:extLst>
          </p:cNvPr>
          <p:cNvSpPr txBox="1"/>
          <p:nvPr/>
        </p:nvSpPr>
        <p:spPr>
          <a:xfrm>
            <a:off x="8752645" y="149379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F91986-17E2-47E1-913D-02814B6DAF4A}"/>
              </a:ext>
            </a:extLst>
          </p:cNvPr>
          <p:cNvSpPr txBox="1"/>
          <p:nvPr/>
        </p:nvSpPr>
        <p:spPr>
          <a:xfrm>
            <a:off x="9546032" y="151551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F6E51B-5812-4D0D-B7BE-A92D3361BA37}"/>
              </a:ext>
            </a:extLst>
          </p:cNvPr>
          <p:cNvSpPr txBox="1"/>
          <p:nvPr/>
        </p:nvSpPr>
        <p:spPr>
          <a:xfrm>
            <a:off x="5654443" y="2269608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F2D03B-615F-45B1-BA6C-CE166D0F6690}"/>
              </a:ext>
            </a:extLst>
          </p:cNvPr>
          <p:cNvSpPr txBox="1"/>
          <p:nvPr/>
        </p:nvSpPr>
        <p:spPr>
          <a:xfrm>
            <a:off x="6213375" y="2275776"/>
            <a:ext cx="1249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1716A3-734E-4E8E-868E-0BF401348CA2}"/>
              </a:ext>
            </a:extLst>
          </p:cNvPr>
          <p:cNvSpPr txBox="1"/>
          <p:nvPr/>
        </p:nvSpPr>
        <p:spPr>
          <a:xfrm>
            <a:off x="7131379" y="2270907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2E2592-AA43-45A2-84B8-5DCF0E9F5D11}"/>
              </a:ext>
            </a:extLst>
          </p:cNvPr>
          <p:cNvSpPr txBox="1"/>
          <p:nvPr/>
        </p:nvSpPr>
        <p:spPr>
          <a:xfrm>
            <a:off x="7895159" y="222559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104F82-67C1-4F58-B251-A7A779384F38}"/>
              </a:ext>
            </a:extLst>
          </p:cNvPr>
          <p:cNvSpPr txBox="1"/>
          <p:nvPr/>
        </p:nvSpPr>
        <p:spPr>
          <a:xfrm>
            <a:off x="8720319" y="2247566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450AA1-5A5B-4542-8D85-B54EBC522DD8}"/>
              </a:ext>
            </a:extLst>
          </p:cNvPr>
          <p:cNvSpPr txBox="1"/>
          <p:nvPr/>
        </p:nvSpPr>
        <p:spPr>
          <a:xfrm>
            <a:off x="3376244" y="2962147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492AA4E-AD76-466E-ACC1-64D09372AF24}"/>
              </a:ext>
            </a:extLst>
          </p:cNvPr>
          <p:cNvSpPr txBox="1"/>
          <p:nvPr/>
        </p:nvSpPr>
        <p:spPr>
          <a:xfrm>
            <a:off x="4070769" y="2943174"/>
            <a:ext cx="1008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C219BD6-46F8-4F25-BBB8-A7B07F03798B}"/>
              </a:ext>
            </a:extLst>
          </p:cNvPr>
          <p:cNvSpPr txBox="1"/>
          <p:nvPr/>
        </p:nvSpPr>
        <p:spPr>
          <a:xfrm>
            <a:off x="11474446" y="364895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037977-C7E8-46FD-A5D3-EDAA7E7D8FC0}"/>
              </a:ext>
            </a:extLst>
          </p:cNvPr>
          <p:cNvSpPr txBox="1"/>
          <p:nvPr/>
        </p:nvSpPr>
        <p:spPr>
          <a:xfrm>
            <a:off x="10760186" y="3611587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9067C8F-14B3-4875-B772-25C79453DD83}"/>
              </a:ext>
            </a:extLst>
          </p:cNvPr>
          <p:cNvSpPr txBox="1"/>
          <p:nvPr/>
        </p:nvSpPr>
        <p:spPr>
          <a:xfrm>
            <a:off x="9966993" y="359087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F723AF-717F-4483-9822-82867E90389D}"/>
              </a:ext>
            </a:extLst>
          </p:cNvPr>
          <p:cNvSpPr txBox="1"/>
          <p:nvPr/>
        </p:nvSpPr>
        <p:spPr>
          <a:xfrm>
            <a:off x="9293838" y="3612507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AC85AC-ABD3-4141-A6DC-54E3195A2C54}"/>
              </a:ext>
            </a:extLst>
          </p:cNvPr>
          <p:cNvSpPr txBox="1"/>
          <p:nvPr/>
        </p:nvSpPr>
        <p:spPr>
          <a:xfrm>
            <a:off x="8538351" y="362074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65DC67-90D3-4FD8-A5D1-ED22BB316B24}"/>
              </a:ext>
            </a:extLst>
          </p:cNvPr>
          <p:cNvSpPr txBox="1"/>
          <p:nvPr/>
        </p:nvSpPr>
        <p:spPr>
          <a:xfrm>
            <a:off x="7827490" y="3578742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770BFF5-E7D5-495A-9685-CFAF08808D07}"/>
              </a:ext>
            </a:extLst>
          </p:cNvPr>
          <p:cNvSpPr txBox="1"/>
          <p:nvPr/>
        </p:nvSpPr>
        <p:spPr>
          <a:xfrm>
            <a:off x="7060196" y="3605704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448B388-5865-4731-A147-4E927B34A9E5}"/>
              </a:ext>
            </a:extLst>
          </p:cNvPr>
          <p:cNvSpPr txBox="1"/>
          <p:nvPr/>
        </p:nvSpPr>
        <p:spPr>
          <a:xfrm>
            <a:off x="6295450" y="3580826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0EF49D3-A882-48A2-B744-B36F70DE367B}"/>
              </a:ext>
            </a:extLst>
          </p:cNvPr>
          <p:cNvSpPr txBox="1"/>
          <p:nvPr/>
        </p:nvSpPr>
        <p:spPr>
          <a:xfrm>
            <a:off x="5544821" y="360570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6A0B41-2609-46A4-80BA-0DB1E63BF730}"/>
              </a:ext>
            </a:extLst>
          </p:cNvPr>
          <p:cNvSpPr txBox="1"/>
          <p:nvPr/>
        </p:nvSpPr>
        <p:spPr>
          <a:xfrm>
            <a:off x="6282062" y="429911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60E1FB-6D0D-4420-8DB9-16561EE2FC02}"/>
              </a:ext>
            </a:extLst>
          </p:cNvPr>
          <p:cNvSpPr txBox="1"/>
          <p:nvPr/>
        </p:nvSpPr>
        <p:spPr>
          <a:xfrm>
            <a:off x="5591058" y="4267623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5FAD27-18D8-4707-A743-0C067BFE7B07}"/>
              </a:ext>
            </a:extLst>
          </p:cNvPr>
          <p:cNvSpPr txBox="1"/>
          <p:nvPr/>
        </p:nvSpPr>
        <p:spPr>
          <a:xfrm>
            <a:off x="7758277" y="425945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51A7510-E205-427A-9BC9-8843620D08F1}"/>
              </a:ext>
            </a:extLst>
          </p:cNvPr>
          <p:cNvSpPr txBox="1"/>
          <p:nvPr/>
        </p:nvSpPr>
        <p:spPr>
          <a:xfrm>
            <a:off x="7053885" y="425299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3" name="Таблица 9">
            <a:extLst>
              <a:ext uri="{FF2B5EF4-FFF2-40B4-BE49-F238E27FC236}">
                <a16:creationId xmlns:a16="http://schemas.microsoft.com/office/drawing/2014/main" id="{3991DFBB-6B48-48EF-9497-7240B0CF2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559129"/>
              </p:ext>
            </p:extLst>
          </p:nvPr>
        </p:nvGraphicFramePr>
        <p:xfrm>
          <a:off x="1148489" y="3636377"/>
          <a:ext cx="3641990" cy="696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398">
                  <a:extLst>
                    <a:ext uri="{9D8B030D-6E8A-4147-A177-3AD203B41FA5}">
                      <a16:colId xmlns:a16="http://schemas.microsoft.com/office/drawing/2014/main" val="2801389941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938872007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1666015750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4016709072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2621737675"/>
                    </a:ext>
                  </a:extLst>
                </a:gridCol>
              </a:tblGrid>
              <a:tr h="69663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4054878976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0778A675-0C16-4612-B831-85E155F55680}"/>
              </a:ext>
            </a:extLst>
          </p:cNvPr>
          <p:cNvSpPr txBox="1"/>
          <p:nvPr/>
        </p:nvSpPr>
        <p:spPr>
          <a:xfrm>
            <a:off x="3451828" y="3645155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1CB1970-E337-4624-8122-FE2C4D3DFF2B}"/>
              </a:ext>
            </a:extLst>
          </p:cNvPr>
          <p:cNvSpPr txBox="1"/>
          <p:nvPr/>
        </p:nvSpPr>
        <p:spPr>
          <a:xfrm>
            <a:off x="4202903" y="3627366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7B6C07-A627-4350-83D0-E2D880A4661D}"/>
              </a:ext>
            </a:extLst>
          </p:cNvPr>
          <p:cNvSpPr txBox="1"/>
          <p:nvPr/>
        </p:nvSpPr>
        <p:spPr>
          <a:xfrm>
            <a:off x="3389974" y="425299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432AEAE-2506-49D2-8851-C15C34DF1631}"/>
              </a:ext>
            </a:extLst>
          </p:cNvPr>
          <p:cNvSpPr txBox="1"/>
          <p:nvPr/>
        </p:nvSpPr>
        <p:spPr>
          <a:xfrm>
            <a:off x="2727694" y="4267622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0BCE4B-C186-4E8D-8053-56791B07FDCA}"/>
              </a:ext>
            </a:extLst>
          </p:cNvPr>
          <p:cNvSpPr txBox="1"/>
          <p:nvPr/>
        </p:nvSpPr>
        <p:spPr>
          <a:xfrm>
            <a:off x="2054696" y="4274001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E5EB2D0-EF1C-4D02-9BEA-E44202C70F9F}"/>
              </a:ext>
            </a:extLst>
          </p:cNvPr>
          <p:cNvSpPr txBox="1"/>
          <p:nvPr/>
        </p:nvSpPr>
        <p:spPr>
          <a:xfrm>
            <a:off x="1376634" y="4268058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3DDB54-3C7F-428A-BD9B-A2B12786BEB3}"/>
              </a:ext>
            </a:extLst>
          </p:cNvPr>
          <p:cNvSpPr txBox="1"/>
          <p:nvPr/>
        </p:nvSpPr>
        <p:spPr>
          <a:xfrm>
            <a:off x="712943" y="4306097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837D5A8-D46D-49FF-AC06-F3EC640D10B2}"/>
              </a:ext>
            </a:extLst>
          </p:cNvPr>
          <p:cNvSpPr txBox="1"/>
          <p:nvPr/>
        </p:nvSpPr>
        <p:spPr>
          <a:xfrm>
            <a:off x="38106" y="4239542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FFBD531-E0C9-4815-AEB4-65C589C2CA9E}"/>
              </a:ext>
            </a:extLst>
          </p:cNvPr>
          <p:cNvSpPr txBox="1"/>
          <p:nvPr/>
        </p:nvSpPr>
        <p:spPr>
          <a:xfrm>
            <a:off x="2615557" y="4976169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DD9D3C1-B926-46A9-985E-88E11BCE5037}"/>
              </a:ext>
            </a:extLst>
          </p:cNvPr>
          <p:cNvSpPr txBox="1"/>
          <p:nvPr/>
        </p:nvSpPr>
        <p:spPr>
          <a:xfrm>
            <a:off x="3396668" y="497076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C0E9C82-9EE9-4AA0-AD48-88438548AB0F}"/>
              </a:ext>
            </a:extLst>
          </p:cNvPr>
          <p:cNvSpPr txBox="1"/>
          <p:nvPr/>
        </p:nvSpPr>
        <p:spPr>
          <a:xfrm>
            <a:off x="4060359" y="4954972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683FC4E-E8E8-45CE-8882-6962F280BED6}"/>
              </a:ext>
            </a:extLst>
          </p:cNvPr>
          <p:cNvSpPr txBox="1"/>
          <p:nvPr/>
        </p:nvSpPr>
        <p:spPr>
          <a:xfrm>
            <a:off x="5641625" y="4962369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6864CF0-3CE4-4B51-865F-98211CE57E97}"/>
              </a:ext>
            </a:extLst>
          </p:cNvPr>
          <p:cNvSpPr txBox="1"/>
          <p:nvPr/>
        </p:nvSpPr>
        <p:spPr>
          <a:xfrm>
            <a:off x="1939250" y="5697030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516769-9BFE-4DCA-B956-2934489AC176}"/>
              </a:ext>
            </a:extLst>
          </p:cNvPr>
          <p:cNvSpPr txBox="1"/>
          <p:nvPr/>
        </p:nvSpPr>
        <p:spPr>
          <a:xfrm>
            <a:off x="2585470" y="5710913"/>
            <a:ext cx="93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945D8C0-366B-4A48-AF3E-3334C77487CF}"/>
              </a:ext>
            </a:extLst>
          </p:cNvPr>
          <p:cNvSpPr txBox="1"/>
          <p:nvPr/>
        </p:nvSpPr>
        <p:spPr>
          <a:xfrm>
            <a:off x="3243145" y="5703580"/>
            <a:ext cx="1226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642E382-9697-4E95-BBE7-39F438F83CA6}"/>
              </a:ext>
            </a:extLst>
          </p:cNvPr>
          <p:cNvSpPr txBox="1"/>
          <p:nvPr/>
        </p:nvSpPr>
        <p:spPr>
          <a:xfrm>
            <a:off x="4123823" y="5670719"/>
            <a:ext cx="717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6A2F1EB-A0C0-48C5-8630-46BF0FF8D402}"/>
              </a:ext>
            </a:extLst>
          </p:cNvPr>
          <p:cNvSpPr txBox="1"/>
          <p:nvPr/>
        </p:nvSpPr>
        <p:spPr>
          <a:xfrm>
            <a:off x="4761730" y="832781"/>
            <a:ext cx="81442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332C843-0A5F-4F2E-9238-2B4C681735B9}"/>
              </a:ext>
            </a:extLst>
          </p:cNvPr>
          <p:cNvSpPr txBox="1"/>
          <p:nvPr/>
        </p:nvSpPr>
        <p:spPr>
          <a:xfrm>
            <a:off x="4742925" y="1527795"/>
            <a:ext cx="81442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0B5271F-5528-4322-8306-77C251F8845B}"/>
              </a:ext>
            </a:extLst>
          </p:cNvPr>
          <p:cNvSpPr txBox="1"/>
          <p:nvPr/>
        </p:nvSpPr>
        <p:spPr>
          <a:xfrm>
            <a:off x="4754243" y="2237854"/>
            <a:ext cx="81442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B5835D0-FB76-4FA3-97D5-246D7561CA4A}"/>
              </a:ext>
            </a:extLst>
          </p:cNvPr>
          <p:cNvSpPr txBox="1"/>
          <p:nvPr/>
        </p:nvSpPr>
        <p:spPr>
          <a:xfrm>
            <a:off x="4766709" y="2947844"/>
            <a:ext cx="81442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4DFC4BE-2DD0-42D0-8F86-7E421E08CBAD}"/>
              </a:ext>
            </a:extLst>
          </p:cNvPr>
          <p:cNvSpPr txBox="1"/>
          <p:nvPr/>
        </p:nvSpPr>
        <p:spPr>
          <a:xfrm>
            <a:off x="4778943" y="3596585"/>
            <a:ext cx="81442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B3AFBF6-BFD7-43C1-9758-E7C13DE97906}"/>
              </a:ext>
            </a:extLst>
          </p:cNvPr>
          <p:cNvSpPr txBox="1"/>
          <p:nvPr/>
        </p:nvSpPr>
        <p:spPr>
          <a:xfrm>
            <a:off x="4764104" y="4293351"/>
            <a:ext cx="81442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53EA2DA-66A0-4C2B-B454-83E3EB5BEBB9}"/>
              </a:ext>
            </a:extLst>
          </p:cNvPr>
          <p:cNvSpPr txBox="1"/>
          <p:nvPr/>
        </p:nvSpPr>
        <p:spPr>
          <a:xfrm>
            <a:off x="4793094" y="5017745"/>
            <a:ext cx="814425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485D1D-299C-44F2-BD71-70F67A1259B0}"/>
              </a:ext>
            </a:extLst>
          </p:cNvPr>
          <p:cNvSpPr txBox="1"/>
          <p:nvPr/>
        </p:nvSpPr>
        <p:spPr>
          <a:xfrm>
            <a:off x="4755026" y="5741252"/>
            <a:ext cx="899417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3C36E3E-DC88-4792-9676-0E73CB9C3700}"/>
              </a:ext>
            </a:extLst>
          </p:cNvPr>
          <p:cNvSpPr txBox="1"/>
          <p:nvPr/>
        </p:nvSpPr>
        <p:spPr>
          <a:xfrm>
            <a:off x="1561850" y="773622"/>
            <a:ext cx="874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394E62A-C895-4BFC-99A4-CDBE06A7CAF4}"/>
              </a:ext>
            </a:extLst>
          </p:cNvPr>
          <p:cNvSpPr txBox="1"/>
          <p:nvPr/>
        </p:nvSpPr>
        <p:spPr>
          <a:xfrm>
            <a:off x="1636738" y="1488464"/>
            <a:ext cx="874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DFEC34D-921A-4FC1-A6AF-32F508B7AC55}"/>
              </a:ext>
            </a:extLst>
          </p:cNvPr>
          <p:cNvSpPr txBox="1"/>
          <p:nvPr/>
        </p:nvSpPr>
        <p:spPr>
          <a:xfrm>
            <a:off x="4104895" y="2210749"/>
            <a:ext cx="874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BEBCC82-1DF9-4B30-9C51-623CE77F5959}"/>
              </a:ext>
            </a:extLst>
          </p:cNvPr>
          <p:cNvSpPr txBox="1"/>
          <p:nvPr/>
        </p:nvSpPr>
        <p:spPr>
          <a:xfrm>
            <a:off x="70574" y="3548222"/>
            <a:ext cx="874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FBE0BC4-78FC-4703-89ED-CBCB9871D64F}"/>
              </a:ext>
            </a:extLst>
          </p:cNvPr>
          <p:cNvSpPr txBox="1"/>
          <p:nvPr/>
        </p:nvSpPr>
        <p:spPr>
          <a:xfrm>
            <a:off x="1810617" y="4999418"/>
            <a:ext cx="874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4394C6E-A2AD-47FD-8246-53024552C6EA}"/>
              </a:ext>
            </a:extLst>
          </p:cNvPr>
          <p:cNvSpPr txBox="1"/>
          <p:nvPr/>
        </p:nvSpPr>
        <p:spPr>
          <a:xfrm>
            <a:off x="1140563" y="5686187"/>
            <a:ext cx="874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D6B3B85-AD3C-461F-A098-D67294FC9794}"/>
              </a:ext>
            </a:extLst>
          </p:cNvPr>
          <p:cNvSpPr/>
          <p:nvPr/>
        </p:nvSpPr>
        <p:spPr>
          <a:xfrm>
            <a:off x="2413586" y="2933716"/>
            <a:ext cx="802878" cy="653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89E89E2F-ED3E-4216-9863-90ABA681B547}"/>
              </a:ext>
            </a:extLst>
          </p:cNvPr>
          <p:cNvSpPr/>
          <p:nvPr/>
        </p:nvSpPr>
        <p:spPr>
          <a:xfrm>
            <a:off x="856338" y="3495416"/>
            <a:ext cx="2347536" cy="764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5 </a:t>
            </a:r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7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o m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o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11525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11525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2605086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546258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405764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1147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26003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69025" y="545782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69025" y="405288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6225" y="26003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6225" y="4052885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26425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405764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26384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11477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14266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183282" y="2732870"/>
            <a:ext cx="1943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Shtangen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sirkul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768F4-C0CC-4EF9-83FC-E1D49FC94DF1}"/>
              </a:ext>
            </a:extLst>
          </p:cNvPr>
          <p:cNvSpPr txBox="1"/>
          <p:nvPr/>
        </p:nvSpPr>
        <p:spPr>
          <a:xfrm>
            <a:off x="949215" y="2800610"/>
            <a:ext cx="141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Tarozi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7C0FD0-2F81-4752-8BF4-E4B7CA4656A7}"/>
              </a:ext>
            </a:extLst>
          </p:cNvPr>
          <p:cNvSpPr txBox="1"/>
          <p:nvPr/>
        </p:nvSpPr>
        <p:spPr>
          <a:xfrm>
            <a:off x="6355678" y="5710079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883766" y="5552268"/>
            <a:ext cx="1622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Dinamo-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228015" y="4382608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7AE943-8021-4ED4-9E49-62BD257D219C}"/>
              </a:ext>
            </a:extLst>
          </p:cNvPr>
          <p:cNvSpPr txBox="1"/>
          <p:nvPr/>
        </p:nvSpPr>
        <p:spPr>
          <a:xfrm>
            <a:off x="6198448" y="1211217"/>
            <a:ext cx="2066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mexanizm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345479" y="1426661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Barakalla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9641" y="13020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70997" y="4284997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FB747-5C9E-46CD-9868-7F2AE62EC0D5}"/>
              </a:ext>
            </a:extLst>
          </p:cNvPr>
          <p:cNvSpPr txBox="1"/>
          <p:nvPr/>
        </p:nvSpPr>
        <p:spPr>
          <a:xfrm>
            <a:off x="5705731" y="28561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348D8E-14B8-4BCC-8DB9-E9B93E83387D}"/>
              </a:ext>
            </a:extLst>
          </p:cNvPr>
          <p:cNvSpPr txBox="1"/>
          <p:nvPr/>
        </p:nvSpPr>
        <p:spPr>
          <a:xfrm>
            <a:off x="270997" y="287053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7D99A8-A5AD-4634-8F17-0C391DCFBBCF}"/>
              </a:ext>
            </a:extLst>
          </p:cNvPr>
          <p:cNvSpPr txBox="1"/>
          <p:nvPr/>
        </p:nvSpPr>
        <p:spPr>
          <a:xfrm>
            <a:off x="5728769" y="5691028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B4ABD-4254-48AC-8EBB-141E00F4DEB2}"/>
              </a:ext>
            </a:extLst>
          </p:cNvPr>
          <p:cNvSpPr txBox="1"/>
          <p:nvPr/>
        </p:nvSpPr>
        <p:spPr>
          <a:xfrm>
            <a:off x="263981" y="5731989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9D1D20-93CB-41C1-BD68-080307FBA6E1}"/>
              </a:ext>
            </a:extLst>
          </p:cNvPr>
          <p:cNvSpPr txBox="1"/>
          <p:nvPr/>
        </p:nvSpPr>
        <p:spPr>
          <a:xfrm>
            <a:off x="5645273" y="434894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078D42-122E-40DC-BE98-F9E1CF5EC293}"/>
              </a:ext>
            </a:extLst>
          </p:cNvPr>
          <p:cNvSpPr txBox="1"/>
          <p:nvPr/>
        </p:nvSpPr>
        <p:spPr>
          <a:xfrm>
            <a:off x="5597732" y="1363310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9883DF-B4E4-4798-81E5-4AC589F3B16A}"/>
              </a:ext>
            </a:extLst>
          </p:cNvPr>
          <p:cNvSpPr txBox="1"/>
          <p:nvPr/>
        </p:nvSpPr>
        <p:spPr>
          <a:xfrm>
            <a:off x="820714" y="4362775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Menzurka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F14B89A-7745-411C-B445-2BC7C8E4D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5" r="23675"/>
          <a:stretch/>
        </p:blipFill>
        <p:spPr>
          <a:xfrm>
            <a:off x="8678723" y="2652279"/>
            <a:ext cx="1161473" cy="103908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D239D3F-AB24-4DD0-B6C5-C0D2E621E1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20270351">
            <a:off x="8524419" y="4314202"/>
            <a:ext cx="1236980" cy="66003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7DA19FA-B4A0-4EF1-A870-A277E7843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55"/>
          <a:stretch/>
        </p:blipFill>
        <p:spPr>
          <a:xfrm>
            <a:off x="2927010" y="5510209"/>
            <a:ext cx="1913275" cy="104494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767EBD1-4034-468B-A781-7F6043FF7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58" t="33518" r="36805" b="12274"/>
          <a:stretch/>
        </p:blipFill>
        <p:spPr>
          <a:xfrm>
            <a:off x="3382310" y="1140255"/>
            <a:ext cx="649426" cy="113671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4FA424-ED98-4800-81AF-045A61A958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08" t="-1" r="38367" b="75513"/>
          <a:stretch/>
        </p:blipFill>
        <p:spPr>
          <a:xfrm>
            <a:off x="3059384" y="4105281"/>
            <a:ext cx="1507132" cy="94241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A1A3D4A-F988-4397-AFE6-129BF7EB426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96172" y="2652279"/>
            <a:ext cx="1560156" cy="9951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A91D574-0C60-4C47-AE99-66C67E3577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14" t="9012" r="39803" b="17419"/>
          <a:stretch/>
        </p:blipFill>
        <p:spPr>
          <a:xfrm rot="5400000">
            <a:off x="8875325" y="5020723"/>
            <a:ext cx="614806" cy="18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o m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o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11525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11525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5028109" y="116165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758825" y="3052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6964975" y="1161655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2846387" y="304799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14266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773082" y="3185308"/>
            <a:ext cx="1943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Shtangen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sirkul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9883DF-B4E4-4798-81E5-4AC589F3B16A}"/>
              </a:ext>
            </a:extLst>
          </p:cNvPr>
          <p:cNvSpPr txBox="1"/>
          <p:nvPr/>
        </p:nvSpPr>
        <p:spPr>
          <a:xfrm>
            <a:off x="5021814" y="1408473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Menzurka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F14B89A-7745-411C-B445-2BC7C8E4D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5" r="23675"/>
          <a:stretch/>
        </p:blipFill>
        <p:spPr>
          <a:xfrm>
            <a:off x="3268523" y="3104717"/>
            <a:ext cx="1161473" cy="103908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767EBD1-4034-468B-A781-7F6043FF7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8" t="33518" r="36805" b="12274"/>
          <a:stretch/>
        </p:blipFill>
        <p:spPr>
          <a:xfrm>
            <a:off x="3382310" y="1140255"/>
            <a:ext cx="649426" cy="113671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4FA424-ED98-4800-81AF-045A61A95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08" t="-1" r="38367" b="75513"/>
          <a:stretch/>
        </p:blipFill>
        <p:spPr>
          <a:xfrm>
            <a:off x="7372877" y="1261947"/>
            <a:ext cx="1507132" cy="942416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7BC8F30-BC11-40B1-BD55-8FE1E0E26223}"/>
              </a:ext>
            </a:extLst>
          </p:cNvPr>
          <p:cNvSpPr/>
          <p:nvPr/>
        </p:nvSpPr>
        <p:spPr>
          <a:xfrm>
            <a:off x="5026025" y="3052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522778-6BE9-4412-807B-2E3A1D479DD6}"/>
              </a:ext>
            </a:extLst>
          </p:cNvPr>
          <p:cNvSpPr txBox="1"/>
          <p:nvPr/>
        </p:nvSpPr>
        <p:spPr>
          <a:xfrm>
            <a:off x="5186253" y="3248286"/>
            <a:ext cx="141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Tarozi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206C569-8B94-4CEE-8C77-AA96B16924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33210" y="3099955"/>
            <a:ext cx="1560156" cy="995100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5DDC31A7-79F2-40B4-BEA9-609F2DE31C2A}"/>
              </a:ext>
            </a:extLst>
          </p:cNvPr>
          <p:cNvCxnSpPr>
            <a:cxnSpLocks/>
          </p:cNvCxnSpPr>
          <p:nvPr/>
        </p:nvCxnSpPr>
        <p:spPr>
          <a:xfrm>
            <a:off x="6964975" y="304799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o m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o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016CB1-D633-45EF-961C-621A6389A20E}"/>
              </a:ext>
            </a:extLst>
          </p:cNvPr>
          <p:cNvSpPr/>
          <p:nvPr/>
        </p:nvSpPr>
        <p:spPr>
          <a:xfrm>
            <a:off x="758825" y="11525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99FCFC-D0B2-41E1-BD54-CC47BC2CB602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2816225" y="11525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02E6A1-87B6-4616-8FE1-8D744263F298}"/>
              </a:ext>
            </a:extLst>
          </p:cNvPr>
          <p:cNvSpPr/>
          <p:nvPr/>
        </p:nvSpPr>
        <p:spPr>
          <a:xfrm>
            <a:off x="788987" y="2605086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95E001-5A54-41C5-BB87-B40B57D778AC}"/>
              </a:ext>
            </a:extLst>
          </p:cNvPr>
          <p:cNvSpPr/>
          <p:nvPr/>
        </p:nvSpPr>
        <p:spPr>
          <a:xfrm>
            <a:off x="788987" y="546258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7F6906-D863-4086-8FAD-FAF0D045C441}"/>
              </a:ext>
            </a:extLst>
          </p:cNvPr>
          <p:cNvSpPr/>
          <p:nvPr/>
        </p:nvSpPr>
        <p:spPr>
          <a:xfrm>
            <a:off x="788987" y="4057647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412B4-82FA-4867-880C-1251B681D936}"/>
              </a:ext>
            </a:extLst>
          </p:cNvPr>
          <p:cNvSpPr/>
          <p:nvPr/>
        </p:nvSpPr>
        <p:spPr>
          <a:xfrm>
            <a:off x="6138863" y="114776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E1ABFE-6B52-4DA2-934D-46E94AC46DC6}"/>
              </a:ext>
            </a:extLst>
          </p:cNvPr>
          <p:cNvSpPr/>
          <p:nvPr/>
        </p:nvSpPr>
        <p:spPr>
          <a:xfrm>
            <a:off x="6169025" y="2600324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51ED24-2C3B-4678-B0DE-39B4A9F2771F}"/>
              </a:ext>
            </a:extLst>
          </p:cNvPr>
          <p:cNvSpPr/>
          <p:nvPr/>
        </p:nvSpPr>
        <p:spPr>
          <a:xfrm>
            <a:off x="6169025" y="5457822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9AFD88-C1D2-4A10-B10F-D90DA17022F8}"/>
              </a:ext>
            </a:extLst>
          </p:cNvPr>
          <p:cNvSpPr/>
          <p:nvPr/>
        </p:nvSpPr>
        <p:spPr>
          <a:xfrm>
            <a:off x="6169025" y="4052885"/>
            <a:ext cx="4114800" cy="1143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2F30CE9-DD7C-453E-861A-71076BCFC7A1}"/>
              </a:ext>
            </a:extLst>
          </p:cNvPr>
          <p:cNvCxnSpPr>
            <a:cxnSpLocks/>
          </p:cNvCxnSpPr>
          <p:nvPr/>
        </p:nvCxnSpPr>
        <p:spPr>
          <a:xfrm>
            <a:off x="2816225" y="26003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B0359CA-E6DC-4040-B2A2-364832604A91}"/>
              </a:ext>
            </a:extLst>
          </p:cNvPr>
          <p:cNvCxnSpPr>
            <a:cxnSpLocks/>
          </p:cNvCxnSpPr>
          <p:nvPr/>
        </p:nvCxnSpPr>
        <p:spPr>
          <a:xfrm>
            <a:off x="2814637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EB0CCF-C6D8-4FAA-A122-A825A6E727D6}"/>
              </a:ext>
            </a:extLst>
          </p:cNvPr>
          <p:cNvCxnSpPr>
            <a:cxnSpLocks/>
          </p:cNvCxnSpPr>
          <p:nvPr/>
        </p:nvCxnSpPr>
        <p:spPr>
          <a:xfrm>
            <a:off x="2816225" y="4052885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AFEA4B-332D-4566-8FA6-EA5E6C1AFD09}"/>
              </a:ext>
            </a:extLst>
          </p:cNvPr>
          <p:cNvCxnSpPr>
            <a:cxnSpLocks/>
          </p:cNvCxnSpPr>
          <p:nvPr/>
        </p:nvCxnSpPr>
        <p:spPr>
          <a:xfrm>
            <a:off x="8226425" y="5457822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99747E6-DAF6-4D48-966A-4A80144F41C4}"/>
              </a:ext>
            </a:extLst>
          </p:cNvPr>
          <p:cNvCxnSpPr>
            <a:cxnSpLocks/>
          </p:cNvCxnSpPr>
          <p:nvPr/>
        </p:nvCxnSpPr>
        <p:spPr>
          <a:xfrm>
            <a:off x="8188325" y="4057647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491303C-BD61-47B9-8209-31F03FE36C68}"/>
              </a:ext>
            </a:extLst>
          </p:cNvPr>
          <p:cNvCxnSpPr>
            <a:cxnSpLocks/>
          </p:cNvCxnSpPr>
          <p:nvPr/>
        </p:nvCxnSpPr>
        <p:spPr>
          <a:xfrm>
            <a:off x="8188325" y="263842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86332DE-D394-4A28-A7E6-CDF2DFF7C1D6}"/>
              </a:ext>
            </a:extLst>
          </p:cNvPr>
          <p:cNvCxnSpPr>
            <a:cxnSpLocks/>
          </p:cNvCxnSpPr>
          <p:nvPr/>
        </p:nvCxnSpPr>
        <p:spPr>
          <a:xfrm>
            <a:off x="8196263" y="1147762"/>
            <a:ext cx="0" cy="1143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2588AC-F316-43A6-A119-7BAE59F11A94}"/>
              </a:ext>
            </a:extLst>
          </p:cNvPr>
          <p:cNvSpPr txBox="1"/>
          <p:nvPr/>
        </p:nvSpPr>
        <p:spPr>
          <a:xfrm>
            <a:off x="1113271" y="142666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A216-5B85-40BD-9073-5BF6C726F2A2}"/>
              </a:ext>
            </a:extLst>
          </p:cNvPr>
          <p:cNvSpPr txBox="1"/>
          <p:nvPr/>
        </p:nvSpPr>
        <p:spPr>
          <a:xfrm>
            <a:off x="2835753" y="1412700"/>
            <a:ext cx="20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Menzurka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/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𝝑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6085E-C76B-4671-A9A4-15F6F2F7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271" y="4314941"/>
                <a:ext cx="1008609" cy="714683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95A1038-E1C2-404A-BE78-76E96740CB20}"/>
              </a:ext>
            </a:extLst>
          </p:cNvPr>
          <p:cNvSpPr txBox="1"/>
          <p:nvPr/>
        </p:nvSpPr>
        <p:spPr>
          <a:xfrm>
            <a:off x="3248904" y="431494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1629-8D92-4928-821F-B9B8A9038A8F}"/>
              </a:ext>
            </a:extLst>
          </p:cNvPr>
          <p:cNvSpPr txBox="1"/>
          <p:nvPr/>
        </p:nvSpPr>
        <p:spPr>
          <a:xfrm>
            <a:off x="6394133" y="2910213"/>
            <a:ext cx="15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= F S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AB2D2B-7B64-4327-BD51-9AAB44509A8A}"/>
              </a:ext>
            </a:extLst>
          </p:cNvPr>
          <p:cNvSpPr txBox="1"/>
          <p:nvPr/>
        </p:nvSpPr>
        <p:spPr>
          <a:xfrm>
            <a:off x="8413434" y="2910213"/>
            <a:ext cx="189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/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78768F4-C0CC-4EF9-83FC-E1D49FC9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215" y="2800610"/>
                <a:ext cx="1519583" cy="717376"/>
              </a:xfrm>
              <a:prstGeom prst="rect">
                <a:avLst/>
              </a:prstGeom>
              <a:blipFill>
                <a:blip r:embed="rId3"/>
                <a:stretch>
                  <a:fillRect b="-110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0721D4F-953F-4C7D-9A6C-D03F981E4FED}"/>
              </a:ext>
            </a:extLst>
          </p:cNvPr>
          <p:cNvSpPr txBox="1"/>
          <p:nvPr/>
        </p:nvSpPr>
        <p:spPr>
          <a:xfrm>
            <a:off x="3209902" y="286046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/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7C0FD0-2F81-4752-8BF4-E4B7CA46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882" y="5671980"/>
                <a:ext cx="981359" cy="712631"/>
              </a:xfrm>
              <a:prstGeom prst="rect">
                <a:avLst/>
              </a:prstGeom>
              <a:blipFill>
                <a:blip r:embed="rId4"/>
                <a:stretch>
                  <a:fillRect l="-1242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A2421F6F-D0AE-4FE9-9C16-B054B86948AB}"/>
              </a:ext>
            </a:extLst>
          </p:cNvPr>
          <p:cNvSpPr txBox="1"/>
          <p:nvPr/>
        </p:nvSpPr>
        <p:spPr>
          <a:xfrm>
            <a:off x="8442842" y="5551241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942509-455D-40BD-946D-2DEE52E54E10}"/>
              </a:ext>
            </a:extLst>
          </p:cNvPr>
          <p:cNvSpPr txBox="1"/>
          <p:nvPr/>
        </p:nvSpPr>
        <p:spPr>
          <a:xfrm>
            <a:off x="1000014" y="571007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8908E6-EB8B-4C2B-8778-4396F34D933A}"/>
              </a:ext>
            </a:extLst>
          </p:cNvPr>
          <p:cNvSpPr txBox="1"/>
          <p:nvPr/>
        </p:nvSpPr>
        <p:spPr>
          <a:xfrm>
            <a:off x="3286353" y="5710079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A99D6-BD54-483F-8A71-89ACAB818C0A}"/>
              </a:ext>
            </a:extLst>
          </p:cNvPr>
          <p:cNvSpPr txBox="1"/>
          <p:nvPr/>
        </p:nvSpPr>
        <p:spPr>
          <a:xfrm>
            <a:off x="6394133" y="4362775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 = mg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4EF71D-895A-4231-AE93-46E08B2677DB}"/>
              </a:ext>
            </a:extLst>
          </p:cNvPr>
          <p:cNvSpPr txBox="1"/>
          <p:nvPr/>
        </p:nvSpPr>
        <p:spPr>
          <a:xfrm>
            <a:off x="8413434" y="4195228"/>
            <a:ext cx="1721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/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 =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𝝆</m:t>
                    </m:r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gV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AE943-8021-4ED4-9E49-62BD257D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07" y="1412700"/>
                <a:ext cx="2066809" cy="523220"/>
              </a:xfrm>
              <a:prstGeom prst="rect">
                <a:avLst/>
              </a:prstGeom>
              <a:blipFill>
                <a:blip r:embed="rId5"/>
                <a:stretch>
                  <a:fillRect l="-5900" t="-12791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6CF1B44-206E-4A8D-B39B-FFE296972A7E}"/>
              </a:ext>
            </a:extLst>
          </p:cNvPr>
          <p:cNvSpPr txBox="1"/>
          <p:nvPr/>
        </p:nvSpPr>
        <p:spPr>
          <a:xfrm>
            <a:off x="8548368" y="1457652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Zichlik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2A9C-8220-46C5-BA39-830F88639949}"/>
              </a:ext>
            </a:extLst>
          </p:cNvPr>
          <p:cNvSpPr txBox="1"/>
          <p:nvPr/>
        </p:nvSpPr>
        <p:spPr>
          <a:xfrm>
            <a:off x="149641" y="13020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0489A8-C29A-4746-AEC8-3C5E117FB96E}"/>
              </a:ext>
            </a:extLst>
          </p:cNvPr>
          <p:cNvSpPr txBox="1"/>
          <p:nvPr/>
        </p:nvSpPr>
        <p:spPr>
          <a:xfrm>
            <a:off x="230783" y="263856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1EE8E3-1AFE-46C8-96AB-2C61B0CF8452}"/>
              </a:ext>
            </a:extLst>
          </p:cNvPr>
          <p:cNvSpPr txBox="1"/>
          <p:nvPr/>
        </p:nvSpPr>
        <p:spPr>
          <a:xfrm>
            <a:off x="225249" y="4159385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736152-5006-4967-A2E5-0BCAF9AADABA}"/>
              </a:ext>
            </a:extLst>
          </p:cNvPr>
          <p:cNvSpPr txBox="1"/>
          <p:nvPr/>
        </p:nvSpPr>
        <p:spPr>
          <a:xfrm>
            <a:off x="206388" y="563230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D7042F-03FF-4872-8A75-7C39DF29ACC5}"/>
              </a:ext>
            </a:extLst>
          </p:cNvPr>
          <p:cNvSpPr txBox="1"/>
          <p:nvPr/>
        </p:nvSpPr>
        <p:spPr>
          <a:xfrm>
            <a:off x="5578551" y="1454496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B962FC-1BF0-4546-8B71-64D6365EC0B6}"/>
              </a:ext>
            </a:extLst>
          </p:cNvPr>
          <p:cNvSpPr txBox="1"/>
          <p:nvPr/>
        </p:nvSpPr>
        <p:spPr>
          <a:xfrm>
            <a:off x="5659693" y="279096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C3E1F1-7FE2-49A5-9A5A-1DA7E9178EB7}"/>
              </a:ext>
            </a:extLst>
          </p:cNvPr>
          <p:cNvSpPr txBox="1"/>
          <p:nvPr/>
        </p:nvSpPr>
        <p:spPr>
          <a:xfrm>
            <a:off x="5654159" y="4311785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1DFA36-D2E1-4F9B-A09E-E79D1C841961}"/>
              </a:ext>
            </a:extLst>
          </p:cNvPr>
          <p:cNvSpPr txBox="1"/>
          <p:nvPr/>
        </p:nvSpPr>
        <p:spPr>
          <a:xfrm>
            <a:off x="5635298" y="5784701"/>
            <a:ext cx="433132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032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953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5FCBD2-D46D-4ED0-9B10-7C473910C4AA}"/>
                  </a:ext>
                </a:extLst>
              </p:cNvPr>
              <p:cNvSpPr txBox="1"/>
              <p:nvPr/>
            </p:nvSpPr>
            <p:spPr>
              <a:xfrm>
                <a:off x="225425" y="995362"/>
                <a:ext cx="11734800" cy="2762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1. Jism  5 s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davomida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 m/s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tezlik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tekis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harakat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qildi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So‘ngra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5 s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davomida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4000" b="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tekis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tezlanuvchan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harakat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qildi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Jismning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bosib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o‘tgan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yo‘lini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ikki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usul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yordamida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hisoblang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5FCBD2-D46D-4ED0-9B10-7C473910C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25" y="995362"/>
                <a:ext cx="11734800" cy="2762679"/>
              </a:xfrm>
              <a:prstGeom prst="rect">
                <a:avLst/>
              </a:prstGeom>
              <a:blipFill>
                <a:blip r:embed="rId2"/>
                <a:stretch>
                  <a:fillRect l="-1870" t="-3974" r="-1818" b="-8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87F402-BB3C-49C2-A285-0E01ACEFFBE9}"/>
              </a:ext>
            </a:extLst>
          </p:cNvPr>
          <p:cNvSpPr txBox="1"/>
          <p:nvPr/>
        </p:nvSpPr>
        <p:spPr>
          <a:xfrm>
            <a:off x="188912" y="3662362"/>
            <a:ext cx="9299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bobda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formula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nomlarini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klasster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chiqing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00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85650" cy="8429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66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67B5FA1D-A05D-489D-95DA-481811035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68104"/>
              </p:ext>
            </p:extLst>
          </p:nvPr>
        </p:nvGraphicFramePr>
        <p:xfrm>
          <a:off x="297071" y="997980"/>
          <a:ext cx="11703052" cy="5728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9354">
                  <a:extLst>
                    <a:ext uri="{9D8B030D-6E8A-4147-A177-3AD203B41FA5}">
                      <a16:colId xmlns:a16="http://schemas.microsoft.com/office/drawing/2014/main" val="4194069799"/>
                    </a:ext>
                  </a:extLst>
                </a:gridCol>
                <a:gridCol w="7583698">
                  <a:extLst>
                    <a:ext uri="{9D8B030D-6E8A-4147-A177-3AD203B41FA5}">
                      <a16:colId xmlns:a16="http://schemas.microsoft.com/office/drawing/2014/main" val="48068513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Formulalar</a:t>
                      </a:r>
                      <a:endParaRPr lang="ru-RU" sz="4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</a:t>
                      </a:r>
                      <a:endParaRPr lang="ru-RU" sz="4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884151"/>
                  </a:ext>
                </a:extLst>
              </a:tr>
              <a:tr h="927859">
                <a:tc>
                  <a:txBody>
                    <a:bodyPr/>
                    <a:lstStyle/>
                    <a:p>
                      <a:endParaRPr lang="ru-RU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468986"/>
                  </a:ext>
                </a:extLst>
              </a:tr>
              <a:tr h="1346371"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340336"/>
                  </a:ext>
                </a:extLst>
              </a:tr>
              <a:tr h="1346371">
                <a:tc>
                  <a:txBody>
                    <a:bodyPr/>
                    <a:lstStyle/>
                    <a:p>
                      <a:endParaRPr lang="ru-RU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16942"/>
                  </a:ext>
                </a:extLst>
              </a:tr>
              <a:tr h="1346371"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3734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88781FD-EBE2-46B4-AEF8-3FD0539C82E4}"/>
              </a:ext>
            </a:extLst>
          </p:cNvPr>
          <p:cNvSpPr txBox="1"/>
          <p:nvPr/>
        </p:nvSpPr>
        <p:spPr>
          <a:xfrm>
            <a:off x="4415546" y="4067211"/>
            <a:ext cx="7526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Boshlang‘ich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tezliksiz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tezlanuvchan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927E6-39A9-49BD-9C0A-029BFC520893}"/>
              </a:ext>
            </a:extLst>
          </p:cNvPr>
          <p:cNvSpPr txBox="1"/>
          <p:nvPr/>
        </p:nvSpPr>
        <p:spPr>
          <a:xfrm>
            <a:off x="4473335" y="1760245"/>
            <a:ext cx="7411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A5B607-642C-4EE2-85C6-392119CD5944}"/>
                  </a:ext>
                </a:extLst>
              </p:cNvPr>
              <p:cNvSpPr txBox="1"/>
              <p:nvPr/>
            </p:nvSpPr>
            <p:spPr>
              <a:xfrm>
                <a:off x="527189" y="1833451"/>
                <a:ext cx="3632200" cy="652679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600" b="1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</m:e>
                      <m:sub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𝒐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𝒓𝒕𝒂</m:t>
                        </m:r>
                      </m:sub>
                    </m:sSub>
                  </m:oMath>
                </a14:m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A5B607-642C-4EE2-85C6-392119CD5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89" y="1833451"/>
                <a:ext cx="3632200" cy="6526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9F7A8B-B36E-4A5B-B71A-2E7F36F885E0}"/>
                  </a:ext>
                </a:extLst>
              </p:cNvPr>
              <p:cNvSpPr txBox="1"/>
              <p:nvPr/>
            </p:nvSpPr>
            <p:spPr>
              <a:xfrm>
                <a:off x="527189" y="2779903"/>
                <a:ext cx="3149601" cy="108888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𝝑</m:t>
                          </m:r>
                        </m:e>
                        <m:sub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𝒐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𝒓𝒕</m:t>
                          </m:r>
                        </m:sub>
                      </m:sSub>
                      <m:r>
                        <a:rPr lang="en-US" sz="3600" b="1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dirty="0"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3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dirty="0"/>
                            <m:t>t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9F7A8B-B36E-4A5B-B71A-2E7F36F8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89" y="2779903"/>
                <a:ext cx="3149601" cy="10888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8FE2E4-403E-445D-AD72-D1AF3FA9631E}"/>
                  </a:ext>
                </a:extLst>
              </p:cNvPr>
              <p:cNvSpPr txBox="1"/>
              <p:nvPr/>
            </p:nvSpPr>
            <p:spPr>
              <a:xfrm>
                <a:off x="605046" y="4083371"/>
                <a:ext cx="2759687" cy="12145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6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8FE2E4-403E-445D-AD72-D1AF3FA96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46" y="4083371"/>
                <a:ext cx="2759687" cy="1214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0DF5F-7DDD-4081-82CB-C04E172523F6}"/>
                  </a:ext>
                </a:extLst>
              </p:cNvPr>
              <p:cNvSpPr txBox="1"/>
              <p:nvPr/>
            </p:nvSpPr>
            <p:spPr>
              <a:xfrm>
                <a:off x="576471" y="5414695"/>
                <a:ext cx="3781286" cy="12145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𝒔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𝝑</m:t>
                          </m:r>
                        </m:e>
                        <m:sub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6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0DF5F-7DDD-4081-82CB-C04E1725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71" y="5414695"/>
                <a:ext cx="3781286" cy="1214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7272C3B-D84B-4897-8CE6-058303872DB8}"/>
              </a:ext>
            </a:extLst>
          </p:cNvPr>
          <p:cNvSpPr txBox="1"/>
          <p:nvPr/>
        </p:nvSpPr>
        <p:spPr>
          <a:xfrm>
            <a:off x="4557163" y="5428982"/>
            <a:ext cx="7243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2B84B9-1D40-415E-B658-D17EA184017D}"/>
              </a:ext>
            </a:extLst>
          </p:cNvPr>
          <p:cNvSpPr txBox="1"/>
          <p:nvPr/>
        </p:nvSpPr>
        <p:spPr>
          <a:xfrm>
            <a:off x="4446347" y="2785248"/>
            <a:ext cx="7243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tezlikni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TEZLIK GRAFIGI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F44C001-2DC0-456B-95FA-D2829EC58B79}"/>
              </a:ext>
            </a:extLst>
          </p:cNvPr>
          <p:cNvCxnSpPr>
            <a:cxnSpLocks/>
          </p:cNvCxnSpPr>
          <p:nvPr/>
        </p:nvCxnSpPr>
        <p:spPr>
          <a:xfrm>
            <a:off x="1279525" y="5453062"/>
            <a:ext cx="8013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F7FD53CB-8CAB-41E5-A12C-79CD78C5713A}"/>
              </a:ext>
            </a:extLst>
          </p:cNvPr>
          <p:cNvCxnSpPr>
            <a:cxnSpLocks/>
          </p:cNvCxnSpPr>
          <p:nvPr/>
        </p:nvCxnSpPr>
        <p:spPr>
          <a:xfrm flipH="1" flipV="1">
            <a:off x="1279526" y="1147762"/>
            <a:ext cx="1" cy="43053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5E029FC-29DE-4714-AD08-0CAC6F10DE0B}"/>
              </a:ext>
            </a:extLst>
          </p:cNvPr>
          <p:cNvCxnSpPr>
            <a:cxnSpLocks/>
          </p:cNvCxnSpPr>
          <p:nvPr/>
        </p:nvCxnSpPr>
        <p:spPr>
          <a:xfrm flipH="1">
            <a:off x="1165225" y="4424362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68B4071-7873-4D9C-B668-3827DE4F28F5}"/>
              </a:ext>
            </a:extLst>
          </p:cNvPr>
          <p:cNvCxnSpPr>
            <a:cxnSpLocks/>
          </p:cNvCxnSpPr>
          <p:nvPr/>
        </p:nvCxnSpPr>
        <p:spPr>
          <a:xfrm>
            <a:off x="6397625" y="5376862"/>
            <a:ext cx="0" cy="1905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6A1E459-ADF6-410D-800F-26F007611A17}"/>
              </a:ext>
            </a:extLst>
          </p:cNvPr>
          <p:cNvCxnSpPr>
            <a:cxnSpLocks/>
          </p:cNvCxnSpPr>
          <p:nvPr/>
        </p:nvCxnSpPr>
        <p:spPr>
          <a:xfrm>
            <a:off x="4797425" y="5372098"/>
            <a:ext cx="0" cy="1952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031A8B0-8B22-4933-B845-7AA1A73EFFB1}"/>
              </a:ext>
            </a:extLst>
          </p:cNvPr>
          <p:cNvCxnSpPr>
            <a:cxnSpLocks/>
          </p:cNvCxnSpPr>
          <p:nvPr/>
        </p:nvCxnSpPr>
        <p:spPr>
          <a:xfrm>
            <a:off x="3044825" y="5372098"/>
            <a:ext cx="0" cy="1952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A21A990-55F0-4629-B1E8-436B7ED76319}"/>
              </a:ext>
            </a:extLst>
          </p:cNvPr>
          <p:cNvCxnSpPr>
            <a:cxnSpLocks/>
          </p:cNvCxnSpPr>
          <p:nvPr/>
        </p:nvCxnSpPr>
        <p:spPr>
          <a:xfrm flipH="1">
            <a:off x="1166812" y="3357562"/>
            <a:ext cx="2016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65628A2-23FC-42DB-BBCD-57D6561FE035}"/>
              </a:ext>
            </a:extLst>
          </p:cNvPr>
          <p:cNvCxnSpPr>
            <a:cxnSpLocks/>
          </p:cNvCxnSpPr>
          <p:nvPr/>
        </p:nvCxnSpPr>
        <p:spPr>
          <a:xfrm flipH="1">
            <a:off x="1166812" y="2366962"/>
            <a:ext cx="2016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485F6F9-AE4D-4AD7-8348-F672DF28E749}"/>
              </a:ext>
            </a:extLst>
          </p:cNvPr>
          <p:cNvCxnSpPr>
            <a:cxnSpLocks/>
          </p:cNvCxnSpPr>
          <p:nvPr/>
        </p:nvCxnSpPr>
        <p:spPr>
          <a:xfrm flipV="1">
            <a:off x="1322332" y="1566862"/>
            <a:ext cx="6142092" cy="39011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6DC44E5-1F08-4C1E-81EB-FE29EBB5775D}"/>
              </a:ext>
            </a:extLst>
          </p:cNvPr>
          <p:cNvCxnSpPr>
            <a:cxnSpLocks/>
          </p:cNvCxnSpPr>
          <p:nvPr/>
        </p:nvCxnSpPr>
        <p:spPr>
          <a:xfrm flipV="1">
            <a:off x="2206625" y="4957762"/>
            <a:ext cx="0" cy="49530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59CCDCD-8A1A-4ED3-A8ED-BC2D0FC7FCF5}"/>
              </a:ext>
            </a:extLst>
          </p:cNvPr>
          <p:cNvCxnSpPr>
            <a:cxnSpLocks/>
          </p:cNvCxnSpPr>
          <p:nvPr/>
        </p:nvCxnSpPr>
        <p:spPr>
          <a:xfrm flipV="1">
            <a:off x="3044825" y="4405352"/>
            <a:ext cx="25100" cy="96674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72438DCA-8951-4A11-A79F-1796C15BCF7D}"/>
              </a:ext>
            </a:extLst>
          </p:cNvPr>
          <p:cNvCxnSpPr>
            <a:cxnSpLocks/>
          </p:cNvCxnSpPr>
          <p:nvPr/>
        </p:nvCxnSpPr>
        <p:spPr>
          <a:xfrm flipV="1">
            <a:off x="3883025" y="3943390"/>
            <a:ext cx="42562" cy="1509672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3145FAF-FA45-46CF-ABA5-FB73349127D9}"/>
              </a:ext>
            </a:extLst>
          </p:cNvPr>
          <p:cNvCxnSpPr>
            <a:cxnSpLocks/>
          </p:cNvCxnSpPr>
          <p:nvPr/>
        </p:nvCxnSpPr>
        <p:spPr>
          <a:xfrm flipH="1" flipV="1">
            <a:off x="4781550" y="3205163"/>
            <a:ext cx="15876" cy="215538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A24EE18D-AF79-42D7-AA3D-B4491C83E567}"/>
              </a:ext>
            </a:extLst>
          </p:cNvPr>
          <p:cNvCxnSpPr>
            <a:cxnSpLocks/>
          </p:cNvCxnSpPr>
          <p:nvPr/>
        </p:nvCxnSpPr>
        <p:spPr>
          <a:xfrm flipV="1">
            <a:off x="7159625" y="1833562"/>
            <a:ext cx="0" cy="3619501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DA73E588-7380-4B60-BEE8-582083904EA1}"/>
              </a:ext>
            </a:extLst>
          </p:cNvPr>
          <p:cNvCxnSpPr>
            <a:cxnSpLocks/>
          </p:cNvCxnSpPr>
          <p:nvPr/>
        </p:nvCxnSpPr>
        <p:spPr>
          <a:xfrm flipV="1">
            <a:off x="6397625" y="2310495"/>
            <a:ext cx="0" cy="320244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8F3E401-663A-4EB2-BDD2-2ED1A290CC45}"/>
              </a:ext>
            </a:extLst>
          </p:cNvPr>
          <p:cNvCxnSpPr>
            <a:cxnSpLocks/>
          </p:cNvCxnSpPr>
          <p:nvPr/>
        </p:nvCxnSpPr>
        <p:spPr>
          <a:xfrm flipV="1">
            <a:off x="5559425" y="2847975"/>
            <a:ext cx="0" cy="260508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9FDFE9F-4F67-4A4A-AB4A-11CBD9F5785F}"/>
                  </a:ext>
                </a:extLst>
              </p:cNvPr>
              <p:cNvSpPr txBox="1"/>
              <p:nvPr/>
            </p:nvSpPr>
            <p:spPr>
              <a:xfrm>
                <a:off x="2723320" y="5625179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9FDFE9F-4F67-4A4A-AB4A-11CBD9F57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20" y="5625179"/>
                <a:ext cx="643009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F8C4082-3652-44EE-8184-9AA5FB919D0B}"/>
                  </a:ext>
                </a:extLst>
              </p:cNvPr>
              <p:cNvSpPr txBox="1"/>
              <p:nvPr/>
            </p:nvSpPr>
            <p:spPr>
              <a:xfrm>
                <a:off x="4425950" y="5603429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F8C4082-3652-44EE-8184-9AA5FB919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950" y="5603429"/>
                <a:ext cx="64300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8BDF53-6E37-423F-AE27-DBE23E8787E4}"/>
                  </a:ext>
                </a:extLst>
              </p:cNvPr>
              <p:cNvSpPr txBox="1"/>
              <p:nvPr/>
            </p:nvSpPr>
            <p:spPr>
              <a:xfrm>
                <a:off x="6076120" y="5603429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8BDF53-6E37-423F-AE27-DBE23E878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120" y="5603429"/>
                <a:ext cx="643009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0661E6F-674D-4AB7-9260-71947B3392C5}"/>
                  </a:ext>
                </a:extLst>
              </p:cNvPr>
              <p:cNvSpPr txBox="1"/>
              <p:nvPr/>
            </p:nvSpPr>
            <p:spPr>
              <a:xfrm>
                <a:off x="490810" y="4049492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0661E6F-674D-4AB7-9260-71947B339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10" y="4049492"/>
                <a:ext cx="643009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1586418-BC0D-420A-B6DD-3EEB8DBB37EF}"/>
                  </a:ext>
                </a:extLst>
              </p:cNvPr>
              <p:cNvSpPr txBox="1"/>
              <p:nvPr/>
            </p:nvSpPr>
            <p:spPr>
              <a:xfrm>
                <a:off x="471473" y="2979957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1586418-BC0D-420A-B6DD-3EEB8DBB3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73" y="2979957"/>
                <a:ext cx="64300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5447B3-FA46-42C3-B50C-DEDC08A714D2}"/>
                  </a:ext>
                </a:extLst>
              </p:cNvPr>
              <p:cNvSpPr txBox="1"/>
              <p:nvPr/>
            </p:nvSpPr>
            <p:spPr>
              <a:xfrm>
                <a:off x="358634" y="1987330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5447B3-FA46-42C3-B50C-DEDC08A7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34" y="1987330"/>
                <a:ext cx="643009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AF5B559D-7CAB-45F3-8CD9-64A6CFB0EB56}"/>
              </a:ext>
            </a:extLst>
          </p:cNvPr>
          <p:cNvCxnSpPr>
            <a:cxnSpLocks/>
          </p:cNvCxnSpPr>
          <p:nvPr/>
        </p:nvCxnSpPr>
        <p:spPr>
          <a:xfrm flipV="1">
            <a:off x="1290638" y="1857376"/>
            <a:ext cx="5868987" cy="3182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489EA3-9C88-4C94-A5B2-B945EF00E449}"/>
                  </a:ext>
                </a:extLst>
              </p:cNvPr>
              <p:cNvSpPr txBox="1"/>
              <p:nvPr/>
            </p:nvSpPr>
            <p:spPr>
              <a:xfrm>
                <a:off x="8775711" y="5625179"/>
                <a:ext cx="1373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489EA3-9C88-4C94-A5B2-B945EF00E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711" y="5625179"/>
                <a:ext cx="1373237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85F94A9-EEF6-41ED-9488-A2C26615A2B5}"/>
                  </a:ext>
                </a:extLst>
              </p:cNvPr>
              <p:cNvSpPr txBox="1"/>
              <p:nvPr/>
            </p:nvSpPr>
            <p:spPr>
              <a:xfrm>
                <a:off x="209370" y="747053"/>
                <a:ext cx="29233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85F94A9-EEF6-41ED-9488-A2C26615A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70" y="747053"/>
                <a:ext cx="2923386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Овал 42">
            <a:extLst>
              <a:ext uri="{FF2B5EF4-FFF2-40B4-BE49-F238E27FC236}">
                <a16:creationId xmlns:a16="http://schemas.microsoft.com/office/drawing/2014/main" id="{B9B7FFB1-8D1A-4259-8974-1B3217423ECF}"/>
              </a:ext>
            </a:extLst>
          </p:cNvPr>
          <p:cNvSpPr/>
          <p:nvPr/>
        </p:nvSpPr>
        <p:spPr>
          <a:xfrm>
            <a:off x="6968591" y="1765191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AC7222-D783-4B1B-8718-B66F86C4E546}"/>
                  </a:ext>
                </a:extLst>
              </p:cNvPr>
              <p:cNvSpPr txBox="1"/>
              <p:nvPr/>
            </p:nvSpPr>
            <p:spPr>
              <a:xfrm>
                <a:off x="633521" y="5539818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AC7222-D783-4B1B-8718-B66F86C4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21" y="5539818"/>
                <a:ext cx="643009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F5858EAA-0FB3-4D86-9EAE-10FAB1ECCDE4}"/>
              </a:ext>
            </a:extLst>
          </p:cNvPr>
          <p:cNvSpPr/>
          <p:nvPr/>
        </p:nvSpPr>
        <p:spPr>
          <a:xfrm rot="16200000">
            <a:off x="2394115" y="708823"/>
            <a:ext cx="3662031" cy="5768629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707BCFB-BBE0-4B44-A103-49529F875C8A}"/>
                  </a:ext>
                </a:extLst>
              </p:cNvPr>
              <p:cNvSpPr txBox="1"/>
              <p:nvPr/>
            </p:nvSpPr>
            <p:spPr>
              <a:xfrm>
                <a:off x="4303438" y="3643312"/>
                <a:ext cx="2759687" cy="158864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ru-RU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48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48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4800" b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707BCFB-BBE0-4B44-A103-49529F875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438" y="3643312"/>
                <a:ext cx="2759687" cy="158864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715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655EF4CF-686A-4602-BED3-F4DC3462CBAD}"/>
              </a:ext>
            </a:extLst>
          </p:cNvPr>
          <p:cNvSpPr/>
          <p:nvPr/>
        </p:nvSpPr>
        <p:spPr>
          <a:xfrm>
            <a:off x="7323221" y="1765192"/>
            <a:ext cx="729522" cy="3632420"/>
          </a:xfrm>
          <a:prstGeom prst="rightBrac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авая фигурная скобка 46">
            <a:extLst>
              <a:ext uri="{FF2B5EF4-FFF2-40B4-BE49-F238E27FC236}">
                <a16:creationId xmlns:a16="http://schemas.microsoft.com/office/drawing/2014/main" id="{B2231D00-4940-457C-A23B-4C6B1C97368E}"/>
              </a:ext>
            </a:extLst>
          </p:cNvPr>
          <p:cNvSpPr/>
          <p:nvPr/>
        </p:nvSpPr>
        <p:spPr>
          <a:xfrm rot="16200000">
            <a:off x="3860370" y="-1403540"/>
            <a:ext cx="729522" cy="5768630"/>
          </a:xfrm>
          <a:prstGeom prst="rightBrac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E9EF54-B518-4974-8F1A-041FA85C16C5}"/>
                  </a:ext>
                </a:extLst>
              </p:cNvPr>
              <p:cNvSpPr txBox="1"/>
              <p:nvPr/>
            </p:nvSpPr>
            <p:spPr>
              <a:xfrm>
                <a:off x="4140096" y="806232"/>
                <a:ext cx="1373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E9EF54-B518-4974-8F1A-041FA85C1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96" y="806232"/>
                <a:ext cx="1373237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21930C3-0262-4A74-A3B7-DC0B57234723}"/>
                  </a:ext>
                </a:extLst>
              </p:cNvPr>
              <p:cNvSpPr txBox="1"/>
              <p:nvPr/>
            </p:nvSpPr>
            <p:spPr>
              <a:xfrm>
                <a:off x="7600949" y="2943404"/>
                <a:ext cx="10314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21930C3-0262-4A74-A3B7-DC0B57234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49" y="2943404"/>
                <a:ext cx="103148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7DFAC82-9DE5-460D-96BD-C47A7067E44F}"/>
                  </a:ext>
                </a:extLst>
              </p:cNvPr>
              <p:cNvSpPr txBox="1"/>
              <p:nvPr/>
            </p:nvSpPr>
            <p:spPr>
              <a:xfrm rot="19821622">
                <a:off x="2914566" y="2121190"/>
                <a:ext cx="195953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7DFAC82-9DE5-460D-96BD-C47A7067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21622">
                <a:off x="2914566" y="2121190"/>
                <a:ext cx="1959535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D92CA367-BA7D-4CD9-8F70-CB4BE8B0E00E}"/>
              </a:ext>
            </a:extLst>
          </p:cNvPr>
          <p:cNvSpPr txBox="1"/>
          <p:nvPr/>
        </p:nvSpPr>
        <p:spPr>
          <a:xfrm>
            <a:off x="534886" y="1298860"/>
            <a:ext cx="93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  <a:endParaRPr lang="ru-RU" sz="44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33183A-6A4A-4A19-8DB9-0257E571E680}"/>
              </a:ext>
            </a:extLst>
          </p:cNvPr>
          <p:cNvSpPr txBox="1"/>
          <p:nvPr/>
        </p:nvSpPr>
        <p:spPr>
          <a:xfrm>
            <a:off x="7795184" y="1393384"/>
            <a:ext cx="64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</a:t>
            </a:r>
            <a:endParaRPr lang="ru-RU" sz="44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66623B-8C3A-410D-B13B-DACC80471D6A}"/>
              </a:ext>
            </a:extLst>
          </p:cNvPr>
          <p:cNvSpPr txBox="1"/>
          <p:nvPr/>
        </p:nvSpPr>
        <p:spPr>
          <a:xfrm>
            <a:off x="6901205" y="5603429"/>
            <a:ext cx="64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</a:t>
            </a:r>
            <a:endParaRPr lang="ru-RU" sz="4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4F6B670-4E26-4636-BEAC-ACD3C0049870}"/>
                  </a:ext>
                </a:extLst>
              </p:cNvPr>
              <p:cNvSpPr txBox="1"/>
              <p:nvPr/>
            </p:nvSpPr>
            <p:spPr>
              <a:xfrm>
                <a:off x="8709645" y="1143225"/>
                <a:ext cx="2759687" cy="15886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ru-RU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48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48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4800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4F6B670-4E26-4636-BEAC-ACD3C0049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645" y="1143225"/>
                <a:ext cx="2759687" cy="158864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77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5751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TEZLIK GRAFIGI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F44C001-2DC0-456B-95FA-D2829EC58B79}"/>
              </a:ext>
            </a:extLst>
          </p:cNvPr>
          <p:cNvCxnSpPr>
            <a:cxnSpLocks/>
          </p:cNvCxnSpPr>
          <p:nvPr/>
        </p:nvCxnSpPr>
        <p:spPr>
          <a:xfrm>
            <a:off x="1145530" y="6295322"/>
            <a:ext cx="8013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F7FD53CB-8CAB-41E5-A12C-79CD78C5713A}"/>
              </a:ext>
            </a:extLst>
          </p:cNvPr>
          <p:cNvCxnSpPr>
            <a:cxnSpLocks/>
          </p:cNvCxnSpPr>
          <p:nvPr/>
        </p:nvCxnSpPr>
        <p:spPr>
          <a:xfrm flipV="1">
            <a:off x="1279528" y="874862"/>
            <a:ext cx="111465" cy="54340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5E029FC-29DE-4714-AD08-0CAC6F10DE0B}"/>
              </a:ext>
            </a:extLst>
          </p:cNvPr>
          <p:cNvCxnSpPr>
            <a:cxnSpLocks/>
          </p:cNvCxnSpPr>
          <p:nvPr/>
        </p:nvCxnSpPr>
        <p:spPr>
          <a:xfrm flipH="1">
            <a:off x="1165225" y="4424362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A24EE18D-AF79-42D7-AA3D-B4491C83E567}"/>
              </a:ext>
            </a:extLst>
          </p:cNvPr>
          <p:cNvCxnSpPr>
            <a:cxnSpLocks/>
          </p:cNvCxnSpPr>
          <p:nvPr/>
        </p:nvCxnSpPr>
        <p:spPr>
          <a:xfrm flipV="1">
            <a:off x="7159625" y="1833563"/>
            <a:ext cx="0" cy="443794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0661E6F-674D-4AB7-9260-71947B3392C5}"/>
                  </a:ext>
                </a:extLst>
              </p:cNvPr>
              <p:cNvSpPr txBox="1"/>
              <p:nvPr/>
            </p:nvSpPr>
            <p:spPr>
              <a:xfrm>
                <a:off x="490810" y="4049492"/>
                <a:ext cx="6430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4400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0661E6F-674D-4AB7-9260-71947B339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10" y="4049492"/>
                <a:ext cx="643009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AF5B559D-7CAB-45F3-8CD9-64A6CFB0EB56}"/>
              </a:ext>
            </a:extLst>
          </p:cNvPr>
          <p:cNvCxnSpPr>
            <a:cxnSpLocks/>
          </p:cNvCxnSpPr>
          <p:nvPr/>
        </p:nvCxnSpPr>
        <p:spPr>
          <a:xfrm flipV="1">
            <a:off x="1376871" y="1458080"/>
            <a:ext cx="5868987" cy="3182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489EA3-9C88-4C94-A5B2-B945EF00E449}"/>
                  </a:ext>
                </a:extLst>
              </p:cNvPr>
              <p:cNvSpPr txBox="1"/>
              <p:nvPr/>
            </p:nvSpPr>
            <p:spPr>
              <a:xfrm>
                <a:off x="8775711" y="5625179"/>
                <a:ext cx="1373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489EA3-9C88-4C94-A5B2-B945EF00E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711" y="5625179"/>
                <a:ext cx="1373237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85F94A9-EEF6-41ED-9488-A2C26615A2B5}"/>
                  </a:ext>
                </a:extLst>
              </p:cNvPr>
              <p:cNvSpPr txBox="1"/>
              <p:nvPr/>
            </p:nvSpPr>
            <p:spPr>
              <a:xfrm>
                <a:off x="285358" y="494537"/>
                <a:ext cx="2475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85F94A9-EEF6-41ED-9488-A2C26615A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58" y="494537"/>
                <a:ext cx="2475232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AC7222-D783-4B1B-8718-B66F86C4E546}"/>
                  </a:ext>
                </a:extLst>
              </p:cNvPr>
              <p:cNvSpPr txBox="1"/>
              <p:nvPr/>
            </p:nvSpPr>
            <p:spPr>
              <a:xfrm>
                <a:off x="490809" y="6216431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AC7222-D783-4B1B-8718-B66F86C4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09" y="6216431"/>
                <a:ext cx="643009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F5858EAA-0FB3-4D86-9EAE-10FAB1ECCDE4}"/>
              </a:ext>
            </a:extLst>
          </p:cNvPr>
          <p:cNvSpPr/>
          <p:nvPr/>
        </p:nvSpPr>
        <p:spPr>
          <a:xfrm rot="16200000">
            <a:off x="2737195" y="20647"/>
            <a:ext cx="2984997" cy="5859863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707BCFB-BBE0-4B44-A103-49529F875C8A}"/>
                  </a:ext>
                </a:extLst>
              </p:cNvPr>
              <p:cNvSpPr txBox="1"/>
              <p:nvPr/>
            </p:nvSpPr>
            <p:spPr>
              <a:xfrm>
                <a:off x="4246122" y="3004501"/>
                <a:ext cx="2759687" cy="12145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571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6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707BCFB-BBE0-4B44-A103-49529F875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122" y="3004501"/>
                <a:ext cx="2759687" cy="1214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71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655EF4CF-686A-4602-BED3-F4DC3462CBAD}"/>
              </a:ext>
            </a:extLst>
          </p:cNvPr>
          <p:cNvSpPr/>
          <p:nvPr/>
        </p:nvSpPr>
        <p:spPr>
          <a:xfrm>
            <a:off x="7231252" y="1462088"/>
            <a:ext cx="729522" cy="2948486"/>
          </a:xfrm>
          <a:prstGeom prst="rightBrac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авая фигурная скобка 46">
            <a:extLst>
              <a:ext uri="{FF2B5EF4-FFF2-40B4-BE49-F238E27FC236}">
                <a16:creationId xmlns:a16="http://schemas.microsoft.com/office/drawing/2014/main" id="{B2231D00-4940-457C-A23B-4C6B1C97368E}"/>
              </a:ext>
            </a:extLst>
          </p:cNvPr>
          <p:cNvSpPr/>
          <p:nvPr/>
        </p:nvSpPr>
        <p:spPr>
          <a:xfrm rot="16200000">
            <a:off x="3935082" y="-1679417"/>
            <a:ext cx="706759" cy="5696514"/>
          </a:xfrm>
          <a:prstGeom prst="rightBrac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E9EF54-B518-4974-8F1A-041FA85C16C5}"/>
                  </a:ext>
                </a:extLst>
              </p:cNvPr>
              <p:cNvSpPr txBox="1"/>
              <p:nvPr/>
            </p:nvSpPr>
            <p:spPr>
              <a:xfrm>
                <a:off x="4311364" y="534319"/>
                <a:ext cx="1038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E9EF54-B518-4974-8F1A-041FA85C1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64" y="534319"/>
                <a:ext cx="1038329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21930C3-0262-4A74-A3B7-DC0B57234723}"/>
                  </a:ext>
                </a:extLst>
              </p:cNvPr>
              <p:cNvSpPr txBox="1"/>
              <p:nvPr/>
            </p:nvSpPr>
            <p:spPr>
              <a:xfrm>
                <a:off x="7516660" y="2186534"/>
                <a:ext cx="10314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21930C3-0262-4A74-A3B7-DC0B57234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660" y="2186534"/>
                <a:ext cx="103148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856263-576A-480F-B65A-DEDA1CDAE153}"/>
              </a:ext>
            </a:extLst>
          </p:cNvPr>
          <p:cNvSpPr/>
          <p:nvPr/>
        </p:nvSpPr>
        <p:spPr>
          <a:xfrm>
            <a:off x="1304925" y="4488461"/>
            <a:ext cx="5859861" cy="17806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D693149-C8E5-44E8-83EF-AC58950A0111}"/>
              </a:ext>
            </a:extLst>
          </p:cNvPr>
          <p:cNvCxnSpPr>
            <a:cxnSpLocks/>
          </p:cNvCxnSpPr>
          <p:nvPr/>
        </p:nvCxnSpPr>
        <p:spPr>
          <a:xfrm flipV="1">
            <a:off x="1348859" y="4395116"/>
            <a:ext cx="5868987" cy="31826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авая фигурная скобка 69">
            <a:extLst>
              <a:ext uri="{FF2B5EF4-FFF2-40B4-BE49-F238E27FC236}">
                <a16:creationId xmlns:a16="http://schemas.microsoft.com/office/drawing/2014/main" id="{655A1631-848B-4184-89BF-BDE76BE32F28}"/>
              </a:ext>
            </a:extLst>
          </p:cNvPr>
          <p:cNvSpPr/>
          <p:nvPr/>
        </p:nvSpPr>
        <p:spPr>
          <a:xfrm>
            <a:off x="7268301" y="4510937"/>
            <a:ext cx="729522" cy="1717049"/>
          </a:xfrm>
          <a:prstGeom prst="rightBrac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76E70C7-35AB-4803-BDCE-A3B3979C675D}"/>
                  </a:ext>
                </a:extLst>
              </p:cNvPr>
              <p:cNvSpPr txBox="1"/>
              <p:nvPr/>
            </p:nvSpPr>
            <p:spPr>
              <a:xfrm>
                <a:off x="8067657" y="4945180"/>
                <a:ext cx="9259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𝝑</m:t>
                        </m:r>
                      </m:e>
                      <m:sub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76E70C7-35AB-4803-BDCE-A3B3979C6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57" y="4945180"/>
                <a:ext cx="925909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E1B83CE3-A234-486E-A3EA-CA3D96EE544A}"/>
              </a:ext>
            </a:extLst>
          </p:cNvPr>
          <p:cNvSpPr txBox="1"/>
          <p:nvPr/>
        </p:nvSpPr>
        <p:spPr>
          <a:xfrm>
            <a:off x="7299479" y="688639"/>
            <a:ext cx="64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</a:t>
            </a:r>
            <a:endParaRPr lang="ru-RU" sz="44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7CC564-ADB7-495F-8820-0E19C87C5AB4}"/>
              </a:ext>
            </a:extLst>
          </p:cNvPr>
          <p:cNvSpPr txBox="1"/>
          <p:nvPr/>
        </p:nvSpPr>
        <p:spPr>
          <a:xfrm>
            <a:off x="7668732" y="3985619"/>
            <a:ext cx="64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</a:t>
            </a:r>
            <a:endParaRPr lang="ru-RU" sz="44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36699EB-515A-4664-AEC5-9CF852CDFBE0}"/>
              </a:ext>
            </a:extLst>
          </p:cNvPr>
          <p:cNvSpPr txBox="1"/>
          <p:nvPr/>
        </p:nvSpPr>
        <p:spPr>
          <a:xfrm>
            <a:off x="6940941" y="6202829"/>
            <a:ext cx="643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D</a:t>
            </a:r>
            <a:endParaRPr lang="ru-RU" sz="4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BE9755-43B1-4612-89EF-38ED0DD58F9B}"/>
                  </a:ext>
                </a:extLst>
              </p:cNvPr>
              <p:cNvSpPr txBox="1"/>
              <p:nvPr/>
            </p:nvSpPr>
            <p:spPr>
              <a:xfrm>
                <a:off x="2760590" y="5028808"/>
                <a:ext cx="2886363" cy="83099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571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800" dirty="0"/>
                  <a:t> </a:t>
                </a:r>
                <a14:m>
                  <m:oMath xmlns:m="http://schemas.openxmlformats.org/officeDocument/2006/math">
                    <m:r>
                      <a:rPr lang="en-US" sz="4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4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ru-RU" sz="48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BE9755-43B1-4612-89EF-38ED0DD58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590" y="5028808"/>
                <a:ext cx="2886363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571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945C71-2B23-4350-8C22-F49495355A60}"/>
                  </a:ext>
                </a:extLst>
              </p:cNvPr>
              <p:cNvSpPr txBox="1"/>
              <p:nvPr/>
            </p:nvSpPr>
            <p:spPr>
              <a:xfrm>
                <a:off x="8117236" y="748415"/>
                <a:ext cx="3781286" cy="12145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𝒔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𝝑</m:t>
                          </m:r>
                        </m:e>
                        <m:sub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3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6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945C71-2B23-4350-8C22-F49495355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236" y="748415"/>
                <a:ext cx="3781286" cy="12145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86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 GRAFIGI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F44C001-2DC0-456B-95FA-D2829EC58B79}"/>
              </a:ext>
            </a:extLst>
          </p:cNvPr>
          <p:cNvCxnSpPr>
            <a:cxnSpLocks/>
          </p:cNvCxnSpPr>
          <p:nvPr/>
        </p:nvCxnSpPr>
        <p:spPr>
          <a:xfrm>
            <a:off x="1109677" y="6120514"/>
            <a:ext cx="8013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F7FD53CB-8CAB-41E5-A12C-79CD78C5713A}"/>
              </a:ext>
            </a:extLst>
          </p:cNvPr>
          <p:cNvCxnSpPr>
            <a:cxnSpLocks/>
          </p:cNvCxnSpPr>
          <p:nvPr/>
        </p:nvCxnSpPr>
        <p:spPr>
          <a:xfrm flipV="1">
            <a:off x="1109680" y="157162"/>
            <a:ext cx="92563" cy="59633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6DC44E5-1F08-4C1E-81EB-FE29EBB5775D}"/>
              </a:ext>
            </a:extLst>
          </p:cNvPr>
          <p:cNvCxnSpPr>
            <a:cxnSpLocks/>
          </p:cNvCxnSpPr>
          <p:nvPr/>
        </p:nvCxnSpPr>
        <p:spPr>
          <a:xfrm flipV="1">
            <a:off x="1891529" y="5614013"/>
            <a:ext cx="0" cy="49530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59CCDCD-8A1A-4ED3-A8ED-BC2D0FC7FCF5}"/>
              </a:ext>
            </a:extLst>
          </p:cNvPr>
          <p:cNvCxnSpPr>
            <a:cxnSpLocks/>
          </p:cNvCxnSpPr>
          <p:nvPr/>
        </p:nvCxnSpPr>
        <p:spPr>
          <a:xfrm flipV="1">
            <a:off x="2817878" y="5129950"/>
            <a:ext cx="25100" cy="96674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72438DCA-8951-4A11-A79F-1796C15BCF7D}"/>
              </a:ext>
            </a:extLst>
          </p:cNvPr>
          <p:cNvCxnSpPr>
            <a:cxnSpLocks/>
            <a:endCxn id="62" idx="0"/>
          </p:cNvCxnSpPr>
          <p:nvPr/>
        </p:nvCxnSpPr>
        <p:spPr>
          <a:xfrm flipH="1" flipV="1">
            <a:off x="3758768" y="3946983"/>
            <a:ext cx="28952" cy="214805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3145FAF-FA45-46CF-ABA5-FB73349127D9}"/>
              </a:ext>
            </a:extLst>
          </p:cNvPr>
          <p:cNvCxnSpPr>
            <a:cxnSpLocks/>
          </p:cNvCxnSpPr>
          <p:nvPr/>
        </p:nvCxnSpPr>
        <p:spPr>
          <a:xfrm flipH="1" flipV="1">
            <a:off x="4645025" y="2803767"/>
            <a:ext cx="961" cy="3246605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C36A366-766C-4A89-BC67-E89BFDA92D0F}"/>
              </a:ext>
            </a:extLst>
          </p:cNvPr>
          <p:cNvCxnSpPr>
            <a:cxnSpLocks/>
            <a:endCxn id="60" idx="0"/>
          </p:cNvCxnSpPr>
          <p:nvPr/>
        </p:nvCxnSpPr>
        <p:spPr>
          <a:xfrm flipV="1">
            <a:off x="1064300" y="5588826"/>
            <a:ext cx="790575" cy="2518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DFDFE21-1FDB-4C9A-B15B-6FD9A2965AFC}"/>
              </a:ext>
            </a:extLst>
          </p:cNvPr>
          <p:cNvCxnSpPr>
            <a:cxnSpLocks/>
          </p:cNvCxnSpPr>
          <p:nvPr/>
        </p:nvCxnSpPr>
        <p:spPr>
          <a:xfrm>
            <a:off x="1202243" y="4921753"/>
            <a:ext cx="1672733" cy="3331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8F3E401-663A-4EB2-BDD2-2ED1A290CC45}"/>
              </a:ext>
            </a:extLst>
          </p:cNvPr>
          <p:cNvCxnSpPr>
            <a:cxnSpLocks/>
          </p:cNvCxnSpPr>
          <p:nvPr/>
        </p:nvCxnSpPr>
        <p:spPr>
          <a:xfrm flipV="1">
            <a:off x="5529178" y="1272167"/>
            <a:ext cx="0" cy="477214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3A6D42E-D8FD-44F5-BC68-D95D502AFDF7}"/>
              </a:ext>
            </a:extLst>
          </p:cNvPr>
          <p:cNvCxnSpPr>
            <a:cxnSpLocks/>
          </p:cNvCxnSpPr>
          <p:nvPr/>
        </p:nvCxnSpPr>
        <p:spPr>
          <a:xfrm>
            <a:off x="1219690" y="3946983"/>
            <a:ext cx="2550581" cy="20881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FCC04D4A-1373-4F39-A6EE-830397E64DC2}"/>
              </a:ext>
            </a:extLst>
          </p:cNvPr>
          <p:cNvCxnSpPr>
            <a:cxnSpLocks/>
          </p:cNvCxnSpPr>
          <p:nvPr/>
        </p:nvCxnSpPr>
        <p:spPr>
          <a:xfrm>
            <a:off x="1219690" y="2775369"/>
            <a:ext cx="3420609" cy="48273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9FDFE9F-4F67-4A4A-AB4A-11CBD9F5785F}"/>
                  </a:ext>
                </a:extLst>
              </p:cNvPr>
              <p:cNvSpPr txBox="1"/>
              <p:nvPr/>
            </p:nvSpPr>
            <p:spPr>
              <a:xfrm>
                <a:off x="2560905" y="6171409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9FDFE9F-4F67-4A4A-AB4A-11CBD9F57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05" y="6171409"/>
                <a:ext cx="643009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F8C4082-3652-44EE-8184-9AA5FB919D0B}"/>
                  </a:ext>
                </a:extLst>
              </p:cNvPr>
              <p:cNvSpPr txBox="1"/>
              <p:nvPr/>
            </p:nvSpPr>
            <p:spPr>
              <a:xfrm>
                <a:off x="4277907" y="6187100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F8C4082-3652-44EE-8184-9AA5FB919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907" y="6187100"/>
                <a:ext cx="64300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8BDF53-6E37-423F-AE27-DBE23E8787E4}"/>
                  </a:ext>
                </a:extLst>
              </p:cNvPr>
              <p:cNvSpPr txBox="1"/>
              <p:nvPr/>
            </p:nvSpPr>
            <p:spPr>
              <a:xfrm>
                <a:off x="5327426" y="6160996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8BDF53-6E37-423F-AE27-DBE23E878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426" y="6160996"/>
                <a:ext cx="643009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0661E6F-674D-4AB7-9260-71947B3392C5}"/>
              </a:ext>
            </a:extLst>
          </p:cNvPr>
          <p:cNvSpPr txBox="1"/>
          <p:nvPr/>
        </p:nvSpPr>
        <p:spPr>
          <a:xfrm>
            <a:off x="398408" y="5353989"/>
            <a:ext cx="64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  <a:endParaRPr lang="ru-RU" sz="36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586418-BC0D-420A-B6DD-3EEB8DBB37EF}"/>
              </a:ext>
            </a:extLst>
          </p:cNvPr>
          <p:cNvSpPr txBox="1"/>
          <p:nvPr/>
        </p:nvSpPr>
        <p:spPr>
          <a:xfrm>
            <a:off x="330281" y="4504689"/>
            <a:ext cx="64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  <a:endParaRPr lang="ru-RU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5447B3-FA46-42C3-B50C-DEDC08A714D2}"/>
                  </a:ext>
                </a:extLst>
              </p:cNvPr>
              <p:cNvSpPr txBox="1"/>
              <p:nvPr/>
            </p:nvSpPr>
            <p:spPr>
              <a:xfrm>
                <a:off x="194143" y="2290223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5447B3-FA46-42C3-B50C-DEDC08A7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43" y="2290223"/>
                <a:ext cx="643009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Овал 59">
            <a:extLst>
              <a:ext uri="{FF2B5EF4-FFF2-40B4-BE49-F238E27FC236}">
                <a16:creationId xmlns:a16="http://schemas.microsoft.com/office/drawing/2014/main" id="{FF0B7609-BF0D-4683-886C-EDC9CB3E6A02}"/>
              </a:ext>
            </a:extLst>
          </p:cNvPr>
          <p:cNvSpPr/>
          <p:nvPr/>
        </p:nvSpPr>
        <p:spPr>
          <a:xfrm>
            <a:off x="1718350" y="5588826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4B3CB6C0-7CE1-447B-976F-CC0A9D616BA6}"/>
              </a:ext>
            </a:extLst>
          </p:cNvPr>
          <p:cNvSpPr/>
          <p:nvPr/>
        </p:nvSpPr>
        <p:spPr>
          <a:xfrm>
            <a:off x="2719633" y="4921753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B0638D4C-26C3-46C4-B24F-F60F84F8AAD8}"/>
              </a:ext>
            </a:extLst>
          </p:cNvPr>
          <p:cNvSpPr/>
          <p:nvPr/>
        </p:nvSpPr>
        <p:spPr>
          <a:xfrm>
            <a:off x="3622243" y="3946983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ED4D6697-600C-4BB9-BBB3-66D7F42C1C0F}"/>
              </a:ext>
            </a:extLst>
          </p:cNvPr>
          <p:cNvSpPr/>
          <p:nvPr/>
        </p:nvSpPr>
        <p:spPr>
          <a:xfrm>
            <a:off x="4491052" y="2752185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65AA169C-6F3B-4B22-A379-F1DB15495137}"/>
              </a:ext>
            </a:extLst>
          </p:cNvPr>
          <p:cNvSpPr/>
          <p:nvPr/>
        </p:nvSpPr>
        <p:spPr>
          <a:xfrm>
            <a:off x="5322857" y="1190281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AF5B559D-7CAB-45F3-8CD9-64A6CFB0EB56}"/>
              </a:ext>
            </a:extLst>
          </p:cNvPr>
          <p:cNvCxnSpPr>
            <a:cxnSpLocks/>
          </p:cNvCxnSpPr>
          <p:nvPr/>
        </p:nvCxnSpPr>
        <p:spPr>
          <a:xfrm>
            <a:off x="1202243" y="1198027"/>
            <a:ext cx="4257139" cy="3468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489EA3-9C88-4C94-A5B2-B945EF00E449}"/>
                  </a:ext>
                </a:extLst>
              </p:cNvPr>
              <p:cNvSpPr txBox="1"/>
              <p:nvPr/>
            </p:nvSpPr>
            <p:spPr>
              <a:xfrm>
                <a:off x="8519993" y="6196715"/>
                <a:ext cx="1373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489EA3-9C88-4C94-A5B2-B945EF00E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993" y="6196715"/>
                <a:ext cx="137323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85F94A9-EEF6-41ED-9488-A2C26615A2B5}"/>
                  </a:ext>
                </a:extLst>
              </p:cNvPr>
              <p:cNvSpPr txBox="1"/>
              <p:nvPr/>
            </p:nvSpPr>
            <p:spPr>
              <a:xfrm>
                <a:off x="364022" y="107183"/>
                <a:ext cx="27570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    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ru-RU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85F94A9-EEF6-41ED-9488-A2C26615A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22" y="107183"/>
                <a:ext cx="2757002" cy="769441"/>
              </a:xfrm>
              <a:prstGeom prst="rect">
                <a:avLst/>
              </a:prstGeom>
              <a:blipFill>
                <a:blip r:embed="rId7"/>
                <a:stretch>
                  <a:fillRect l="-9071" t="-16667" b="-37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AC7222-D783-4B1B-8718-B66F86C4E546}"/>
                  </a:ext>
                </a:extLst>
              </p:cNvPr>
              <p:cNvSpPr txBox="1"/>
              <p:nvPr/>
            </p:nvSpPr>
            <p:spPr>
              <a:xfrm>
                <a:off x="325304" y="6203289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AC7222-D783-4B1B-8718-B66F86C4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04" y="6203289"/>
                <a:ext cx="643009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9B4A4CFA-5481-444D-A72A-51CB37FCFD88}"/>
              </a:ext>
            </a:extLst>
          </p:cNvPr>
          <p:cNvSpPr txBox="1"/>
          <p:nvPr/>
        </p:nvSpPr>
        <p:spPr>
          <a:xfrm>
            <a:off x="304582" y="3500435"/>
            <a:ext cx="64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9</a:t>
            </a:r>
            <a:endParaRPr lang="ru-RU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9513B1-5E3A-4184-B7D6-351A9FB79554}"/>
                  </a:ext>
                </a:extLst>
              </p:cNvPr>
              <p:cNvSpPr txBox="1"/>
              <p:nvPr/>
            </p:nvSpPr>
            <p:spPr>
              <a:xfrm>
                <a:off x="7078751" y="1535682"/>
                <a:ext cx="2759687" cy="12145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6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9513B1-5E3A-4184-B7D6-351A9FB79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751" y="1535682"/>
                <a:ext cx="2759687" cy="1214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3DA284B-C475-448A-9D81-1448516BE6EB}"/>
                  </a:ext>
                </a:extLst>
              </p:cNvPr>
              <p:cNvSpPr txBox="1"/>
              <p:nvPr/>
            </p:nvSpPr>
            <p:spPr>
              <a:xfrm>
                <a:off x="7086689" y="1013589"/>
                <a:ext cx="2866607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3DA284B-C475-448A-9D81-1448516BE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89" y="1013589"/>
                <a:ext cx="2866607" cy="595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58E6910B-6F8E-44BC-AF0C-DD7C41E22D2A}"/>
              </a:ext>
            </a:extLst>
          </p:cNvPr>
          <p:cNvSpPr txBox="1"/>
          <p:nvPr/>
        </p:nvSpPr>
        <p:spPr>
          <a:xfrm>
            <a:off x="1546311" y="6187101"/>
            <a:ext cx="64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  <a:endParaRPr lang="ru-RU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3EEB9EF-1EC3-47F6-A9DE-5F8C3F570745}"/>
                  </a:ext>
                </a:extLst>
              </p:cNvPr>
              <p:cNvSpPr txBox="1"/>
              <p:nvPr/>
            </p:nvSpPr>
            <p:spPr>
              <a:xfrm>
                <a:off x="3410327" y="6165776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3EEB9EF-1EC3-47F6-A9DE-5F8C3F570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327" y="6165776"/>
                <a:ext cx="643009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8C79ADAB-AAA2-47CD-AFF8-2D5B28B51B04}"/>
              </a:ext>
            </a:extLst>
          </p:cNvPr>
          <p:cNvSpPr txBox="1"/>
          <p:nvPr/>
        </p:nvSpPr>
        <p:spPr>
          <a:xfrm>
            <a:off x="232120" y="856140"/>
            <a:ext cx="72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25</a:t>
            </a:r>
            <a:endParaRPr lang="ru-RU" sz="3600" b="1" dirty="0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87C2CEC6-D4A7-4D27-8B45-8001FE16C408}"/>
              </a:ext>
            </a:extLst>
          </p:cNvPr>
          <p:cNvSpPr/>
          <p:nvPr/>
        </p:nvSpPr>
        <p:spPr>
          <a:xfrm>
            <a:off x="1143000" y="785813"/>
            <a:ext cx="4629150" cy="5300662"/>
          </a:xfrm>
          <a:custGeom>
            <a:avLst/>
            <a:gdLst>
              <a:gd name="connsiteX0" fmla="*/ 0 w 4629150"/>
              <a:gd name="connsiteY0" fmla="*/ 5300662 h 5300662"/>
              <a:gd name="connsiteX1" fmla="*/ 71438 w 4629150"/>
              <a:gd name="connsiteY1" fmla="*/ 5286375 h 5300662"/>
              <a:gd name="connsiteX2" fmla="*/ 171450 w 4629150"/>
              <a:gd name="connsiteY2" fmla="*/ 5243512 h 5300662"/>
              <a:gd name="connsiteX3" fmla="*/ 257175 w 4629150"/>
              <a:gd name="connsiteY3" fmla="*/ 5186362 h 5300662"/>
              <a:gd name="connsiteX4" fmla="*/ 300038 w 4629150"/>
              <a:gd name="connsiteY4" fmla="*/ 5157787 h 5300662"/>
              <a:gd name="connsiteX5" fmla="*/ 342900 w 4629150"/>
              <a:gd name="connsiteY5" fmla="*/ 5129212 h 5300662"/>
              <a:gd name="connsiteX6" fmla="*/ 428625 w 4629150"/>
              <a:gd name="connsiteY6" fmla="*/ 5100637 h 5300662"/>
              <a:gd name="connsiteX7" fmla="*/ 528638 w 4629150"/>
              <a:gd name="connsiteY7" fmla="*/ 5043487 h 5300662"/>
              <a:gd name="connsiteX8" fmla="*/ 571500 w 4629150"/>
              <a:gd name="connsiteY8" fmla="*/ 5029200 h 5300662"/>
              <a:gd name="connsiteX9" fmla="*/ 628650 w 4629150"/>
              <a:gd name="connsiteY9" fmla="*/ 5000625 h 5300662"/>
              <a:gd name="connsiteX10" fmla="*/ 671513 w 4629150"/>
              <a:gd name="connsiteY10" fmla="*/ 4986337 h 5300662"/>
              <a:gd name="connsiteX11" fmla="*/ 728663 w 4629150"/>
              <a:gd name="connsiteY11" fmla="*/ 4957762 h 5300662"/>
              <a:gd name="connsiteX12" fmla="*/ 814388 w 4629150"/>
              <a:gd name="connsiteY12" fmla="*/ 4929187 h 5300662"/>
              <a:gd name="connsiteX13" fmla="*/ 900113 w 4629150"/>
              <a:gd name="connsiteY13" fmla="*/ 4886325 h 5300662"/>
              <a:gd name="connsiteX14" fmla="*/ 1028700 w 4629150"/>
              <a:gd name="connsiteY14" fmla="*/ 4814887 h 5300662"/>
              <a:gd name="connsiteX15" fmla="*/ 1128713 w 4629150"/>
              <a:gd name="connsiteY15" fmla="*/ 4729162 h 5300662"/>
              <a:gd name="connsiteX16" fmla="*/ 1171575 w 4629150"/>
              <a:gd name="connsiteY16" fmla="*/ 4700587 h 5300662"/>
              <a:gd name="connsiteX17" fmla="*/ 1214438 w 4629150"/>
              <a:gd name="connsiteY17" fmla="*/ 4686300 h 5300662"/>
              <a:gd name="connsiteX18" fmla="*/ 1300163 w 4629150"/>
              <a:gd name="connsiteY18" fmla="*/ 4629150 h 5300662"/>
              <a:gd name="connsiteX19" fmla="*/ 1343025 w 4629150"/>
              <a:gd name="connsiteY19" fmla="*/ 4600575 h 5300662"/>
              <a:gd name="connsiteX20" fmla="*/ 1443038 w 4629150"/>
              <a:gd name="connsiteY20" fmla="*/ 4514850 h 5300662"/>
              <a:gd name="connsiteX21" fmla="*/ 1471613 w 4629150"/>
              <a:gd name="connsiteY21" fmla="*/ 4471987 h 5300662"/>
              <a:gd name="connsiteX22" fmla="*/ 1557338 w 4629150"/>
              <a:gd name="connsiteY22" fmla="*/ 4414837 h 5300662"/>
              <a:gd name="connsiteX23" fmla="*/ 1600200 w 4629150"/>
              <a:gd name="connsiteY23" fmla="*/ 4386262 h 5300662"/>
              <a:gd name="connsiteX24" fmla="*/ 1643063 w 4629150"/>
              <a:gd name="connsiteY24" fmla="*/ 4357687 h 5300662"/>
              <a:gd name="connsiteX25" fmla="*/ 1685925 w 4629150"/>
              <a:gd name="connsiteY25" fmla="*/ 4314825 h 5300662"/>
              <a:gd name="connsiteX26" fmla="*/ 1728788 w 4629150"/>
              <a:gd name="connsiteY26" fmla="*/ 4286250 h 5300662"/>
              <a:gd name="connsiteX27" fmla="*/ 1871663 w 4629150"/>
              <a:gd name="connsiteY27" fmla="*/ 4157662 h 5300662"/>
              <a:gd name="connsiteX28" fmla="*/ 1943100 w 4629150"/>
              <a:gd name="connsiteY28" fmla="*/ 4057650 h 5300662"/>
              <a:gd name="connsiteX29" fmla="*/ 2043113 w 4629150"/>
              <a:gd name="connsiteY29" fmla="*/ 3943350 h 5300662"/>
              <a:gd name="connsiteX30" fmla="*/ 2071688 w 4629150"/>
              <a:gd name="connsiteY30" fmla="*/ 3900487 h 5300662"/>
              <a:gd name="connsiteX31" fmla="*/ 2100263 w 4629150"/>
              <a:gd name="connsiteY31" fmla="*/ 3843337 h 5300662"/>
              <a:gd name="connsiteX32" fmla="*/ 2143125 w 4629150"/>
              <a:gd name="connsiteY32" fmla="*/ 3814762 h 5300662"/>
              <a:gd name="connsiteX33" fmla="*/ 2243138 w 4629150"/>
              <a:gd name="connsiteY33" fmla="*/ 3686175 h 5300662"/>
              <a:gd name="connsiteX34" fmla="*/ 2314575 w 4629150"/>
              <a:gd name="connsiteY34" fmla="*/ 3600450 h 5300662"/>
              <a:gd name="connsiteX35" fmla="*/ 2386013 w 4629150"/>
              <a:gd name="connsiteY35" fmla="*/ 3514725 h 5300662"/>
              <a:gd name="connsiteX36" fmla="*/ 2443163 w 4629150"/>
              <a:gd name="connsiteY36" fmla="*/ 3443287 h 5300662"/>
              <a:gd name="connsiteX37" fmla="*/ 2471738 w 4629150"/>
              <a:gd name="connsiteY37" fmla="*/ 3400425 h 5300662"/>
              <a:gd name="connsiteX38" fmla="*/ 2557463 w 4629150"/>
              <a:gd name="connsiteY38" fmla="*/ 3314700 h 5300662"/>
              <a:gd name="connsiteX39" fmla="*/ 2600325 w 4629150"/>
              <a:gd name="connsiteY39" fmla="*/ 3286125 h 5300662"/>
              <a:gd name="connsiteX40" fmla="*/ 2686050 w 4629150"/>
              <a:gd name="connsiteY40" fmla="*/ 3214687 h 5300662"/>
              <a:gd name="connsiteX41" fmla="*/ 2757488 w 4629150"/>
              <a:gd name="connsiteY41" fmla="*/ 3128962 h 5300662"/>
              <a:gd name="connsiteX42" fmla="*/ 2828925 w 4629150"/>
              <a:gd name="connsiteY42" fmla="*/ 3057525 h 5300662"/>
              <a:gd name="connsiteX43" fmla="*/ 2857500 w 4629150"/>
              <a:gd name="connsiteY43" fmla="*/ 3014662 h 5300662"/>
              <a:gd name="connsiteX44" fmla="*/ 2900363 w 4629150"/>
              <a:gd name="connsiteY44" fmla="*/ 2971800 h 5300662"/>
              <a:gd name="connsiteX45" fmla="*/ 2928938 w 4629150"/>
              <a:gd name="connsiteY45" fmla="*/ 2914650 h 5300662"/>
              <a:gd name="connsiteX46" fmla="*/ 3000375 w 4629150"/>
              <a:gd name="connsiteY46" fmla="*/ 2828925 h 5300662"/>
              <a:gd name="connsiteX47" fmla="*/ 3028950 w 4629150"/>
              <a:gd name="connsiteY47" fmla="*/ 2771775 h 5300662"/>
              <a:gd name="connsiteX48" fmla="*/ 3057525 w 4629150"/>
              <a:gd name="connsiteY48" fmla="*/ 2728912 h 5300662"/>
              <a:gd name="connsiteX49" fmla="*/ 3071813 w 4629150"/>
              <a:gd name="connsiteY49" fmla="*/ 2686050 h 5300662"/>
              <a:gd name="connsiteX50" fmla="*/ 3171825 w 4629150"/>
              <a:gd name="connsiteY50" fmla="*/ 2557462 h 5300662"/>
              <a:gd name="connsiteX51" fmla="*/ 3228975 w 4629150"/>
              <a:gd name="connsiteY51" fmla="*/ 2471737 h 5300662"/>
              <a:gd name="connsiteX52" fmla="*/ 3271838 w 4629150"/>
              <a:gd name="connsiteY52" fmla="*/ 2428875 h 5300662"/>
              <a:gd name="connsiteX53" fmla="*/ 3328988 w 4629150"/>
              <a:gd name="connsiteY53" fmla="*/ 2343150 h 5300662"/>
              <a:gd name="connsiteX54" fmla="*/ 3357563 w 4629150"/>
              <a:gd name="connsiteY54" fmla="*/ 2300287 h 5300662"/>
              <a:gd name="connsiteX55" fmla="*/ 3429000 w 4629150"/>
              <a:gd name="connsiteY55" fmla="*/ 2214562 h 5300662"/>
              <a:gd name="connsiteX56" fmla="*/ 3471863 w 4629150"/>
              <a:gd name="connsiteY56" fmla="*/ 2171700 h 5300662"/>
              <a:gd name="connsiteX57" fmla="*/ 3486150 w 4629150"/>
              <a:gd name="connsiteY57" fmla="*/ 2128837 h 5300662"/>
              <a:gd name="connsiteX58" fmla="*/ 3529013 w 4629150"/>
              <a:gd name="connsiteY58" fmla="*/ 2085975 h 5300662"/>
              <a:gd name="connsiteX59" fmla="*/ 3557588 w 4629150"/>
              <a:gd name="connsiteY59" fmla="*/ 2043112 h 5300662"/>
              <a:gd name="connsiteX60" fmla="*/ 3600450 w 4629150"/>
              <a:gd name="connsiteY60" fmla="*/ 1957387 h 5300662"/>
              <a:gd name="connsiteX61" fmla="*/ 3614738 w 4629150"/>
              <a:gd name="connsiteY61" fmla="*/ 1914525 h 5300662"/>
              <a:gd name="connsiteX62" fmla="*/ 3671888 w 4629150"/>
              <a:gd name="connsiteY62" fmla="*/ 1828800 h 5300662"/>
              <a:gd name="connsiteX63" fmla="*/ 3743325 w 4629150"/>
              <a:gd name="connsiteY63" fmla="*/ 1685925 h 5300662"/>
              <a:gd name="connsiteX64" fmla="*/ 3786188 w 4629150"/>
              <a:gd name="connsiteY64" fmla="*/ 1643062 h 5300662"/>
              <a:gd name="connsiteX65" fmla="*/ 3814763 w 4629150"/>
              <a:gd name="connsiteY65" fmla="*/ 1585912 h 5300662"/>
              <a:gd name="connsiteX66" fmla="*/ 3843338 w 4629150"/>
              <a:gd name="connsiteY66" fmla="*/ 1543050 h 5300662"/>
              <a:gd name="connsiteX67" fmla="*/ 3886200 w 4629150"/>
              <a:gd name="connsiteY67" fmla="*/ 1457325 h 5300662"/>
              <a:gd name="connsiteX68" fmla="*/ 3914775 w 4629150"/>
              <a:gd name="connsiteY68" fmla="*/ 1400175 h 5300662"/>
              <a:gd name="connsiteX69" fmla="*/ 3943350 w 4629150"/>
              <a:gd name="connsiteY69" fmla="*/ 1357312 h 5300662"/>
              <a:gd name="connsiteX70" fmla="*/ 3971925 w 4629150"/>
              <a:gd name="connsiteY70" fmla="*/ 1300162 h 5300662"/>
              <a:gd name="connsiteX71" fmla="*/ 4000500 w 4629150"/>
              <a:gd name="connsiteY71" fmla="*/ 1257300 h 5300662"/>
              <a:gd name="connsiteX72" fmla="*/ 4029075 w 4629150"/>
              <a:gd name="connsiteY72" fmla="*/ 1200150 h 5300662"/>
              <a:gd name="connsiteX73" fmla="*/ 4057650 w 4629150"/>
              <a:gd name="connsiteY73" fmla="*/ 1157287 h 5300662"/>
              <a:gd name="connsiteX74" fmla="*/ 4071938 w 4629150"/>
              <a:gd name="connsiteY74" fmla="*/ 1114425 h 5300662"/>
              <a:gd name="connsiteX75" fmla="*/ 4114800 w 4629150"/>
              <a:gd name="connsiteY75" fmla="*/ 1085850 h 5300662"/>
              <a:gd name="connsiteX76" fmla="*/ 4157663 w 4629150"/>
              <a:gd name="connsiteY76" fmla="*/ 1000125 h 5300662"/>
              <a:gd name="connsiteX77" fmla="*/ 4186238 w 4629150"/>
              <a:gd name="connsiteY77" fmla="*/ 957262 h 5300662"/>
              <a:gd name="connsiteX78" fmla="*/ 4229100 w 4629150"/>
              <a:gd name="connsiteY78" fmla="*/ 857250 h 5300662"/>
              <a:gd name="connsiteX79" fmla="*/ 4271963 w 4629150"/>
              <a:gd name="connsiteY79" fmla="*/ 771525 h 5300662"/>
              <a:gd name="connsiteX80" fmla="*/ 4329113 w 4629150"/>
              <a:gd name="connsiteY80" fmla="*/ 700087 h 5300662"/>
              <a:gd name="connsiteX81" fmla="*/ 4357688 w 4629150"/>
              <a:gd name="connsiteY81" fmla="*/ 642937 h 5300662"/>
              <a:gd name="connsiteX82" fmla="*/ 4429125 w 4629150"/>
              <a:gd name="connsiteY82" fmla="*/ 500062 h 5300662"/>
              <a:gd name="connsiteX83" fmla="*/ 4429125 w 4629150"/>
              <a:gd name="connsiteY83" fmla="*/ 500062 h 5300662"/>
              <a:gd name="connsiteX84" fmla="*/ 4457700 w 4629150"/>
              <a:gd name="connsiteY84" fmla="*/ 414337 h 5300662"/>
              <a:gd name="connsiteX85" fmla="*/ 4486275 w 4629150"/>
              <a:gd name="connsiteY85" fmla="*/ 371475 h 5300662"/>
              <a:gd name="connsiteX86" fmla="*/ 4500563 w 4629150"/>
              <a:gd name="connsiteY86" fmla="*/ 328612 h 5300662"/>
              <a:gd name="connsiteX87" fmla="*/ 4529138 w 4629150"/>
              <a:gd name="connsiteY87" fmla="*/ 271462 h 5300662"/>
              <a:gd name="connsiteX88" fmla="*/ 4557713 w 4629150"/>
              <a:gd name="connsiteY88" fmla="*/ 171450 h 5300662"/>
              <a:gd name="connsiteX89" fmla="*/ 4586288 w 4629150"/>
              <a:gd name="connsiteY89" fmla="*/ 128587 h 5300662"/>
              <a:gd name="connsiteX90" fmla="*/ 4614863 w 4629150"/>
              <a:gd name="connsiteY90" fmla="*/ 28575 h 5300662"/>
              <a:gd name="connsiteX91" fmla="*/ 4629150 w 4629150"/>
              <a:gd name="connsiteY91" fmla="*/ 0 h 530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629150" h="5300662">
                <a:moveTo>
                  <a:pt x="0" y="5300662"/>
                </a:moveTo>
                <a:cubicBezTo>
                  <a:pt x="23813" y="5295900"/>
                  <a:pt x="47879" y="5292265"/>
                  <a:pt x="71438" y="5286375"/>
                </a:cubicBezTo>
                <a:cubicBezTo>
                  <a:pt x="105219" y="5277930"/>
                  <a:pt x="142247" y="5261034"/>
                  <a:pt x="171450" y="5243512"/>
                </a:cubicBezTo>
                <a:cubicBezTo>
                  <a:pt x="200899" y="5225843"/>
                  <a:pt x="228600" y="5205412"/>
                  <a:pt x="257175" y="5186362"/>
                </a:cubicBezTo>
                <a:lnTo>
                  <a:pt x="300038" y="5157787"/>
                </a:lnTo>
                <a:cubicBezTo>
                  <a:pt x="314325" y="5148262"/>
                  <a:pt x="326610" y="5134642"/>
                  <a:pt x="342900" y="5129212"/>
                </a:cubicBezTo>
                <a:cubicBezTo>
                  <a:pt x="371475" y="5119687"/>
                  <a:pt x="403563" y="5117345"/>
                  <a:pt x="428625" y="5100637"/>
                </a:cubicBezTo>
                <a:cubicBezTo>
                  <a:pt x="471671" y="5071940"/>
                  <a:pt x="477883" y="5065239"/>
                  <a:pt x="528638" y="5043487"/>
                </a:cubicBezTo>
                <a:cubicBezTo>
                  <a:pt x="542480" y="5037555"/>
                  <a:pt x="557658" y="5035132"/>
                  <a:pt x="571500" y="5029200"/>
                </a:cubicBezTo>
                <a:cubicBezTo>
                  <a:pt x="591076" y="5020810"/>
                  <a:pt x="609074" y="5009015"/>
                  <a:pt x="628650" y="5000625"/>
                </a:cubicBezTo>
                <a:cubicBezTo>
                  <a:pt x="642493" y="4994692"/>
                  <a:pt x="657670" y="4992270"/>
                  <a:pt x="671513" y="4986337"/>
                </a:cubicBezTo>
                <a:cubicBezTo>
                  <a:pt x="691089" y="4977947"/>
                  <a:pt x="708888" y="4965672"/>
                  <a:pt x="728663" y="4957762"/>
                </a:cubicBezTo>
                <a:cubicBezTo>
                  <a:pt x="756629" y="4946575"/>
                  <a:pt x="789326" y="4945895"/>
                  <a:pt x="814388" y="4929187"/>
                </a:cubicBezTo>
                <a:cubicBezTo>
                  <a:pt x="869781" y="4892258"/>
                  <a:pt x="840960" y="4906042"/>
                  <a:pt x="900113" y="4886325"/>
                </a:cubicBezTo>
                <a:cubicBezTo>
                  <a:pt x="998369" y="4820821"/>
                  <a:pt x="953258" y="4840036"/>
                  <a:pt x="1028700" y="4814887"/>
                </a:cubicBezTo>
                <a:cubicBezTo>
                  <a:pt x="1080624" y="4762964"/>
                  <a:pt x="1064564" y="4774983"/>
                  <a:pt x="1128713" y="4729162"/>
                </a:cubicBezTo>
                <a:cubicBezTo>
                  <a:pt x="1142686" y="4719181"/>
                  <a:pt x="1156216" y="4708266"/>
                  <a:pt x="1171575" y="4700587"/>
                </a:cubicBezTo>
                <a:cubicBezTo>
                  <a:pt x="1185046" y="4693852"/>
                  <a:pt x="1200150" y="4691062"/>
                  <a:pt x="1214438" y="4686300"/>
                </a:cubicBezTo>
                <a:lnTo>
                  <a:pt x="1300163" y="4629150"/>
                </a:lnTo>
                <a:cubicBezTo>
                  <a:pt x="1314450" y="4619625"/>
                  <a:pt x="1330883" y="4612717"/>
                  <a:pt x="1343025" y="4600575"/>
                </a:cubicBezTo>
                <a:cubicBezTo>
                  <a:pt x="1402726" y="4540874"/>
                  <a:pt x="1369723" y="4569835"/>
                  <a:pt x="1443038" y="4514850"/>
                </a:cubicBezTo>
                <a:cubicBezTo>
                  <a:pt x="1452563" y="4500562"/>
                  <a:pt x="1458690" y="4483295"/>
                  <a:pt x="1471613" y="4471987"/>
                </a:cubicBezTo>
                <a:cubicBezTo>
                  <a:pt x="1497459" y="4449372"/>
                  <a:pt x="1528763" y="4433887"/>
                  <a:pt x="1557338" y="4414837"/>
                </a:cubicBezTo>
                <a:lnTo>
                  <a:pt x="1600200" y="4386262"/>
                </a:lnTo>
                <a:cubicBezTo>
                  <a:pt x="1614488" y="4376737"/>
                  <a:pt x="1630921" y="4369829"/>
                  <a:pt x="1643063" y="4357687"/>
                </a:cubicBezTo>
                <a:cubicBezTo>
                  <a:pt x="1657350" y="4343400"/>
                  <a:pt x="1670403" y="4327760"/>
                  <a:pt x="1685925" y="4314825"/>
                </a:cubicBezTo>
                <a:cubicBezTo>
                  <a:pt x="1699117" y="4303832"/>
                  <a:pt x="1716024" y="4297737"/>
                  <a:pt x="1728788" y="4286250"/>
                </a:cubicBezTo>
                <a:cubicBezTo>
                  <a:pt x="1889009" y="4142051"/>
                  <a:pt x="1772065" y="4224060"/>
                  <a:pt x="1871663" y="4157662"/>
                </a:cubicBezTo>
                <a:cubicBezTo>
                  <a:pt x="1933697" y="4033594"/>
                  <a:pt x="1862009" y="4161911"/>
                  <a:pt x="1943100" y="4057650"/>
                </a:cubicBezTo>
                <a:cubicBezTo>
                  <a:pt x="2032854" y="3942251"/>
                  <a:pt x="1960135" y="3998668"/>
                  <a:pt x="2043113" y="3943350"/>
                </a:cubicBezTo>
                <a:cubicBezTo>
                  <a:pt x="2052638" y="3929062"/>
                  <a:pt x="2063169" y="3915396"/>
                  <a:pt x="2071688" y="3900487"/>
                </a:cubicBezTo>
                <a:cubicBezTo>
                  <a:pt x="2082255" y="3881995"/>
                  <a:pt x="2086628" y="3859699"/>
                  <a:pt x="2100263" y="3843337"/>
                </a:cubicBezTo>
                <a:cubicBezTo>
                  <a:pt x="2111256" y="3830146"/>
                  <a:pt x="2128838" y="3824287"/>
                  <a:pt x="2143125" y="3814762"/>
                </a:cubicBezTo>
                <a:cubicBezTo>
                  <a:pt x="2182166" y="3697643"/>
                  <a:pt x="2114635" y="3878932"/>
                  <a:pt x="2243138" y="3686175"/>
                </a:cubicBezTo>
                <a:cubicBezTo>
                  <a:pt x="2314085" y="3579754"/>
                  <a:pt x="2222901" y="3710460"/>
                  <a:pt x="2314575" y="3600450"/>
                </a:cubicBezTo>
                <a:cubicBezTo>
                  <a:pt x="2414025" y="3481110"/>
                  <a:pt x="2260799" y="3639936"/>
                  <a:pt x="2386013" y="3514725"/>
                </a:cubicBezTo>
                <a:cubicBezTo>
                  <a:pt x="2413826" y="3431281"/>
                  <a:pt x="2378537" y="3507912"/>
                  <a:pt x="2443163" y="3443287"/>
                </a:cubicBezTo>
                <a:cubicBezTo>
                  <a:pt x="2455305" y="3431145"/>
                  <a:pt x="2460330" y="3413259"/>
                  <a:pt x="2471738" y="3400425"/>
                </a:cubicBezTo>
                <a:cubicBezTo>
                  <a:pt x="2498586" y="3370221"/>
                  <a:pt x="2523839" y="3337116"/>
                  <a:pt x="2557463" y="3314700"/>
                </a:cubicBezTo>
                <a:cubicBezTo>
                  <a:pt x="2571750" y="3305175"/>
                  <a:pt x="2588183" y="3298267"/>
                  <a:pt x="2600325" y="3286125"/>
                </a:cubicBezTo>
                <a:cubicBezTo>
                  <a:pt x="2678173" y="3208277"/>
                  <a:pt x="2604186" y="3241976"/>
                  <a:pt x="2686050" y="3214687"/>
                </a:cubicBezTo>
                <a:cubicBezTo>
                  <a:pt x="2756996" y="3108270"/>
                  <a:pt x="2665814" y="3238971"/>
                  <a:pt x="2757488" y="3128962"/>
                </a:cubicBezTo>
                <a:cubicBezTo>
                  <a:pt x="2817019" y="3057525"/>
                  <a:pt x="2750344" y="3109913"/>
                  <a:pt x="2828925" y="3057525"/>
                </a:cubicBezTo>
                <a:cubicBezTo>
                  <a:pt x="2838450" y="3043237"/>
                  <a:pt x="2846507" y="3027854"/>
                  <a:pt x="2857500" y="3014662"/>
                </a:cubicBezTo>
                <a:cubicBezTo>
                  <a:pt x="2870435" y="2999140"/>
                  <a:pt x="2888619" y="2988242"/>
                  <a:pt x="2900363" y="2971800"/>
                </a:cubicBezTo>
                <a:cubicBezTo>
                  <a:pt x="2912743" y="2954469"/>
                  <a:pt x="2916559" y="2931981"/>
                  <a:pt x="2928938" y="2914650"/>
                </a:cubicBezTo>
                <a:cubicBezTo>
                  <a:pt x="3013365" y="2796450"/>
                  <a:pt x="2935587" y="2942304"/>
                  <a:pt x="3000375" y="2828925"/>
                </a:cubicBezTo>
                <a:cubicBezTo>
                  <a:pt x="3010942" y="2810433"/>
                  <a:pt x="3018383" y="2790267"/>
                  <a:pt x="3028950" y="2771775"/>
                </a:cubicBezTo>
                <a:cubicBezTo>
                  <a:pt x="3037469" y="2756866"/>
                  <a:pt x="3049846" y="2744271"/>
                  <a:pt x="3057525" y="2728912"/>
                </a:cubicBezTo>
                <a:cubicBezTo>
                  <a:pt x="3064260" y="2715442"/>
                  <a:pt x="3064499" y="2699215"/>
                  <a:pt x="3071813" y="2686050"/>
                </a:cubicBezTo>
                <a:cubicBezTo>
                  <a:pt x="3163700" y="2520655"/>
                  <a:pt x="3090836" y="2661592"/>
                  <a:pt x="3171825" y="2557462"/>
                </a:cubicBezTo>
                <a:cubicBezTo>
                  <a:pt x="3192909" y="2530353"/>
                  <a:pt x="3204691" y="2496021"/>
                  <a:pt x="3228975" y="2471737"/>
                </a:cubicBezTo>
                <a:cubicBezTo>
                  <a:pt x="3243263" y="2457450"/>
                  <a:pt x="3259433" y="2444824"/>
                  <a:pt x="3271838" y="2428875"/>
                </a:cubicBezTo>
                <a:cubicBezTo>
                  <a:pt x="3292923" y="2401766"/>
                  <a:pt x="3309938" y="2371725"/>
                  <a:pt x="3328988" y="2343150"/>
                </a:cubicBezTo>
                <a:cubicBezTo>
                  <a:pt x="3338513" y="2328862"/>
                  <a:pt x="3345421" y="2312429"/>
                  <a:pt x="3357563" y="2300287"/>
                </a:cubicBezTo>
                <a:cubicBezTo>
                  <a:pt x="3482793" y="2175057"/>
                  <a:pt x="3329535" y="2333919"/>
                  <a:pt x="3429000" y="2214562"/>
                </a:cubicBezTo>
                <a:cubicBezTo>
                  <a:pt x="3441935" y="2199040"/>
                  <a:pt x="3457575" y="2185987"/>
                  <a:pt x="3471863" y="2171700"/>
                </a:cubicBezTo>
                <a:cubicBezTo>
                  <a:pt x="3476625" y="2157412"/>
                  <a:pt x="3477796" y="2141368"/>
                  <a:pt x="3486150" y="2128837"/>
                </a:cubicBezTo>
                <a:cubicBezTo>
                  <a:pt x="3497358" y="2112025"/>
                  <a:pt x="3516078" y="2101497"/>
                  <a:pt x="3529013" y="2085975"/>
                </a:cubicBezTo>
                <a:cubicBezTo>
                  <a:pt x="3540006" y="2072783"/>
                  <a:pt x="3548063" y="2057400"/>
                  <a:pt x="3557588" y="2043112"/>
                </a:cubicBezTo>
                <a:cubicBezTo>
                  <a:pt x="3593496" y="1935385"/>
                  <a:pt x="3545060" y="2068166"/>
                  <a:pt x="3600450" y="1957387"/>
                </a:cubicBezTo>
                <a:cubicBezTo>
                  <a:pt x="3607185" y="1943917"/>
                  <a:pt x="3607424" y="1927690"/>
                  <a:pt x="3614738" y="1914525"/>
                </a:cubicBezTo>
                <a:cubicBezTo>
                  <a:pt x="3631417" y="1884504"/>
                  <a:pt x="3671888" y="1828800"/>
                  <a:pt x="3671888" y="1828800"/>
                </a:cubicBezTo>
                <a:cubicBezTo>
                  <a:pt x="3700986" y="1741507"/>
                  <a:pt x="3687931" y="1750552"/>
                  <a:pt x="3743325" y="1685925"/>
                </a:cubicBezTo>
                <a:cubicBezTo>
                  <a:pt x="3756475" y="1670584"/>
                  <a:pt x="3774444" y="1659504"/>
                  <a:pt x="3786188" y="1643062"/>
                </a:cubicBezTo>
                <a:cubicBezTo>
                  <a:pt x="3798568" y="1625731"/>
                  <a:pt x="3804196" y="1604404"/>
                  <a:pt x="3814763" y="1585912"/>
                </a:cubicBezTo>
                <a:cubicBezTo>
                  <a:pt x="3823282" y="1571003"/>
                  <a:pt x="3833813" y="1557337"/>
                  <a:pt x="3843338" y="1543050"/>
                </a:cubicBezTo>
                <a:cubicBezTo>
                  <a:pt x="3869532" y="1464464"/>
                  <a:pt x="3841886" y="1534875"/>
                  <a:pt x="3886200" y="1457325"/>
                </a:cubicBezTo>
                <a:cubicBezTo>
                  <a:pt x="3896767" y="1438833"/>
                  <a:pt x="3904208" y="1418667"/>
                  <a:pt x="3914775" y="1400175"/>
                </a:cubicBezTo>
                <a:cubicBezTo>
                  <a:pt x="3923294" y="1385266"/>
                  <a:pt x="3934831" y="1372221"/>
                  <a:pt x="3943350" y="1357312"/>
                </a:cubicBezTo>
                <a:cubicBezTo>
                  <a:pt x="3953917" y="1338820"/>
                  <a:pt x="3961358" y="1318654"/>
                  <a:pt x="3971925" y="1300162"/>
                </a:cubicBezTo>
                <a:cubicBezTo>
                  <a:pt x="3980444" y="1285253"/>
                  <a:pt x="3991981" y="1272209"/>
                  <a:pt x="4000500" y="1257300"/>
                </a:cubicBezTo>
                <a:cubicBezTo>
                  <a:pt x="4011067" y="1238808"/>
                  <a:pt x="4018508" y="1218642"/>
                  <a:pt x="4029075" y="1200150"/>
                </a:cubicBezTo>
                <a:cubicBezTo>
                  <a:pt x="4037594" y="1185241"/>
                  <a:pt x="4049971" y="1172646"/>
                  <a:pt x="4057650" y="1157287"/>
                </a:cubicBezTo>
                <a:cubicBezTo>
                  <a:pt x="4064385" y="1143817"/>
                  <a:pt x="4062530" y="1126185"/>
                  <a:pt x="4071938" y="1114425"/>
                </a:cubicBezTo>
                <a:cubicBezTo>
                  <a:pt x="4082665" y="1101017"/>
                  <a:pt x="4100513" y="1095375"/>
                  <a:pt x="4114800" y="1085850"/>
                </a:cubicBezTo>
                <a:cubicBezTo>
                  <a:pt x="4196693" y="963009"/>
                  <a:pt x="4098509" y="1118431"/>
                  <a:pt x="4157663" y="1000125"/>
                </a:cubicBezTo>
                <a:cubicBezTo>
                  <a:pt x="4165342" y="984766"/>
                  <a:pt x="4176713" y="971550"/>
                  <a:pt x="4186238" y="957262"/>
                </a:cubicBezTo>
                <a:cubicBezTo>
                  <a:pt x="4215972" y="838323"/>
                  <a:pt x="4179767" y="955915"/>
                  <a:pt x="4229100" y="857250"/>
                </a:cubicBezTo>
                <a:cubicBezTo>
                  <a:pt x="4288253" y="738945"/>
                  <a:pt x="4190072" y="894360"/>
                  <a:pt x="4271963" y="771525"/>
                </a:cubicBezTo>
                <a:cubicBezTo>
                  <a:pt x="4306074" y="669188"/>
                  <a:pt x="4257307" y="786253"/>
                  <a:pt x="4329113" y="700087"/>
                </a:cubicBezTo>
                <a:cubicBezTo>
                  <a:pt x="4342748" y="683725"/>
                  <a:pt x="4348163" y="661987"/>
                  <a:pt x="4357688" y="642937"/>
                </a:cubicBezTo>
                <a:cubicBezTo>
                  <a:pt x="4380304" y="552469"/>
                  <a:pt x="4361083" y="602125"/>
                  <a:pt x="4429125" y="500062"/>
                </a:cubicBezTo>
                <a:lnTo>
                  <a:pt x="4429125" y="500062"/>
                </a:lnTo>
                <a:cubicBezTo>
                  <a:pt x="4438650" y="471487"/>
                  <a:pt x="4440992" y="439399"/>
                  <a:pt x="4457700" y="414337"/>
                </a:cubicBezTo>
                <a:cubicBezTo>
                  <a:pt x="4467225" y="400050"/>
                  <a:pt x="4478596" y="386833"/>
                  <a:pt x="4486275" y="371475"/>
                </a:cubicBezTo>
                <a:cubicBezTo>
                  <a:pt x="4493010" y="358004"/>
                  <a:pt x="4494630" y="342455"/>
                  <a:pt x="4500563" y="328612"/>
                </a:cubicBezTo>
                <a:cubicBezTo>
                  <a:pt x="4508953" y="309036"/>
                  <a:pt x="4519613" y="290512"/>
                  <a:pt x="4529138" y="271462"/>
                </a:cubicBezTo>
                <a:cubicBezTo>
                  <a:pt x="4533717" y="253145"/>
                  <a:pt x="4547462" y="191952"/>
                  <a:pt x="4557713" y="171450"/>
                </a:cubicBezTo>
                <a:cubicBezTo>
                  <a:pt x="4565392" y="156091"/>
                  <a:pt x="4576763" y="142875"/>
                  <a:pt x="4586288" y="128587"/>
                </a:cubicBezTo>
                <a:cubicBezTo>
                  <a:pt x="4595322" y="92450"/>
                  <a:pt x="4601195" y="62744"/>
                  <a:pt x="4614863" y="28575"/>
                </a:cubicBezTo>
                <a:cubicBezTo>
                  <a:pt x="4618818" y="18687"/>
                  <a:pt x="4624388" y="9525"/>
                  <a:pt x="4629150" y="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244515-C2DB-4BE8-B980-8B85E26D2547}"/>
              </a:ext>
            </a:extLst>
          </p:cNvPr>
          <p:cNvSpPr txBox="1"/>
          <p:nvPr/>
        </p:nvSpPr>
        <p:spPr>
          <a:xfrm>
            <a:off x="7204186" y="2841289"/>
            <a:ext cx="2866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Parabola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0DACB32-E964-48FB-AA9D-3CF208B28350}"/>
              </a:ext>
            </a:extLst>
          </p:cNvPr>
          <p:cNvCxnSpPr>
            <a:cxnSpLocks/>
          </p:cNvCxnSpPr>
          <p:nvPr/>
        </p:nvCxnSpPr>
        <p:spPr>
          <a:xfrm flipH="1">
            <a:off x="4277907" y="3279689"/>
            <a:ext cx="2878122" cy="26948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8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421E6-7375-4B99-B936-ACC1C76E0A72}"/>
              </a:ext>
            </a:extLst>
          </p:cNvPr>
          <p:cNvSpPr txBox="1"/>
          <p:nvPr/>
        </p:nvSpPr>
        <p:spPr>
          <a:xfrm>
            <a:off x="149225" y="919162"/>
            <a:ext cx="11658600" cy="193899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Harakatlanayotgan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grafik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 = 1 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paytdagi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yo‘lini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B1EED7F-6F38-46CA-84B7-20A7042633FE}"/>
              </a:ext>
            </a:extLst>
          </p:cNvPr>
          <p:cNvCxnSpPr>
            <a:cxnSpLocks/>
          </p:cNvCxnSpPr>
          <p:nvPr/>
        </p:nvCxnSpPr>
        <p:spPr>
          <a:xfrm>
            <a:off x="1109677" y="6120514"/>
            <a:ext cx="7192948" cy="552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1A93AA2-EDD4-45A8-8E90-93B00F49FD77}"/>
              </a:ext>
            </a:extLst>
          </p:cNvPr>
          <p:cNvCxnSpPr>
            <a:cxnSpLocks/>
          </p:cNvCxnSpPr>
          <p:nvPr/>
        </p:nvCxnSpPr>
        <p:spPr>
          <a:xfrm flipV="1">
            <a:off x="1109680" y="2936554"/>
            <a:ext cx="64233" cy="31839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89482F5-DED4-4252-A60B-BB43D5F7481A}"/>
              </a:ext>
            </a:extLst>
          </p:cNvPr>
          <p:cNvCxnSpPr>
            <a:cxnSpLocks/>
          </p:cNvCxnSpPr>
          <p:nvPr/>
        </p:nvCxnSpPr>
        <p:spPr>
          <a:xfrm flipV="1">
            <a:off x="3544762" y="3872546"/>
            <a:ext cx="33463" cy="2148058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D626DF5-D33D-4692-A4F7-5EBC3FF20009}"/>
              </a:ext>
            </a:extLst>
          </p:cNvPr>
          <p:cNvCxnSpPr>
            <a:cxnSpLocks/>
          </p:cNvCxnSpPr>
          <p:nvPr/>
        </p:nvCxnSpPr>
        <p:spPr>
          <a:xfrm>
            <a:off x="1183425" y="3836204"/>
            <a:ext cx="5282068" cy="13388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BC7D91-24FE-47E1-BD38-72EEECF2DE80}"/>
                  </a:ext>
                </a:extLst>
              </p:cNvPr>
              <p:cNvSpPr txBox="1"/>
              <p:nvPr/>
            </p:nvSpPr>
            <p:spPr>
              <a:xfrm>
                <a:off x="2009357" y="6303687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BC7D91-24FE-47E1-BD38-72EEECF2D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357" y="6303687"/>
                <a:ext cx="643009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47D190-D88E-49D0-A540-94EB74735FE4}"/>
                  </a:ext>
                </a:extLst>
              </p:cNvPr>
              <p:cNvSpPr txBox="1"/>
              <p:nvPr/>
            </p:nvSpPr>
            <p:spPr>
              <a:xfrm>
                <a:off x="3223433" y="6328558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47D190-D88E-49D0-A540-94EB74735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433" y="6328558"/>
                <a:ext cx="64300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A59D65-7C79-42B4-BB5D-89BC7E0E492D}"/>
                  </a:ext>
                </a:extLst>
              </p:cNvPr>
              <p:cNvSpPr txBox="1"/>
              <p:nvPr/>
            </p:nvSpPr>
            <p:spPr>
              <a:xfrm>
                <a:off x="4493796" y="6328558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A59D65-7C79-42B4-BB5D-89BC7E0E4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796" y="6328558"/>
                <a:ext cx="64300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Овал 12">
            <a:extLst>
              <a:ext uri="{FF2B5EF4-FFF2-40B4-BE49-F238E27FC236}">
                <a16:creationId xmlns:a16="http://schemas.microsoft.com/office/drawing/2014/main" id="{BB3EEF45-CEDA-4367-9AB9-3C7096028CB5}"/>
              </a:ext>
            </a:extLst>
          </p:cNvPr>
          <p:cNvSpPr/>
          <p:nvPr/>
        </p:nvSpPr>
        <p:spPr>
          <a:xfrm>
            <a:off x="1046900" y="5989648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1DE2A83-A860-4B3B-A77D-0A9F392D0E51}"/>
              </a:ext>
            </a:extLst>
          </p:cNvPr>
          <p:cNvSpPr/>
          <p:nvPr/>
        </p:nvSpPr>
        <p:spPr>
          <a:xfrm>
            <a:off x="3451212" y="3806889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1FC6B4-EE09-4E35-99C4-6876E29B0EE9}"/>
                  </a:ext>
                </a:extLst>
              </p:cNvPr>
              <p:cNvSpPr txBox="1"/>
              <p:nvPr/>
            </p:nvSpPr>
            <p:spPr>
              <a:xfrm>
                <a:off x="7358064" y="6186284"/>
                <a:ext cx="1373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1FC6B4-EE09-4E35-99C4-6876E29B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064" y="6186284"/>
                <a:ext cx="1373237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3255BB-41D4-47B1-B47C-C913741E42AD}"/>
                  </a:ext>
                </a:extLst>
              </p:cNvPr>
              <p:cNvSpPr txBox="1"/>
              <p:nvPr/>
            </p:nvSpPr>
            <p:spPr>
              <a:xfrm>
                <a:off x="325304" y="6203289"/>
                <a:ext cx="643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3255BB-41D4-47B1-B47C-C913741E4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04" y="6203289"/>
                <a:ext cx="64300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C37DCB7-5C72-44C0-BC23-E5991FB95435}"/>
              </a:ext>
            </a:extLst>
          </p:cNvPr>
          <p:cNvSpPr txBox="1"/>
          <p:nvPr/>
        </p:nvSpPr>
        <p:spPr>
          <a:xfrm>
            <a:off x="415876" y="4921753"/>
            <a:ext cx="64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  <a:endParaRPr lang="ru-RU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9FC71C-E0AB-4E19-8086-386B162FA3F8}"/>
                  </a:ext>
                </a:extLst>
              </p:cNvPr>
              <p:cNvSpPr txBox="1"/>
              <p:nvPr/>
            </p:nvSpPr>
            <p:spPr>
              <a:xfrm>
                <a:off x="5822484" y="6326400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9FC71C-E0AB-4E19-8086-386B162FA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84" y="6326400"/>
                <a:ext cx="64300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5A30A49-8100-44F5-8AD4-6E222A20CBBE}"/>
              </a:ext>
            </a:extLst>
          </p:cNvPr>
          <p:cNvCxnSpPr>
            <a:cxnSpLocks/>
          </p:cNvCxnSpPr>
          <p:nvPr/>
        </p:nvCxnSpPr>
        <p:spPr>
          <a:xfrm flipH="1">
            <a:off x="1008091" y="5186362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188AEB7-3D5E-4AB9-9EFA-71A2DC7FF3BB}"/>
              </a:ext>
            </a:extLst>
          </p:cNvPr>
          <p:cNvCxnSpPr>
            <a:cxnSpLocks/>
          </p:cNvCxnSpPr>
          <p:nvPr/>
        </p:nvCxnSpPr>
        <p:spPr>
          <a:xfrm flipH="1">
            <a:off x="1026290" y="4271962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7F881B5-200E-46F4-8447-58FF696F45E1}"/>
              </a:ext>
            </a:extLst>
          </p:cNvPr>
          <p:cNvCxnSpPr>
            <a:cxnSpLocks/>
          </p:cNvCxnSpPr>
          <p:nvPr/>
        </p:nvCxnSpPr>
        <p:spPr>
          <a:xfrm flipV="1">
            <a:off x="2330861" y="5964911"/>
            <a:ext cx="0" cy="2338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642921B-52C7-40B4-93D7-0568477701E5}"/>
              </a:ext>
            </a:extLst>
          </p:cNvPr>
          <p:cNvCxnSpPr>
            <a:cxnSpLocks/>
          </p:cNvCxnSpPr>
          <p:nvPr/>
        </p:nvCxnSpPr>
        <p:spPr>
          <a:xfrm flipH="1">
            <a:off x="1026290" y="3433762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FCC61B9-FB32-460D-A8E5-A432843969EC}"/>
              </a:ext>
            </a:extLst>
          </p:cNvPr>
          <p:cNvCxnSpPr>
            <a:cxnSpLocks/>
          </p:cNvCxnSpPr>
          <p:nvPr/>
        </p:nvCxnSpPr>
        <p:spPr>
          <a:xfrm flipV="1">
            <a:off x="6143988" y="6052270"/>
            <a:ext cx="0" cy="2470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6CF78A1-22B2-4C9A-A696-9FCF67C3F742}"/>
              </a:ext>
            </a:extLst>
          </p:cNvPr>
          <p:cNvCxnSpPr>
            <a:cxnSpLocks/>
          </p:cNvCxnSpPr>
          <p:nvPr/>
        </p:nvCxnSpPr>
        <p:spPr>
          <a:xfrm flipV="1">
            <a:off x="4949825" y="6039071"/>
            <a:ext cx="0" cy="2023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B221356-CB68-4CE9-AB5A-C151847404D6}"/>
              </a:ext>
            </a:extLst>
          </p:cNvPr>
          <p:cNvCxnSpPr>
            <a:cxnSpLocks/>
          </p:cNvCxnSpPr>
          <p:nvPr/>
        </p:nvCxnSpPr>
        <p:spPr>
          <a:xfrm flipV="1">
            <a:off x="3578225" y="5987865"/>
            <a:ext cx="0" cy="1879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5534242-C978-4B43-B185-D029B31A73AD}"/>
              </a:ext>
            </a:extLst>
          </p:cNvPr>
          <p:cNvSpPr txBox="1"/>
          <p:nvPr/>
        </p:nvSpPr>
        <p:spPr>
          <a:xfrm>
            <a:off x="410065" y="3948796"/>
            <a:ext cx="64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  <a:endParaRPr lang="ru-RU" sz="36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CD6934-F0F7-44DF-B75E-317F46DF1719}"/>
              </a:ext>
            </a:extLst>
          </p:cNvPr>
          <p:cNvSpPr txBox="1"/>
          <p:nvPr/>
        </p:nvSpPr>
        <p:spPr>
          <a:xfrm>
            <a:off x="390270" y="3126223"/>
            <a:ext cx="64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  <a:endParaRPr lang="ru-RU" sz="3600" b="1" dirty="0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E9D064D-4004-487A-AB4A-ADCF53890B5B}"/>
              </a:ext>
            </a:extLst>
          </p:cNvPr>
          <p:cNvCxnSpPr/>
          <p:nvPr/>
        </p:nvCxnSpPr>
        <p:spPr>
          <a:xfrm flipV="1">
            <a:off x="1141796" y="3872546"/>
            <a:ext cx="2436429" cy="22092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D432B60A-3021-4D4A-83C1-AA1CC6750806}"/>
              </a:ext>
            </a:extLst>
          </p:cNvPr>
          <p:cNvCxnSpPr>
            <a:cxnSpLocks/>
          </p:cNvCxnSpPr>
          <p:nvPr/>
        </p:nvCxnSpPr>
        <p:spPr>
          <a:xfrm>
            <a:off x="3524727" y="3865818"/>
            <a:ext cx="3253898" cy="22546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7F341781-015E-434F-95AD-429FF8F932BE}"/>
              </a:ext>
            </a:extLst>
          </p:cNvPr>
          <p:cNvCxnSpPr>
            <a:cxnSpLocks/>
          </p:cNvCxnSpPr>
          <p:nvPr/>
        </p:nvCxnSpPr>
        <p:spPr>
          <a:xfrm flipV="1">
            <a:off x="7312025" y="6052270"/>
            <a:ext cx="0" cy="2470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>
            <a:extLst>
              <a:ext uri="{FF2B5EF4-FFF2-40B4-BE49-F238E27FC236}">
                <a16:creationId xmlns:a16="http://schemas.microsoft.com/office/drawing/2014/main" id="{36375FB6-BFDA-4322-A024-95A19BB7F496}"/>
              </a:ext>
            </a:extLst>
          </p:cNvPr>
          <p:cNvSpPr/>
          <p:nvPr/>
        </p:nvSpPr>
        <p:spPr>
          <a:xfrm>
            <a:off x="6557422" y="6028329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3A704C6-2630-493F-9FF5-6B5FC92AB97A}"/>
                  </a:ext>
                </a:extLst>
              </p:cNvPr>
              <p:cNvSpPr txBox="1"/>
              <p:nvPr/>
            </p:nvSpPr>
            <p:spPr>
              <a:xfrm>
                <a:off x="-160400" y="2657593"/>
                <a:ext cx="29606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2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3A704C6-2630-493F-9FF5-6B5FC92AB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0400" y="2657593"/>
                <a:ext cx="296069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70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  <p:bldP spid="5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B1EED7F-6F38-46CA-84B7-20A7042633FE}"/>
              </a:ext>
            </a:extLst>
          </p:cNvPr>
          <p:cNvCxnSpPr>
            <a:cxnSpLocks/>
          </p:cNvCxnSpPr>
          <p:nvPr/>
        </p:nvCxnSpPr>
        <p:spPr>
          <a:xfrm>
            <a:off x="781198" y="4311289"/>
            <a:ext cx="6530827" cy="159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1A93AA2-EDD4-45A8-8E90-93B00F49FD77}"/>
              </a:ext>
            </a:extLst>
          </p:cNvPr>
          <p:cNvCxnSpPr>
            <a:cxnSpLocks/>
          </p:cNvCxnSpPr>
          <p:nvPr/>
        </p:nvCxnSpPr>
        <p:spPr>
          <a:xfrm flipV="1">
            <a:off x="781201" y="1127329"/>
            <a:ext cx="64233" cy="31839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89482F5-DED4-4252-A60B-BB43D5F7481A}"/>
              </a:ext>
            </a:extLst>
          </p:cNvPr>
          <p:cNvCxnSpPr>
            <a:cxnSpLocks/>
          </p:cNvCxnSpPr>
          <p:nvPr/>
        </p:nvCxnSpPr>
        <p:spPr>
          <a:xfrm flipV="1">
            <a:off x="3159331" y="2142999"/>
            <a:ext cx="33463" cy="2148058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D626DF5-D33D-4692-A4F7-5EBC3FF20009}"/>
              </a:ext>
            </a:extLst>
          </p:cNvPr>
          <p:cNvCxnSpPr>
            <a:cxnSpLocks/>
          </p:cNvCxnSpPr>
          <p:nvPr/>
        </p:nvCxnSpPr>
        <p:spPr>
          <a:xfrm>
            <a:off x="854946" y="2026980"/>
            <a:ext cx="2650763" cy="15763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BC7D91-24FE-47E1-BD38-72EEECF2DE80}"/>
                  </a:ext>
                </a:extLst>
              </p:cNvPr>
              <p:cNvSpPr txBox="1"/>
              <p:nvPr/>
            </p:nvSpPr>
            <p:spPr>
              <a:xfrm>
                <a:off x="1680878" y="4494462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BC7D91-24FE-47E1-BD38-72EEECF2D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878" y="4494462"/>
                <a:ext cx="643009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47D190-D88E-49D0-A540-94EB74735FE4}"/>
                  </a:ext>
                </a:extLst>
              </p:cNvPr>
              <p:cNvSpPr txBox="1"/>
              <p:nvPr/>
            </p:nvSpPr>
            <p:spPr>
              <a:xfrm>
                <a:off x="2894954" y="4519333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47D190-D88E-49D0-A540-94EB74735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954" y="4519333"/>
                <a:ext cx="64300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A59D65-7C79-42B4-BB5D-89BC7E0E492D}"/>
                  </a:ext>
                </a:extLst>
              </p:cNvPr>
              <p:cNvSpPr txBox="1"/>
              <p:nvPr/>
            </p:nvSpPr>
            <p:spPr>
              <a:xfrm>
                <a:off x="4165317" y="4519333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A59D65-7C79-42B4-BB5D-89BC7E0E4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317" y="4519333"/>
                <a:ext cx="64300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Овал 12">
            <a:extLst>
              <a:ext uri="{FF2B5EF4-FFF2-40B4-BE49-F238E27FC236}">
                <a16:creationId xmlns:a16="http://schemas.microsoft.com/office/drawing/2014/main" id="{BB3EEF45-CEDA-4367-9AB9-3C7096028CB5}"/>
              </a:ext>
            </a:extLst>
          </p:cNvPr>
          <p:cNvSpPr/>
          <p:nvPr/>
        </p:nvSpPr>
        <p:spPr>
          <a:xfrm>
            <a:off x="660734" y="4189648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1DE2A83-A860-4B3B-A77D-0A9F392D0E51}"/>
              </a:ext>
            </a:extLst>
          </p:cNvPr>
          <p:cNvSpPr/>
          <p:nvPr/>
        </p:nvSpPr>
        <p:spPr>
          <a:xfrm>
            <a:off x="3057996" y="1990242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1FC6B4-EE09-4E35-99C4-6876E29B0EE9}"/>
                  </a:ext>
                </a:extLst>
              </p:cNvPr>
              <p:cNvSpPr txBox="1"/>
              <p:nvPr/>
            </p:nvSpPr>
            <p:spPr>
              <a:xfrm>
                <a:off x="6074535" y="4510339"/>
                <a:ext cx="13732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1FC6B4-EE09-4E35-99C4-6876E29B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535" y="4510339"/>
                <a:ext cx="137323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90D2D0-085E-48DB-ADD7-FE0990C6FC9B}"/>
                  </a:ext>
                </a:extLst>
              </p:cNvPr>
              <p:cNvSpPr txBox="1"/>
              <p:nvPr/>
            </p:nvSpPr>
            <p:spPr>
              <a:xfrm>
                <a:off x="-279187" y="766183"/>
                <a:ext cx="29606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32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90D2D0-085E-48DB-ADD7-FE0990C6F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9187" y="766183"/>
                <a:ext cx="296069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3255BB-41D4-47B1-B47C-C913741E42AD}"/>
                  </a:ext>
                </a:extLst>
              </p:cNvPr>
              <p:cNvSpPr txBox="1"/>
              <p:nvPr/>
            </p:nvSpPr>
            <p:spPr>
              <a:xfrm>
                <a:off x="-3175" y="4394064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3255BB-41D4-47B1-B47C-C913741E4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75" y="4394064"/>
                <a:ext cx="64300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C37DCB7-5C72-44C0-BC23-E5991FB95435}"/>
              </a:ext>
            </a:extLst>
          </p:cNvPr>
          <p:cNvSpPr txBox="1"/>
          <p:nvPr/>
        </p:nvSpPr>
        <p:spPr>
          <a:xfrm>
            <a:off x="87397" y="3112528"/>
            <a:ext cx="64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ru-RU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9FC71C-E0AB-4E19-8086-386B162FA3F8}"/>
                  </a:ext>
                </a:extLst>
              </p:cNvPr>
              <p:cNvSpPr txBox="1"/>
              <p:nvPr/>
            </p:nvSpPr>
            <p:spPr>
              <a:xfrm>
                <a:off x="5494005" y="4517175"/>
                <a:ext cx="6430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9FC71C-E0AB-4E19-8086-386B162FA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005" y="4517175"/>
                <a:ext cx="64300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5A30A49-8100-44F5-8AD4-6E222A20CBBE}"/>
              </a:ext>
            </a:extLst>
          </p:cNvPr>
          <p:cNvCxnSpPr>
            <a:cxnSpLocks/>
          </p:cNvCxnSpPr>
          <p:nvPr/>
        </p:nvCxnSpPr>
        <p:spPr>
          <a:xfrm flipH="1">
            <a:off x="679612" y="3377137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188AEB7-3D5E-4AB9-9EFA-71A2DC7FF3BB}"/>
              </a:ext>
            </a:extLst>
          </p:cNvPr>
          <p:cNvCxnSpPr>
            <a:cxnSpLocks/>
          </p:cNvCxnSpPr>
          <p:nvPr/>
        </p:nvCxnSpPr>
        <p:spPr>
          <a:xfrm flipH="1">
            <a:off x="697811" y="2462737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7F881B5-200E-46F4-8447-58FF696F45E1}"/>
              </a:ext>
            </a:extLst>
          </p:cNvPr>
          <p:cNvCxnSpPr>
            <a:cxnSpLocks/>
          </p:cNvCxnSpPr>
          <p:nvPr/>
        </p:nvCxnSpPr>
        <p:spPr>
          <a:xfrm flipV="1">
            <a:off x="2002382" y="4155686"/>
            <a:ext cx="0" cy="2338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642921B-52C7-40B4-93D7-0568477701E5}"/>
              </a:ext>
            </a:extLst>
          </p:cNvPr>
          <p:cNvCxnSpPr>
            <a:cxnSpLocks/>
          </p:cNvCxnSpPr>
          <p:nvPr/>
        </p:nvCxnSpPr>
        <p:spPr>
          <a:xfrm flipH="1">
            <a:off x="697811" y="1624537"/>
            <a:ext cx="27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FCC61B9-FB32-460D-A8E5-A432843969EC}"/>
              </a:ext>
            </a:extLst>
          </p:cNvPr>
          <p:cNvCxnSpPr>
            <a:cxnSpLocks/>
          </p:cNvCxnSpPr>
          <p:nvPr/>
        </p:nvCxnSpPr>
        <p:spPr>
          <a:xfrm flipV="1">
            <a:off x="5815509" y="4243045"/>
            <a:ext cx="0" cy="2470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6CF78A1-22B2-4C9A-A696-9FCF67C3F742}"/>
              </a:ext>
            </a:extLst>
          </p:cNvPr>
          <p:cNvCxnSpPr>
            <a:cxnSpLocks/>
          </p:cNvCxnSpPr>
          <p:nvPr/>
        </p:nvCxnSpPr>
        <p:spPr>
          <a:xfrm flipV="1">
            <a:off x="4621346" y="4229846"/>
            <a:ext cx="0" cy="2023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B221356-CB68-4CE9-AB5A-C151847404D6}"/>
              </a:ext>
            </a:extLst>
          </p:cNvPr>
          <p:cNvCxnSpPr>
            <a:cxnSpLocks/>
          </p:cNvCxnSpPr>
          <p:nvPr/>
        </p:nvCxnSpPr>
        <p:spPr>
          <a:xfrm flipV="1">
            <a:off x="3176062" y="4083580"/>
            <a:ext cx="0" cy="3780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5534242-C978-4B43-B185-D029B31A73AD}"/>
              </a:ext>
            </a:extLst>
          </p:cNvPr>
          <p:cNvSpPr txBox="1"/>
          <p:nvPr/>
        </p:nvSpPr>
        <p:spPr>
          <a:xfrm>
            <a:off x="81586" y="2139571"/>
            <a:ext cx="64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endParaRPr lang="ru-RU" sz="28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CD6934-F0F7-44DF-B75E-317F46DF1719}"/>
              </a:ext>
            </a:extLst>
          </p:cNvPr>
          <p:cNvSpPr txBox="1"/>
          <p:nvPr/>
        </p:nvSpPr>
        <p:spPr>
          <a:xfrm>
            <a:off x="61791" y="1316998"/>
            <a:ext cx="64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  <a:endParaRPr lang="ru-RU" sz="2800" b="1" dirty="0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8E9D064D-4004-487A-AB4A-ADCF53890B5B}"/>
              </a:ext>
            </a:extLst>
          </p:cNvPr>
          <p:cNvCxnSpPr/>
          <p:nvPr/>
        </p:nvCxnSpPr>
        <p:spPr>
          <a:xfrm flipV="1">
            <a:off x="813317" y="2063321"/>
            <a:ext cx="2436429" cy="22092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D432B60A-3021-4D4A-83C1-AA1CC6750806}"/>
              </a:ext>
            </a:extLst>
          </p:cNvPr>
          <p:cNvCxnSpPr>
            <a:cxnSpLocks/>
          </p:cNvCxnSpPr>
          <p:nvPr/>
        </p:nvCxnSpPr>
        <p:spPr>
          <a:xfrm>
            <a:off x="3196248" y="2056593"/>
            <a:ext cx="3253898" cy="22546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7F341781-015E-434F-95AD-429FF8F932BE}"/>
              </a:ext>
            </a:extLst>
          </p:cNvPr>
          <p:cNvCxnSpPr>
            <a:cxnSpLocks/>
          </p:cNvCxnSpPr>
          <p:nvPr/>
        </p:nvCxnSpPr>
        <p:spPr>
          <a:xfrm flipV="1">
            <a:off x="6983546" y="4243045"/>
            <a:ext cx="0" cy="2470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>
            <a:extLst>
              <a:ext uri="{FF2B5EF4-FFF2-40B4-BE49-F238E27FC236}">
                <a16:creationId xmlns:a16="http://schemas.microsoft.com/office/drawing/2014/main" id="{36375FB6-BFDA-4322-A024-95A19BB7F496}"/>
              </a:ext>
            </a:extLst>
          </p:cNvPr>
          <p:cNvSpPr/>
          <p:nvPr/>
        </p:nvSpPr>
        <p:spPr>
          <a:xfrm>
            <a:off x="6228943" y="4219104"/>
            <a:ext cx="273050" cy="18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AA78F5B-5408-4B8C-8117-07681EDC640F}"/>
                  </a:ext>
                </a:extLst>
              </p:cNvPr>
              <p:cNvSpPr txBox="1"/>
              <p:nvPr/>
            </p:nvSpPr>
            <p:spPr>
              <a:xfrm>
                <a:off x="3505709" y="787994"/>
                <a:ext cx="216408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𝝑</m:t>
                          </m:r>
                        </m:e>
                        <m:sub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3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AA78F5B-5408-4B8C-8117-07681EDC6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709" y="787994"/>
                <a:ext cx="2164081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0FED59-9AB2-4D30-A04F-CEB638217874}"/>
                  </a:ext>
                </a:extLst>
              </p:cNvPr>
              <p:cNvSpPr txBox="1"/>
              <p:nvPr/>
            </p:nvSpPr>
            <p:spPr>
              <a:xfrm>
                <a:off x="3770932" y="1294977"/>
                <a:ext cx="179280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/>
                  <a:t>t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0FED59-9AB2-4D30-A04F-CEB638217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932" y="1294977"/>
                <a:ext cx="1792807" cy="646331"/>
              </a:xfrm>
              <a:prstGeom prst="rect">
                <a:avLst/>
              </a:prstGeom>
              <a:blipFill>
                <a:blip r:embed="rId10"/>
                <a:stretch>
                  <a:fillRect l="-10544" t="-14151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482732-3B85-44B8-99E1-A7EE9F0F794E}"/>
                  </a:ext>
                </a:extLst>
              </p:cNvPr>
              <p:cNvSpPr txBox="1"/>
              <p:nvPr/>
            </p:nvSpPr>
            <p:spPr>
              <a:xfrm>
                <a:off x="3530603" y="1941308"/>
                <a:ext cx="299430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482732-3B85-44B8-99E1-A7EE9F0F7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603" y="1941308"/>
                <a:ext cx="2994304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6A9CAA9-B55D-4F8E-BFC0-C844BE15DAFF}"/>
                  </a:ext>
                </a:extLst>
              </p:cNvPr>
              <p:cNvSpPr txBox="1"/>
              <p:nvPr/>
            </p:nvSpPr>
            <p:spPr>
              <a:xfrm>
                <a:off x="7212133" y="969836"/>
                <a:ext cx="2766310" cy="1137876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𝝑</m:t>
                          </m:r>
                          <m:sSub>
                            <m:sSub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𝝑</m:t>
                              </m:r>
                            </m:e>
                            <m:sub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6A9CAA9-B55D-4F8E-BFC0-C844BE15D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133" y="969836"/>
                <a:ext cx="2766310" cy="11378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6A07A21-5500-4156-8BA1-2D5C5B9CED02}"/>
                  </a:ext>
                </a:extLst>
              </p:cNvPr>
              <p:cNvSpPr txBox="1"/>
              <p:nvPr/>
            </p:nvSpPr>
            <p:spPr>
              <a:xfrm>
                <a:off x="6228942" y="2441287"/>
                <a:ext cx="3078189" cy="118654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den>
                        </m:f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den>
                    </m:f>
                  </m:oMath>
                </a14:m>
                <a:r>
                  <a:rPr lang="en-US" sz="4000" b="1" dirty="0"/>
                  <a:t> = </a:t>
                </a:r>
                <a:endParaRPr lang="ru-RU" sz="40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6A07A21-5500-4156-8BA1-2D5C5B9CE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942" y="2441287"/>
                <a:ext cx="3078189" cy="1186543"/>
              </a:xfrm>
              <a:prstGeom prst="rect">
                <a:avLst/>
              </a:prstGeom>
              <a:blipFill>
                <a:blip r:embed="rId13"/>
                <a:stretch>
                  <a:fillRect r="-389" b="-7353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258682-EF4D-4864-B51A-C0CA08241A04}"/>
                  </a:ext>
                </a:extLst>
              </p:cNvPr>
              <p:cNvSpPr txBox="1"/>
              <p:nvPr/>
            </p:nvSpPr>
            <p:spPr>
              <a:xfrm>
                <a:off x="9037082" y="2662791"/>
                <a:ext cx="1882722" cy="91602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1,25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4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4000" b="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 </a:t>
                </a:r>
                <a:endParaRPr lang="ru-RU" sz="4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258682-EF4D-4864-B51A-C0CA08241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082" y="2662791"/>
                <a:ext cx="1882722" cy="916020"/>
              </a:xfrm>
              <a:prstGeom prst="rect">
                <a:avLst/>
              </a:prstGeom>
              <a:blipFill>
                <a:blip r:embed="rId14"/>
                <a:stretch>
                  <a:fillRect l="-9748" t="-629" b="-10063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8CE8015-65D8-406D-93D8-69694C70A5C8}"/>
                  </a:ext>
                </a:extLst>
              </p:cNvPr>
              <p:cNvSpPr txBox="1"/>
              <p:nvPr/>
            </p:nvSpPr>
            <p:spPr>
              <a:xfrm>
                <a:off x="81586" y="5057476"/>
                <a:ext cx="2759687" cy="12145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ru-RU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600" b="1" dirty="0"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8CE8015-65D8-406D-93D8-69694C70A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6" y="5057476"/>
                <a:ext cx="2759687" cy="12145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C8275E9-6498-44E9-B51E-A008BA8BC469}"/>
                  </a:ext>
                </a:extLst>
              </p:cNvPr>
              <p:cNvSpPr txBox="1"/>
              <p:nvPr/>
            </p:nvSpPr>
            <p:spPr>
              <a:xfrm>
                <a:off x="2966862" y="5003926"/>
                <a:ext cx="5943600" cy="128394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1,25  </m:t>
                              </m:r>
                              <m:f>
                                <m:f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 (1 </m:t>
                              </m:r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200" dirty="0"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=0,625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C8275E9-6498-44E9-B51E-A008BA8BC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862" y="5003926"/>
                <a:ext cx="5943600" cy="12839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C6FB4CC-E7C2-4597-BDF8-9E88D6101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62" y="6339783"/>
            <a:ext cx="7317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alt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0,625 m = 62,5 cm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525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  <p:bldP spid="16" grpId="0"/>
      <p:bldP spid="51" grpId="0" animBg="1"/>
      <p:bldP spid="38" grpId="0"/>
      <p:bldP spid="41" grpId="0"/>
      <p:bldP spid="42" grpId="0"/>
      <p:bldP spid="43" grpId="0" animBg="1"/>
      <p:bldP spid="44" grpId="0" animBg="1"/>
      <p:bldP spid="45" grpId="0" animBg="1"/>
      <p:bldP spid="48" grpId="0" animBg="1"/>
      <p:bldP spid="49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MASHQ (3)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3421E6-7375-4B99-B936-ACC1C76E0A72}"/>
                  </a:ext>
                </a:extLst>
              </p:cNvPr>
              <p:cNvSpPr txBox="1"/>
              <p:nvPr/>
            </p:nvSpPr>
            <p:spPr>
              <a:xfrm>
                <a:off x="454025" y="1116183"/>
                <a:ext cx="11049000" cy="21443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Jism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joyidan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qo‘zg‘alib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en-US" sz="40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1" i="1" dirty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sz="4000" b="1" i="1" dirty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tekis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tezlanuvchan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harakat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qilmoqda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Jism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harakatining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yo‘l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grafigini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chizing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3421E6-7375-4B99-B936-ACC1C76E0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25" y="1116183"/>
                <a:ext cx="11049000" cy="2144370"/>
              </a:xfrm>
              <a:prstGeom prst="rect">
                <a:avLst/>
              </a:prstGeom>
              <a:blipFill>
                <a:blip r:embed="rId2"/>
                <a:stretch>
                  <a:fillRect l="-1701" t="-1108" r="-1647" b="-9418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22316-B96E-4986-9434-66579106F3C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27600" y="2200275"/>
            <a:ext cx="23304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23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9066</TotalTime>
  <Words>929</Words>
  <Application>Microsoft Office PowerPoint</Application>
  <PresentationFormat>Произвольный</PresentationFormat>
  <Paragraphs>440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 Math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Computer</dc:creator>
  <cp:lastModifiedBy>Пользователь</cp:lastModifiedBy>
  <cp:revision>652</cp:revision>
  <dcterms:created xsi:type="dcterms:W3CDTF">2020-04-13T08:05:16Z</dcterms:created>
  <dcterms:modified xsi:type="dcterms:W3CDTF">2020-10-29T21:33:32Z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