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70" r:id="rId2"/>
    <p:sldId id="685" r:id="rId3"/>
    <p:sldId id="750" r:id="rId4"/>
    <p:sldId id="734" r:id="rId5"/>
    <p:sldId id="760" r:id="rId6"/>
    <p:sldId id="725" r:id="rId7"/>
    <p:sldId id="761" r:id="rId8"/>
    <p:sldId id="762" r:id="rId9"/>
    <p:sldId id="763" r:id="rId10"/>
    <p:sldId id="759" r:id="rId11"/>
    <p:sldId id="764" r:id="rId12"/>
    <p:sldId id="765" r:id="rId13"/>
    <p:sldId id="743" r:id="rId14"/>
    <p:sldId id="766" r:id="rId15"/>
    <p:sldId id="753" r:id="rId16"/>
    <p:sldId id="767" r:id="rId17"/>
    <p:sldId id="768" r:id="rId18"/>
    <p:sldId id="769" r:id="rId19"/>
    <p:sldId id="770" r:id="rId20"/>
    <p:sldId id="771" r:id="rId21"/>
    <p:sldId id="772" r:id="rId22"/>
    <p:sldId id="773" r:id="rId23"/>
    <p:sldId id="774" r:id="rId24"/>
    <p:sldId id="775" r:id="rId25"/>
    <p:sldId id="715" r:id="rId26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>
      <p:cViewPr varScale="1">
        <p:scale>
          <a:sx n="67" d="100"/>
          <a:sy n="67" d="100"/>
        </p:scale>
        <p:origin x="756" y="102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8.png"/><Relationship Id="rId5" Type="http://schemas.openxmlformats.org/officeDocument/2006/relationships/image" Target="../media/image81.png"/><Relationship Id="rId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1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4761"/>
            <a:ext cx="12185650" cy="169752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8055" dirty="0"/>
              <a:t> </a:t>
            </a:r>
            <a:endParaRPr lang="ru-RU" sz="8055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3065432" y="63678"/>
            <a:ext cx="5645237" cy="1262289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0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486599" y="156267"/>
            <a:ext cx="1415226" cy="116969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348830" y="2146127"/>
            <a:ext cx="10814595" cy="15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 TEKIS O‘ZGARUVCHAN HARAKAT TEZLIGI</a:t>
            </a:r>
            <a:endParaRPr lang="en-US" sz="5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909200" y="279204"/>
            <a:ext cx="1939900" cy="912056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909200" y="308567"/>
            <a:ext cx="1939900" cy="772510"/>
          </a:xfrm>
          <a:prstGeom prst="rect">
            <a:avLst/>
          </a:prstGeom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8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239FC390-1FEA-4373-A147-DD45B8DDB257}"/>
              </a:ext>
            </a:extLst>
          </p:cNvPr>
          <p:cNvSpPr/>
          <p:nvPr/>
        </p:nvSpPr>
        <p:spPr>
          <a:xfrm>
            <a:off x="728530" y="2252395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4" name="Рисунок 2">
            <a:extLst>
              <a:ext uri="{FF2B5EF4-FFF2-40B4-BE49-F238E27FC236}">
                <a16:creationId xmlns:a16="http://schemas.microsoft.com/office/drawing/2014/main" id="{59FB0BB3-9852-4002-BE08-3D7157AA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3814762"/>
            <a:ext cx="4876800" cy="290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0FC72A35-DC9D-4D45-AAA0-2CC8D2C9107B}"/>
              </a:ext>
            </a:extLst>
          </p:cNvPr>
          <p:cNvSpPr/>
          <p:nvPr/>
        </p:nvSpPr>
        <p:spPr>
          <a:xfrm>
            <a:off x="728530" y="4348162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BE433E-5347-412D-9010-18FBA82E5483}"/>
                  </a:ext>
                </a:extLst>
              </p:cNvPr>
              <p:cNvSpPr txBox="1"/>
              <p:nvPr/>
            </p:nvSpPr>
            <p:spPr>
              <a:xfrm>
                <a:off x="2892425" y="1492304"/>
                <a:ext cx="4947942" cy="1486369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𝒓𝒕</m:t>
                          </m:r>
                        </m:sub>
                      </m:sSub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𝝑</m:t>
                              </m:r>
                            </m:e>
                            <m:sub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𝝑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BE433E-5347-412D-9010-18FBA82E5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425" y="1492304"/>
                <a:ext cx="4947942" cy="14863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4570DE-2F81-4B11-8C1B-20ECCEA7846F}"/>
                  </a:ext>
                </a:extLst>
              </p:cNvPr>
              <p:cNvSpPr txBox="1"/>
              <p:nvPr/>
            </p:nvSpPr>
            <p:spPr>
              <a:xfrm>
                <a:off x="2317750" y="4267833"/>
                <a:ext cx="67056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ixtiyoriy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vaqtdagi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4570DE-2F81-4B11-8C1B-20ECCEA78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750" y="4267833"/>
                <a:ext cx="6705600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81F898-34E4-4F7D-A3AC-E944AC790A34}"/>
                  </a:ext>
                </a:extLst>
              </p:cNvPr>
              <p:cNvSpPr txBox="1"/>
              <p:nvPr/>
            </p:nvSpPr>
            <p:spPr>
              <a:xfrm>
                <a:off x="2282825" y="3223908"/>
                <a:ext cx="585757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81F898-34E4-4F7D-A3AC-E944AC790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825" y="3223908"/>
                <a:ext cx="5857578" cy="707886"/>
              </a:xfrm>
              <a:prstGeom prst="rect">
                <a:avLst/>
              </a:prstGeom>
              <a:blipFill>
                <a:blip r:embed="rId4"/>
                <a:stretch>
                  <a:fillRect t="-15517" r="-4058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18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 GRAFIGI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BF44C001-2DC0-456B-95FA-D2829EC58B79}"/>
              </a:ext>
            </a:extLst>
          </p:cNvPr>
          <p:cNvCxnSpPr>
            <a:cxnSpLocks/>
          </p:cNvCxnSpPr>
          <p:nvPr/>
        </p:nvCxnSpPr>
        <p:spPr>
          <a:xfrm>
            <a:off x="861225" y="5453062"/>
            <a:ext cx="80137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F7FD53CB-8CAB-41E5-A12C-79CD78C5713A}"/>
              </a:ext>
            </a:extLst>
          </p:cNvPr>
          <p:cNvCxnSpPr>
            <a:cxnSpLocks/>
          </p:cNvCxnSpPr>
          <p:nvPr/>
        </p:nvCxnSpPr>
        <p:spPr>
          <a:xfrm flipH="1" flipV="1">
            <a:off x="861226" y="1147762"/>
            <a:ext cx="1" cy="43053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5E029FC-29DE-4714-AD08-0CAC6F10DE0B}"/>
              </a:ext>
            </a:extLst>
          </p:cNvPr>
          <p:cNvCxnSpPr>
            <a:cxnSpLocks/>
          </p:cNvCxnSpPr>
          <p:nvPr/>
        </p:nvCxnSpPr>
        <p:spPr>
          <a:xfrm flipH="1">
            <a:off x="732638" y="4429125"/>
            <a:ext cx="279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68B4071-7873-4D9C-B668-3827DE4F28F5}"/>
              </a:ext>
            </a:extLst>
          </p:cNvPr>
          <p:cNvCxnSpPr>
            <a:cxnSpLocks/>
          </p:cNvCxnSpPr>
          <p:nvPr/>
        </p:nvCxnSpPr>
        <p:spPr>
          <a:xfrm>
            <a:off x="5979325" y="537686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6A1E459-ADF6-410D-800F-26F007611A17}"/>
              </a:ext>
            </a:extLst>
          </p:cNvPr>
          <p:cNvCxnSpPr>
            <a:cxnSpLocks/>
          </p:cNvCxnSpPr>
          <p:nvPr/>
        </p:nvCxnSpPr>
        <p:spPr>
          <a:xfrm>
            <a:off x="4379125" y="5372098"/>
            <a:ext cx="0" cy="1952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031A8B0-8B22-4933-B845-7AA1A73EFFB1}"/>
              </a:ext>
            </a:extLst>
          </p:cNvPr>
          <p:cNvCxnSpPr>
            <a:cxnSpLocks/>
          </p:cNvCxnSpPr>
          <p:nvPr/>
        </p:nvCxnSpPr>
        <p:spPr>
          <a:xfrm>
            <a:off x="2626525" y="5372098"/>
            <a:ext cx="0" cy="1952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A21A990-55F0-4629-B1E8-436B7ED76319}"/>
              </a:ext>
            </a:extLst>
          </p:cNvPr>
          <p:cNvCxnSpPr>
            <a:cxnSpLocks/>
          </p:cNvCxnSpPr>
          <p:nvPr/>
        </p:nvCxnSpPr>
        <p:spPr>
          <a:xfrm flipH="1">
            <a:off x="748512" y="3357562"/>
            <a:ext cx="20161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65628A2-23FC-42DB-BBCD-57D6561FE035}"/>
              </a:ext>
            </a:extLst>
          </p:cNvPr>
          <p:cNvCxnSpPr>
            <a:cxnSpLocks/>
          </p:cNvCxnSpPr>
          <p:nvPr/>
        </p:nvCxnSpPr>
        <p:spPr>
          <a:xfrm flipH="1">
            <a:off x="748512" y="2366962"/>
            <a:ext cx="20161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8485F6F9-AE4D-4AD7-8348-F672DF28E749}"/>
              </a:ext>
            </a:extLst>
          </p:cNvPr>
          <p:cNvCxnSpPr>
            <a:cxnSpLocks/>
          </p:cNvCxnSpPr>
          <p:nvPr/>
        </p:nvCxnSpPr>
        <p:spPr>
          <a:xfrm flipV="1">
            <a:off x="846143" y="2526169"/>
            <a:ext cx="5856282" cy="2926893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A24EE18D-AF79-42D7-AA3D-B4491C83E567}"/>
              </a:ext>
            </a:extLst>
          </p:cNvPr>
          <p:cNvCxnSpPr>
            <a:cxnSpLocks/>
          </p:cNvCxnSpPr>
          <p:nvPr/>
        </p:nvCxnSpPr>
        <p:spPr>
          <a:xfrm flipV="1">
            <a:off x="5962661" y="1816537"/>
            <a:ext cx="0" cy="3619501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9FDFE9F-4F67-4A4A-AB4A-11CBD9F5785F}"/>
                  </a:ext>
                </a:extLst>
              </p:cNvPr>
              <p:cNvSpPr txBox="1"/>
              <p:nvPr/>
            </p:nvSpPr>
            <p:spPr>
              <a:xfrm>
                <a:off x="2305020" y="5625179"/>
                <a:ext cx="64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9FDFE9F-4F67-4A4A-AB4A-11CBD9F57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020" y="5625179"/>
                <a:ext cx="64300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8C4082-3652-44EE-8184-9AA5FB919D0B}"/>
                  </a:ext>
                </a:extLst>
              </p:cNvPr>
              <p:cNvSpPr txBox="1"/>
              <p:nvPr/>
            </p:nvSpPr>
            <p:spPr>
              <a:xfrm>
                <a:off x="4007650" y="5603429"/>
                <a:ext cx="64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8C4082-3652-44EE-8184-9AA5FB919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650" y="5603429"/>
                <a:ext cx="64300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88BDF53-6E37-423F-AE27-DBE23E8787E4}"/>
                  </a:ext>
                </a:extLst>
              </p:cNvPr>
              <p:cNvSpPr txBox="1"/>
              <p:nvPr/>
            </p:nvSpPr>
            <p:spPr>
              <a:xfrm>
                <a:off x="5657820" y="5603429"/>
                <a:ext cx="64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88BDF53-6E37-423F-AE27-DBE23E878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820" y="5603429"/>
                <a:ext cx="64300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661E6F-674D-4AB7-9260-71947B3392C5}"/>
                  </a:ext>
                </a:extLst>
              </p:cNvPr>
              <p:cNvSpPr txBox="1"/>
              <p:nvPr/>
            </p:nvSpPr>
            <p:spPr>
              <a:xfrm>
                <a:off x="72510" y="4049492"/>
                <a:ext cx="64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661E6F-674D-4AB7-9260-71947B339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" y="4049492"/>
                <a:ext cx="64300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1586418-BC0D-420A-B6DD-3EEB8DBB37EF}"/>
                  </a:ext>
                </a:extLst>
              </p:cNvPr>
              <p:cNvSpPr txBox="1"/>
              <p:nvPr/>
            </p:nvSpPr>
            <p:spPr>
              <a:xfrm>
                <a:off x="53173" y="2979957"/>
                <a:ext cx="64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1586418-BC0D-420A-B6DD-3EEB8DBB3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3" y="2979957"/>
                <a:ext cx="64300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E5447B3-FA46-42C3-B50C-DEDC08A714D2}"/>
                  </a:ext>
                </a:extLst>
              </p:cNvPr>
              <p:cNvSpPr txBox="1"/>
              <p:nvPr/>
            </p:nvSpPr>
            <p:spPr>
              <a:xfrm>
                <a:off x="-59666" y="1987330"/>
                <a:ext cx="64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E5447B3-FA46-42C3-B50C-DEDC08A71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666" y="1987330"/>
                <a:ext cx="64300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Овал 68">
            <a:extLst>
              <a:ext uri="{FF2B5EF4-FFF2-40B4-BE49-F238E27FC236}">
                <a16:creationId xmlns:a16="http://schemas.microsoft.com/office/drawing/2014/main" id="{A47D1A4B-3CF7-4D08-8C39-E50D80758245}"/>
              </a:ext>
            </a:extLst>
          </p:cNvPr>
          <p:cNvSpPr/>
          <p:nvPr/>
        </p:nvSpPr>
        <p:spPr>
          <a:xfrm>
            <a:off x="5819775" y="1807723"/>
            <a:ext cx="273050" cy="184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AF5B559D-7CAB-45F3-8CD9-64A6CFB0EB56}"/>
              </a:ext>
            </a:extLst>
          </p:cNvPr>
          <p:cNvCxnSpPr>
            <a:cxnSpLocks/>
          </p:cNvCxnSpPr>
          <p:nvPr/>
        </p:nvCxnSpPr>
        <p:spPr>
          <a:xfrm flipV="1">
            <a:off x="872338" y="1855339"/>
            <a:ext cx="5090323" cy="33863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D489EA3-9C88-4C94-A5B2-B945EF00E449}"/>
                  </a:ext>
                </a:extLst>
              </p:cNvPr>
              <p:cNvSpPr txBox="1"/>
              <p:nvPr/>
            </p:nvSpPr>
            <p:spPr>
              <a:xfrm>
                <a:off x="8357411" y="5625179"/>
                <a:ext cx="13732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D489EA3-9C88-4C94-A5B2-B945EF00E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411" y="5625179"/>
                <a:ext cx="1373237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85F94A9-EEF6-41ED-9488-A2C26615A2B5}"/>
                  </a:ext>
                </a:extLst>
              </p:cNvPr>
              <p:cNvSpPr txBox="1"/>
              <p:nvPr/>
            </p:nvSpPr>
            <p:spPr>
              <a:xfrm>
                <a:off x="53173" y="863651"/>
                <a:ext cx="25796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85F94A9-EEF6-41ED-9488-A2C26615A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3" y="863651"/>
                <a:ext cx="2579699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ACE8E47B-6518-439B-A28F-EF659781F4DD}"/>
              </a:ext>
            </a:extLst>
          </p:cNvPr>
          <p:cNvCxnSpPr>
            <a:cxnSpLocks/>
          </p:cNvCxnSpPr>
          <p:nvPr/>
        </p:nvCxnSpPr>
        <p:spPr>
          <a:xfrm flipV="1">
            <a:off x="846143" y="1518796"/>
            <a:ext cx="5856282" cy="294366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>
            <a:extLst>
              <a:ext uri="{FF2B5EF4-FFF2-40B4-BE49-F238E27FC236}">
                <a16:creationId xmlns:a16="http://schemas.microsoft.com/office/drawing/2014/main" id="{13E9FFB4-7AE4-4536-BB38-7464B3D11C8C}"/>
              </a:ext>
            </a:extLst>
          </p:cNvPr>
          <p:cNvSpPr/>
          <p:nvPr/>
        </p:nvSpPr>
        <p:spPr>
          <a:xfrm>
            <a:off x="763973" y="4340417"/>
            <a:ext cx="273050" cy="184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F0128E0-C0D3-43FA-8871-2BDC00FEFC51}"/>
                  </a:ext>
                </a:extLst>
              </p:cNvPr>
              <p:cNvSpPr txBox="1"/>
              <p:nvPr/>
            </p:nvSpPr>
            <p:spPr>
              <a:xfrm rot="20167596">
                <a:off x="1062656" y="2463326"/>
                <a:ext cx="395486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4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/>
                  <a:t>t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F0128E0-C0D3-43FA-8871-2BDC00FEF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67596">
                <a:off x="1062656" y="2463326"/>
                <a:ext cx="3954861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870FCD-EE60-4193-8021-8E61B10017A7}"/>
                  </a:ext>
                </a:extLst>
              </p:cNvPr>
              <p:cNvSpPr txBox="1"/>
              <p:nvPr/>
            </p:nvSpPr>
            <p:spPr>
              <a:xfrm>
                <a:off x="6051559" y="2961396"/>
                <a:ext cx="5856282" cy="962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𝑟𝑡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/>
                  <a:t> m/s = 8,5 m/s</a:t>
                </a:r>
                <a:endParaRPr lang="ru-RU" sz="4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870FCD-EE60-4193-8021-8E61B1001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559" y="2961396"/>
                <a:ext cx="5856282" cy="962828"/>
              </a:xfrm>
              <a:prstGeom prst="rect">
                <a:avLst/>
              </a:prstGeom>
              <a:blipFill>
                <a:blip r:embed="rId11"/>
                <a:stretch>
                  <a:fillRect r="-1146" b="-139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15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7" grpId="0"/>
      <p:bldP spid="58" grpId="0"/>
      <p:bldP spid="59" grpId="0"/>
      <p:bldP spid="69" grpId="0" animBg="1"/>
      <p:bldP spid="78" grpId="0"/>
      <p:bldP spid="79" grpId="0"/>
      <p:bldP spid="45" grpId="0" animBg="1"/>
      <p:bldP spid="28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BE433E-5347-412D-9010-18FBA82E5483}"/>
                  </a:ext>
                </a:extLst>
              </p:cNvPr>
              <p:cNvSpPr txBox="1"/>
              <p:nvPr/>
            </p:nvSpPr>
            <p:spPr>
              <a:xfrm>
                <a:off x="408283" y="913354"/>
                <a:ext cx="4947942" cy="1365758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𝒓𝒕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𝝑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𝝑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BE433E-5347-412D-9010-18FBA82E5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83" y="913354"/>
                <a:ext cx="4947942" cy="13657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C6D9F8-E2C0-47E7-A32B-5B111D04AAC6}"/>
                  </a:ext>
                </a:extLst>
              </p:cNvPr>
              <p:cNvSpPr txBox="1"/>
              <p:nvPr/>
            </p:nvSpPr>
            <p:spPr>
              <a:xfrm>
                <a:off x="7361736" y="1294600"/>
                <a:ext cx="3962400" cy="769441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4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/>
                  <a:t>t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C6D9F8-E2C0-47E7-A32B-5B111D04A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736" y="1294600"/>
                <a:ext cx="3962400" cy="769441"/>
              </a:xfrm>
              <a:prstGeom prst="rect">
                <a:avLst/>
              </a:prstGeom>
              <a:blipFill>
                <a:blip r:embed="rId3"/>
                <a:stretch>
                  <a:fillRect t="-11765" b="-30147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49CAA4-B319-4D98-BC2A-B710C220A90E}"/>
                  </a:ext>
                </a:extLst>
              </p:cNvPr>
              <p:cNvSpPr txBox="1"/>
              <p:nvPr/>
            </p:nvSpPr>
            <p:spPr>
              <a:xfrm>
                <a:off x="112564" y="2593682"/>
                <a:ext cx="6019800" cy="136575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𝒓𝒕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𝝑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𝝑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400" b="1" dirty="0"/>
                            <m:t>t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49CAA4-B319-4D98-BC2A-B710C220A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64" y="2593682"/>
                <a:ext cx="6019800" cy="13657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AB35BB-7FF7-46B2-A528-E0863987BE88}"/>
                  </a:ext>
                </a:extLst>
              </p:cNvPr>
              <p:cNvSpPr txBox="1"/>
              <p:nvPr/>
            </p:nvSpPr>
            <p:spPr>
              <a:xfrm>
                <a:off x="5807001" y="2601925"/>
                <a:ext cx="4345929" cy="136575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𝝑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400" b="1" dirty="0"/>
                            <m:t>t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AB35BB-7FF7-46B2-A528-E0863987B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001" y="2601925"/>
                <a:ext cx="4345929" cy="13657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C3D7D8-DF63-47C3-9161-FD0D61382097}"/>
                  </a:ext>
                </a:extLst>
              </p:cNvPr>
              <p:cNvSpPr txBox="1"/>
              <p:nvPr/>
            </p:nvSpPr>
            <p:spPr>
              <a:xfrm>
                <a:off x="682625" y="4067144"/>
                <a:ext cx="4114800" cy="136575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𝝑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ru-RU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dirty="0"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400" b="1" dirty="0"/>
                            <m:t>t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C3D7D8-DF63-47C3-9161-FD0D61382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25" y="4067144"/>
                <a:ext cx="4114800" cy="13657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84103B-AB48-4905-8654-2237F266F3E5}"/>
                  </a:ext>
                </a:extLst>
              </p:cNvPr>
              <p:cNvSpPr txBox="1"/>
              <p:nvPr/>
            </p:nvSpPr>
            <p:spPr>
              <a:xfrm>
                <a:off x="4763837" y="4176770"/>
                <a:ext cx="3216128" cy="1120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4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dirty="0"/>
                          <m:t>t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84103B-AB48-4905-8654-2237F266F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837" y="4176770"/>
                <a:ext cx="3216128" cy="11203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50A8510-1494-4E03-BDD9-9EAD72A24AFA}"/>
                  </a:ext>
                </a:extLst>
              </p:cNvPr>
              <p:cNvSpPr txBox="1"/>
              <p:nvPr/>
            </p:nvSpPr>
            <p:spPr>
              <a:xfrm>
                <a:off x="3634036" y="5514407"/>
                <a:ext cx="4345929" cy="121373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𝒓𝒕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4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1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 dirty="0"/>
                          <m:t>t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50A8510-1494-4E03-BDD9-9EAD72A24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036" y="5514407"/>
                <a:ext cx="4345929" cy="12137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4C3CB209-279B-437F-81B2-0715630855F1}"/>
              </a:ext>
            </a:extLst>
          </p:cNvPr>
          <p:cNvCxnSpPr>
            <a:cxnSpLocks/>
          </p:cNvCxnSpPr>
          <p:nvPr/>
        </p:nvCxnSpPr>
        <p:spPr>
          <a:xfrm>
            <a:off x="4823915" y="1562534"/>
            <a:ext cx="2411910" cy="3557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E6C47B5B-DE3C-4FB4-9338-86D4676F94B5}"/>
              </a:ext>
            </a:extLst>
          </p:cNvPr>
          <p:cNvSpPr/>
          <p:nvPr/>
        </p:nvSpPr>
        <p:spPr>
          <a:xfrm>
            <a:off x="4035425" y="901110"/>
            <a:ext cx="1085641" cy="67366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9490C5B-A27B-48F7-867A-C39DAD111E1B}"/>
              </a:ext>
            </a:extLst>
          </p:cNvPr>
          <p:cNvCxnSpPr>
            <a:cxnSpLocks/>
          </p:cNvCxnSpPr>
          <p:nvPr/>
        </p:nvCxnSpPr>
        <p:spPr>
          <a:xfrm flipH="1">
            <a:off x="1378300" y="3967683"/>
            <a:ext cx="654420" cy="70156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085824C-FF95-46DA-809B-EE4E1747C28F}"/>
              </a:ext>
            </a:extLst>
          </p:cNvPr>
          <p:cNvCxnSpPr>
            <a:cxnSpLocks/>
          </p:cNvCxnSpPr>
          <p:nvPr/>
        </p:nvCxnSpPr>
        <p:spPr>
          <a:xfrm flipH="1">
            <a:off x="1614058" y="4887559"/>
            <a:ext cx="654420" cy="70156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98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repeatCount="5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8" grpId="0" animBg="1"/>
      <p:bldP spid="9" grpId="0" animBg="1"/>
      <p:bldP spid="13" grpId="0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 TEZLIK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21E6-7375-4B99-B936-ACC1C76E0A72}"/>
                  </a:ext>
                </a:extLst>
              </p:cNvPr>
              <p:cNvSpPr txBox="1"/>
              <p:nvPr/>
            </p:nvSpPr>
            <p:spPr>
              <a:xfrm>
                <a:off x="411484" y="939237"/>
                <a:ext cx="11353801" cy="2147126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Masalan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4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1,5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000" b="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/>
                  <a:t> ,   t = 6 s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aniq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o‘rtacha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quyidagicha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21E6-7375-4B99-B936-ACC1C76E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4" y="939237"/>
                <a:ext cx="11353801" cy="2147126"/>
              </a:xfrm>
              <a:prstGeom prst="rect">
                <a:avLst/>
              </a:prstGeom>
              <a:blipFill>
                <a:blip r:embed="rId2"/>
                <a:stretch>
                  <a:fillRect l="-1710" t="-1108" r="-1603" b="-9695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5F008D-DAA9-4259-B3E9-C59917ED48DD}"/>
                  </a:ext>
                </a:extLst>
              </p:cNvPr>
              <p:cNvSpPr txBox="1"/>
              <p:nvPr/>
            </p:nvSpPr>
            <p:spPr>
              <a:xfrm>
                <a:off x="3936058" y="2535093"/>
                <a:ext cx="4345929" cy="121373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𝒓𝒕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4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1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 dirty="0"/>
                          <m:t>t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5F008D-DAA9-4259-B3E9-C59917ED4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058" y="2535093"/>
                <a:ext cx="4345929" cy="12137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AB4D2B-9654-47C4-8314-8465AEC78C4F}"/>
                  </a:ext>
                </a:extLst>
              </p:cNvPr>
              <p:cNvSpPr txBox="1"/>
              <p:nvPr/>
            </p:nvSpPr>
            <p:spPr>
              <a:xfrm>
                <a:off x="990600" y="3933562"/>
                <a:ext cx="7239000" cy="1084464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𝒓𝒕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4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1,5</m:t>
                        </m:r>
                        <m:r>
                          <a:rPr lang="en-US" sz="4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6 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dirty="0"/>
                  <a:t> m/s = 8,5 m/s  </a:t>
                </a:r>
                <a:endParaRPr lang="ru-RU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AB4D2B-9654-47C4-8314-8465AEC78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933562"/>
                <a:ext cx="7239000" cy="1084464"/>
              </a:xfrm>
              <a:prstGeom prst="rect">
                <a:avLst/>
              </a:prstGeom>
              <a:blipFill>
                <a:blip r:embed="rId4"/>
                <a:stretch>
                  <a:fillRect r="-2598" b="-9783"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A4C3B9-61C9-4735-82A2-81EFAFBF2921}"/>
                  </a:ext>
                </a:extLst>
              </p:cNvPr>
              <p:cNvSpPr txBox="1"/>
              <p:nvPr/>
            </p:nvSpPr>
            <p:spPr>
              <a:xfrm>
                <a:off x="990600" y="5219795"/>
                <a:ext cx="7239000" cy="132235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𝒓𝒕</m:t>
                            </m:r>
                          </m:sub>
                        </m:sSub>
                      </m:e>
                    </m:d>
                    <m:r>
                      <a:rPr lang="en-US" sz="44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4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4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4400" b="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440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400" i="0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/>
                  <a:t> = 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  <a:r>
                  <a:rPr lang="en-US" sz="4400" dirty="0"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4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endParaRPr lang="ru-RU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A4C3B9-61C9-4735-82A2-81EFAFBF2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219795"/>
                <a:ext cx="7239000" cy="1322350"/>
              </a:xfrm>
              <a:prstGeom prst="rect">
                <a:avLst/>
              </a:prstGeom>
              <a:blipFill>
                <a:blip r:embed="rId5"/>
                <a:stretch>
                  <a:fillRect b="-8969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FC9CC6A-3E7C-4997-88FB-2462AF57D4FE}"/>
              </a:ext>
            </a:extLst>
          </p:cNvPr>
          <p:cNvSpPr txBox="1"/>
          <p:nvPr/>
        </p:nvSpPr>
        <p:spPr>
          <a:xfrm>
            <a:off x="10128250" y="3126362"/>
            <a:ext cx="205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404AB2D-A155-46D7-8A3D-770EDF63EC91}"/>
              </a:ext>
            </a:extLst>
          </p:cNvPr>
          <p:cNvCxnSpPr>
            <a:cxnSpLocks/>
          </p:cNvCxnSpPr>
          <p:nvPr/>
        </p:nvCxnSpPr>
        <p:spPr>
          <a:xfrm flipH="1">
            <a:off x="8291513" y="3834248"/>
            <a:ext cx="1992312" cy="21471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3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 TEZLIK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5F008D-DAA9-4259-B3E9-C59917ED48DD}"/>
                  </a:ext>
                </a:extLst>
              </p:cNvPr>
              <p:cNvSpPr txBox="1"/>
              <p:nvPr/>
            </p:nvSpPr>
            <p:spPr>
              <a:xfrm>
                <a:off x="2663825" y="2967629"/>
                <a:ext cx="4345929" cy="121373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𝒓𝒕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4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1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 dirty="0"/>
                          <m:t>t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5F008D-DAA9-4259-B3E9-C59917ED4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825" y="2967629"/>
                <a:ext cx="4345929" cy="12137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FC9CC6A-3E7C-4997-88FB-2462AF57D4FE}"/>
              </a:ext>
            </a:extLst>
          </p:cNvPr>
          <p:cNvSpPr txBox="1"/>
          <p:nvPr/>
        </p:nvSpPr>
        <p:spPr>
          <a:xfrm>
            <a:off x="454025" y="934041"/>
            <a:ext cx="110458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Agar jism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tezliksiz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o‘zgaruvchan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qilayotgan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aniqlanadi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085094-22C2-4C52-94F4-4C74966DACE4}"/>
                  </a:ext>
                </a:extLst>
              </p:cNvPr>
              <p:cNvSpPr txBox="1"/>
              <p:nvPr/>
            </p:nvSpPr>
            <p:spPr>
              <a:xfrm>
                <a:off x="8074025" y="3067281"/>
                <a:ext cx="212725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0</a:t>
                </a:r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085094-22C2-4C52-94F4-4C74966DA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025" y="3067281"/>
                <a:ext cx="2127250" cy="707886"/>
              </a:xfrm>
              <a:prstGeom prst="rect">
                <a:avLst/>
              </a:prstGeom>
              <a:blipFill>
                <a:blip r:embed="rId3"/>
                <a:stretch>
                  <a:fillRect t="-12069" b="-327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821122-1210-4D30-8084-EB7B8485D0A6}"/>
                  </a:ext>
                </a:extLst>
              </p:cNvPr>
              <p:cNvSpPr txBox="1"/>
              <p:nvPr/>
            </p:nvSpPr>
            <p:spPr>
              <a:xfrm>
                <a:off x="796925" y="4424362"/>
                <a:ext cx="3733800" cy="1481559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𝒓𝒕</m:t>
                          </m:r>
                        </m:sub>
                      </m:sSub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𝝑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821122-1210-4D30-8084-EB7B8485D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25" y="4424362"/>
                <a:ext cx="3733800" cy="14815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D23FF6-004F-490C-B130-52A4627A7793}"/>
                  </a:ext>
                </a:extLst>
              </p:cNvPr>
              <p:cNvSpPr txBox="1"/>
              <p:nvPr/>
            </p:nvSpPr>
            <p:spPr>
              <a:xfrm>
                <a:off x="6054725" y="4424362"/>
                <a:ext cx="3733800" cy="1421158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𝒓𝒕</m:t>
                          </m:r>
                        </m:sub>
                      </m:sSub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4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800" b="1" dirty="0"/>
                            <m:t>t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D23FF6-004F-490C-B130-52A4627A7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725" y="4424362"/>
                <a:ext cx="3733800" cy="14211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145A3F7-621A-435F-B1FE-EB6681AA6BB6}"/>
              </a:ext>
            </a:extLst>
          </p:cNvPr>
          <p:cNvSpPr txBox="1"/>
          <p:nvPr/>
        </p:nvSpPr>
        <p:spPr>
          <a:xfrm>
            <a:off x="4702969" y="4729162"/>
            <a:ext cx="1520823" cy="678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yoki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81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21E6-7375-4B99-B936-ACC1C76E0A72}"/>
                  </a:ext>
                </a:extLst>
              </p:cNvPr>
              <p:cNvSpPr txBox="1"/>
              <p:nvPr/>
            </p:nvSpPr>
            <p:spPr>
              <a:xfrm>
                <a:off x="454025" y="995362"/>
                <a:ext cx="10839450" cy="3706784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18 km/h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avtomobil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400" b="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tezlanish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tekis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tezlanuvchan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harakat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qilib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10 s dan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keyin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tezlikka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erishadi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Avtomobilning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o‘rtacha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tezligini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21E6-7375-4B99-B936-ACC1C76E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25" y="995362"/>
                <a:ext cx="10839450" cy="3706784"/>
              </a:xfrm>
              <a:prstGeom prst="rect">
                <a:avLst/>
              </a:prstGeom>
              <a:blipFill>
                <a:blip r:embed="rId2"/>
                <a:stretch>
                  <a:fillRect l="-2013" t="-2755" r="-1957" b="-5835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709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EB10B00A-5D55-4B11-B05A-0B0B6A517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79" y="898059"/>
            <a:ext cx="309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0B7354-4380-43B6-B3E9-8FCA27124C48}"/>
                  </a:ext>
                </a:extLst>
              </p:cNvPr>
              <p:cNvSpPr txBox="1"/>
              <p:nvPr/>
            </p:nvSpPr>
            <p:spPr>
              <a:xfrm>
                <a:off x="211956" y="1636610"/>
                <a:ext cx="487505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18 km/h= 5 m/s</a:t>
                </a:r>
                <a:endParaRPr lang="ru-RU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0B7354-4380-43B6-B3E9-8FCA27124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56" y="1636610"/>
                <a:ext cx="4875054" cy="707886"/>
              </a:xfrm>
              <a:prstGeom prst="rect">
                <a:avLst/>
              </a:prstGeom>
              <a:blipFill>
                <a:blip r:embed="rId2"/>
                <a:stretch>
                  <a:fillRect t="-17094" r="-3129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24D4B4F-0A9F-448D-AB0C-9C8D4A5A05FF}"/>
              </a:ext>
            </a:extLst>
          </p:cNvPr>
          <p:cNvCxnSpPr>
            <a:cxnSpLocks/>
          </p:cNvCxnSpPr>
          <p:nvPr/>
        </p:nvCxnSpPr>
        <p:spPr>
          <a:xfrm>
            <a:off x="288946" y="4146578"/>
            <a:ext cx="47303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id="{E5E6F087-0284-46F0-98B9-1C0B6CEE9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609" y="892184"/>
            <a:ext cx="30037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0FB5BFAF-B23F-4C0F-8D56-027B473FF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178" y="5767923"/>
                <a:ext cx="9239663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ru-RU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altLang="ru-RU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</a:t>
                </a:r>
                <a14:m>
                  <m:oMath xmlns:m="http://schemas.openxmlformats.org/officeDocument/2006/math">
                    <m:r>
                      <a:rPr lang="ru-RU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15 m/s,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𝒓𝒕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10 m/s  </a:t>
                </a:r>
                <a:endParaRPr lang="ru-RU" sz="40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0FB5BFAF-B23F-4C0F-8D56-027B473FF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178" y="5767923"/>
                <a:ext cx="9239663" cy="707886"/>
              </a:xfrm>
              <a:prstGeom prst="rect">
                <a:avLst/>
              </a:prstGeom>
              <a:blipFill>
                <a:blip r:embed="rId3"/>
                <a:stretch>
                  <a:fillRect l="-2376" t="-17241" r="-330" b="-344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595040-155E-4360-B162-ABBDD6914855}"/>
                  </a:ext>
                </a:extLst>
              </p:cNvPr>
              <p:cNvSpPr txBox="1"/>
              <p:nvPr/>
            </p:nvSpPr>
            <p:spPr>
              <a:xfrm>
                <a:off x="306912" y="2381028"/>
                <a:ext cx="2987726" cy="916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000" b="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595040-155E-4360-B162-ABBDD6914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12" y="2381028"/>
                <a:ext cx="2987726" cy="916020"/>
              </a:xfrm>
              <a:prstGeom prst="rect">
                <a:avLst/>
              </a:prstGeom>
              <a:blipFill>
                <a:blip r:embed="rId4"/>
                <a:stretch>
                  <a:fillRect t="-5333"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251849-2885-49E6-AAEA-E40DE0262B21}"/>
                  </a:ext>
                </a:extLst>
              </p:cNvPr>
              <p:cNvSpPr txBox="1"/>
              <p:nvPr/>
            </p:nvSpPr>
            <p:spPr>
              <a:xfrm>
                <a:off x="267330" y="4271047"/>
                <a:ext cx="181242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?</a:t>
                </a:r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251849-2885-49E6-AAEA-E40DE0262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30" y="4271047"/>
                <a:ext cx="1812426" cy="707886"/>
              </a:xfrm>
              <a:prstGeom prst="rect">
                <a:avLst/>
              </a:prstGeom>
              <a:blipFill>
                <a:blip r:embed="rId5"/>
                <a:stretch>
                  <a:fillRect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F0FF124-7167-4D73-B2B3-F46F0DB56807}"/>
              </a:ext>
            </a:extLst>
          </p:cNvPr>
          <p:cNvSpPr txBox="1"/>
          <p:nvPr/>
        </p:nvSpPr>
        <p:spPr>
          <a:xfrm>
            <a:off x="356928" y="3313058"/>
            <a:ext cx="27705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 = 10 s</a:t>
            </a:r>
            <a:endParaRPr lang="ru-RU" sz="400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4C16265-09E0-4B4F-B3CD-4D9769055A52}"/>
              </a:ext>
            </a:extLst>
          </p:cNvPr>
          <p:cNvCxnSpPr>
            <a:cxnSpLocks/>
          </p:cNvCxnSpPr>
          <p:nvPr/>
        </p:nvCxnSpPr>
        <p:spPr>
          <a:xfrm>
            <a:off x="5019302" y="948767"/>
            <a:ext cx="0" cy="34439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1F450A-8926-428C-AE60-5D1FC88B2358}"/>
                  </a:ext>
                </a:extLst>
              </p:cNvPr>
              <p:cNvSpPr txBox="1"/>
              <p:nvPr/>
            </p:nvSpPr>
            <p:spPr>
              <a:xfrm>
                <a:off x="2210219" y="4227683"/>
                <a:ext cx="253361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𝒓𝒕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?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1F450A-8926-428C-AE60-5D1FC88B2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219" y="4227683"/>
                <a:ext cx="2533619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8B2CC4-ADFC-4A9B-BEC1-E91DDD943E94}"/>
                  </a:ext>
                </a:extLst>
              </p:cNvPr>
              <p:cNvSpPr txBox="1"/>
              <p:nvPr/>
            </p:nvSpPr>
            <p:spPr>
              <a:xfrm>
                <a:off x="6075362" y="1657138"/>
                <a:ext cx="3962400" cy="707886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4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/>
                  <a:t>t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8B2CC4-ADFC-4A9B-BEC1-E91DDD943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362" y="1657138"/>
                <a:ext cx="3962400" cy="707886"/>
              </a:xfrm>
              <a:prstGeom prst="rect">
                <a:avLst/>
              </a:prstGeom>
              <a:blipFill>
                <a:blip r:embed="rId7"/>
                <a:stretch>
                  <a:fillRect t="-11200" b="-29600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F67CA9C-6C6F-4674-979B-2A11CAA48EAE}"/>
                  </a:ext>
                </a:extLst>
              </p:cNvPr>
              <p:cNvSpPr txBox="1"/>
              <p:nvPr/>
            </p:nvSpPr>
            <p:spPr>
              <a:xfrm>
                <a:off x="5883597" y="2446959"/>
                <a:ext cx="4345929" cy="102682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𝒓𝒕</m:t>
                            </m:r>
                          </m:sub>
                        </m:s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4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sz="4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 dirty="0"/>
                          <m:t>t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F67CA9C-6C6F-4674-979B-2A11CAA48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597" y="2446959"/>
                <a:ext cx="4345929" cy="10268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94ABE0-6477-42C2-8104-9EA8A44EB875}"/>
                  </a:ext>
                </a:extLst>
              </p:cNvPr>
              <p:cNvSpPr txBox="1"/>
              <p:nvPr/>
            </p:nvSpPr>
            <p:spPr>
              <a:xfrm>
                <a:off x="5087011" y="3652713"/>
                <a:ext cx="5323870" cy="833626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5 </m:t>
                    </m:r>
                    <m:r>
                      <m:rPr>
                        <m:nor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b="1" dirty="0"/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10 s =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94ABE0-6477-42C2-8104-9EA8A44EB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011" y="3652713"/>
                <a:ext cx="5323870" cy="833626"/>
              </a:xfrm>
              <a:prstGeom prst="rect">
                <a:avLst/>
              </a:prstGeom>
              <a:blipFill>
                <a:blip r:embed="rId9"/>
                <a:stretch>
                  <a:fillRect t="-1370" r="-566" b="-6849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44AA0EE-29CC-40FC-9274-B3B1549E69BD}"/>
                  </a:ext>
                </a:extLst>
              </p:cNvPr>
              <p:cNvSpPr txBox="1"/>
              <p:nvPr/>
            </p:nvSpPr>
            <p:spPr>
              <a:xfrm>
                <a:off x="4876162" y="4497737"/>
                <a:ext cx="5419163" cy="1098634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𝒐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𝒓𝒕</m:t>
                        </m:r>
                      </m:sub>
                    </m:sSub>
                    <m:r>
                      <a:rPr lang="en-US" sz="3600" b="1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600" dirty="0">
                    <a:cs typeface="Arial" panose="020B0604020202020204" pitchFamily="34" charset="0"/>
                  </a:rPr>
                  <a:t>5 m/s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36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1 </m:t>
                        </m:r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3600" b="1" dirty="0"/>
                          <m:t> </m:t>
                        </m:r>
                        <m:r>
                          <a:rPr lang="en-US" sz="3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10 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dirty="0"/>
                  <a:t> =</a:t>
                </a:r>
                <a:endParaRPr lang="ru-RU" sz="3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44AA0EE-29CC-40FC-9274-B3B1549E6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162" y="4497737"/>
                <a:ext cx="5419163" cy="1098634"/>
              </a:xfrm>
              <a:prstGeom prst="rect">
                <a:avLst/>
              </a:prstGeom>
              <a:blipFill>
                <a:blip r:embed="rId10"/>
                <a:stretch>
                  <a:fillRect r="-1453" b="-8602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ED4EAA23-626E-4CE5-8D84-9AFB242C2372}"/>
              </a:ext>
            </a:extLst>
          </p:cNvPr>
          <p:cNvSpPr txBox="1"/>
          <p:nvPr/>
        </p:nvSpPr>
        <p:spPr>
          <a:xfrm>
            <a:off x="10295325" y="3746360"/>
            <a:ext cx="1643704" cy="64633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15 m/s</a:t>
            </a:r>
            <a:endParaRPr lang="ru-RU" sz="36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F86762-7BEE-49B4-9321-8E8AC3D3CAAE}"/>
              </a:ext>
            </a:extLst>
          </p:cNvPr>
          <p:cNvSpPr txBox="1"/>
          <p:nvPr/>
        </p:nvSpPr>
        <p:spPr>
          <a:xfrm>
            <a:off x="10295325" y="4808174"/>
            <a:ext cx="1509876" cy="64633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/>
              <a:t>10 m/s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1759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3" grpId="0"/>
      <p:bldP spid="14" grpId="0"/>
      <p:bldP spid="20" grpId="0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MASHQ (1)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21E6-7375-4B99-B936-ACC1C76E0A72}"/>
                  </a:ext>
                </a:extLst>
              </p:cNvPr>
              <p:cNvSpPr txBox="1"/>
              <p:nvPr/>
            </p:nvSpPr>
            <p:spPr>
              <a:xfrm>
                <a:off x="454025" y="1185969"/>
                <a:ext cx="10896600" cy="2352567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742950" indent="-742950" algn="just">
                  <a:buAutoNum type="arabicPeriod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Joyidan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qo‘zg‘algan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jism 0,2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400" b="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tezlanish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harakat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boshlasa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   u 1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daqiqada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tezlikka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erishadi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21E6-7375-4B99-B936-ACC1C76E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25" y="1185969"/>
                <a:ext cx="10896600" cy="2352567"/>
              </a:xfrm>
              <a:prstGeom prst="rect">
                <a:avLst/>
              </a:prstGeom>
              <a:blipFill>
                <a:blip r:embed="rId2"/>
                <a:stretch>
                  <a:fillRect l="-1781" t="-1523" r="-1948" b="-9898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999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MASHQ (1)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EB10B00A-5D55-4B11-B05A-0B0B6A517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79" y="898059"/>
            <a:ext cx="309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0B7354-4380-43B6-B3E9-8FCA27124C48}"/>
                  </a:ext>
                </a:extLst>
              </p:cNvPr>
              <p:cNvSpPr txBox="1"/>
              <p:nvPr/>
            </p:nvSpPr>
            <p:spPr>
              <a:xfrm>
                <a:off x="211956" y="1636610"/>
                <a:ext cx="180262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0</a:t>
                </a:r>
                <a:endParaRPr lang="ru-RU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0B7354-4380-43B6-B3E9-8FCA27124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56" y="1636610"/>
                <a:ext cx="1802624" cy="707886"/>
              </a:xfrm>
              <a:prstGeom prst="rect">
                <a:avLst/>
              </a:prstGeom>
              <a:blipFill>
                <a:blip r:embed="rId2"/>
                <a:stretch>
                  <a:fillRect t="-17094" r="-339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24D4B4F-0A9F-448D-AB0C-9C8D4A5A05FF}"/>
              </a:ext>
            </a:extLst>
          </p:cNvPr>
          <p:cNvCxnSpPr>
            <a:cxnSpLocks/>
          </p:cNvCxnSpPr>
          <p:nvPr/>
        </p:nvCxnSpPr>
        <p:spPr>
          <a:xfrm>
            <a:off x="288946" y="4146578"/>
            <a:ext cx="35957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id="{E5E6F087-0284-46F0-98B9-1C0B6CEE9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866" y="821737"/>
            <a:ext cx="30037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0FB5BFAF-B23F-4C0F-8D56-027B473FF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042" y="5525052"/>
                <a:ext cx="5345192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ru-RU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altLang="ru-RU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</a:t>
                </a:r>
                <a14:m>
                  <m:oMath xmlns:m="http://schemas.openxmlformats.org/officeDocument/2006/math">
                    <m:r>
                      <a:rPr lang="ru-RU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12 m/s    </a:t>
                </a:r>
                <a:endParaRPr lang="ru-RU" sz="40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0FB5BFAF-B23F-4C0F-8D56-027B473FF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042" y="5525052"/>
                <a:ext cx="5345192" cy="707886"/>
              </a:xfrm>
              <a:prstGeom prst="rect">
                <a:avLst/>
              </a:prstGeom>
              <a:blipFill>
                <a:blip r:embed="rId3"/>
                <a:stretch>
                  <a:fillRect l="-3991" t="-17241" r="-4903" b="-344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595040-155E-4360-B162-ABBDD6914855}"/>
                  </a:ext>
                </a:extLst>
              </p:cNvPr>
              <p:cNvSpPr txBox="1"/>
              <p:nvPr/>
            </p:nvSpPr>
            <p:spPr>
              <a:xfrm>
                <a:off x="306912" y="2381028"/>
                <a:ext cx="2987726" cy="916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0,2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000" b="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595040-155E-4360-B162-ABBDD6914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12" y="2381028"/>
                <a:ext cx="2987726" cy="916020"/>
              </a:xfrm>
              <a:prstGeom prst="rect">
                <a:avLst/>
              </a:prstGeom>
              <a:blipFill>
                <a:blip r:embed="rId4"/>
                <a:stretch>
                  <a:fillRect t="-5333"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251849-2885-49E6-AAEA-E40DE0262B21}"/>
                  </a:ext>
                </a:extLst>
              </p:cNvPr>
              <p:cNvSpPr txBox="1"/>
              <p:nvPr/>
            </p:nvSpPr>
            <p:spPr>
              <a:xfrm>
                <a:off x="707379" y="4260490"/>
                <a:ext cx="181242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?</a:t>
                </a:r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251849-2885-49E6-AAEA-E40DE0262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79" y="4260490"/>
                <a:ext cx="1812426" cy="707886"/>
              </a:xfrm>
              <a:prstGeom prst="rect">
                <a:avLst/>
              </a:prstGeom>
              <a:blipFill>
                <a:blip r:embed="rId5"/>
                <a:stretch>
                  <a:fillRect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F0FF124-7167-4D73-B2B3-F46F0DB56807}"/>
              </a:ext>
            </a:extLst>
          </p:cNvPr>
          <p:cNvSpPr txBox="1"/>
          <p:nvPr/>
        </p:nvSpPr>
        <p:spPr>
          <a:xfrm>
            <a:off x="244236" y="3317581"/>
            <a:ext cx="37858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 = 1 min = 60 s</a:t>
            </a:r>
            <a:endParaRPr lang="ru-RU" sz="400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4C16265-09E0-4B4F-B3CD-4D9769055A52}"/>
              </a:ext>
            </a:extLst>
          </p:cNvPr>
          <p:cNvCxnSpPr>
            <a:cxnSpLocks/>
          </p:cNvCxnSpPr>
          <p:nvPr/>
        </p:nvCxnSpPr>
        <p:spPr>
          <a:xfrm>
            <a:off x="3884667" y="901708"/>
            <a:ext cx="40253" cy="42022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8B2CC4-ADFC-4A9B-BEC1-E91DDD943E94}"/>
                  </a:ext>
                </a:extLst>
              </p:cNvPr>
              <p:cNvSpPr txBox="1"/>
              <p:nvPr/>
            </p:nvSpPr>
            <p:spPr>
              <a:xfrm>
                <a:off x="5164725" y="1673142"/>
                <a:ext cx="3962400" cy="707886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4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/>
                  <a:t>t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8B2CC4-ADFC-4A9B-BEC1-E91DDD943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725" y="1673142"/>
                <a:ext cx="3962400" cy="707886"/>
              </a:xfrm>
              <a:prstGeom prst="rect">
                <a:avLst/>
              </a:prstGeom>
              <a:blipFill>
                <a:blip r:embed="rId6"/>
                <a:stretch>
                  <a:fillRect t="-11111" b="-28571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94ABE0-6477-42C2-8104-9EA8A44EB875}"/>
                  </a:ext>
                </a:extLst>
              </p:cNvPr>
              <p:cNvSpPr txBox="1"/>
              <p:nvPr/>
            </p:nvSpPr>
            <p:spPr>
              <a:xfrm>
                <a:off x="4297585" y="4112935"/>
                <a:ext cx="6535532" cy="916020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0,2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0 s =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94ABE0-6477-42C2-8104-9EA8A44EB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585" y="4112935"/>
                <a:ext cx="6535532" cy="916020"/>
              </a:xfrm>
              <a:prstGeom prst="rect">
                <a:avLst/>
              </a:prstGeom>
              <a:blipFill>
                <a:blip r:embed="rId7"/>
                <a:stretch>
                  <a:fillRect t="-2516" b="-8176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8">
            <a:extLst>
              <a:ext uri="{FF2B5EF4-FFF2-40B4-BE49-F238E27FC236}">
                <a16:creationId xmlns:a16="http://schemas.microsoft.com/office/drawing/2014/main" id="{BDC853C1-5F22-4DAC-AFAF-2B172309A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1028" y="3174062"/>
            <a:ext cx="30037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9087D4-0AC3-4E0B-BD5C-442632E3B95B}"/>
              </a:ext>
            </a:extLst>
          </p:cNvPr>
          <p:cNvSpPr txBox="1"/>
          <p:nvPr/>
        </p:nvSpPr>
        <p:spPr>
          <a:xfrm>
            <a:off x="8684784" y="4151340"/>
            <a:ext cx="1905000" cy="70788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12 m/s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89454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3" grpId="0"/>
      <p:bldP spid="14" grpId="0"/>
      <p:bldP spid="21" grpId="0" animBg="1"/>
      <p:bldP spid="23" grpId="0" animBg="1"/>
      <p:bldP spid="19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MASHQ (2)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21E6-7375-4B99-B936-ACC1C76E0A72}"/>
                  </a:ext>
                </a:extLst>
              </p:cNvPr>
              <p:cNvSpPr txBox="1"/>
              <p:nvPr/>
            </p:nvSpPr>
            <p:spPr>
              <a:xfrm>
                <a:off x="606425" y="1147762"/>
                <a:ext cx="10668000" cy="3029676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 m/s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jism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0,4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tezlanish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tekis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tezlanuvchan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harakat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qilib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30 s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da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tezlikka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erishadi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21E6-7375-4B99-B936-ACC1C76E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" y="1147762"/>
                <a:ext cx="10668000" cy="3029676"/>
              </a:xfrm>
              <a:prstGeom prst="rect">
                <a:avLst/>
              </a:prstGeom>
              <a:blipFill>
                <a:blip r:embed="rId2"/>
                <a:stretch>
                  <a:fillRect l="-2047" t="-3360" r="-2047" b="-7312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96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 VA YO‘L GRAFIGI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113FF6-1492-4AD1-AF80-7F3AF9A23C3E}"/>
                  </a:ext>
                </a:extLst>
              </p:cNvPr>
              <p:cNvSpPr txBox="1"/>
              <p:nvPr/>
            </p:nvSpPr>
            <p:spPr>
              <a:xfrm>
                <a:off x="3425825" y="1282403"/>
                <a:ext cx="4947942" cy="1660583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  <m:sSub>
                            <m:sSub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𝝑</m:t>
                              </m:r>
                            </m:e>
                            <m:sub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113FF6-1492-4AD1-AF80-7F3AF9A23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825" y="1282403"/>
                <a:ext cx="4947942" cy="16605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15D687-5F8A-4024-A646-4D8AB7C24F45}"/>
                  </a:ext>
                </a:extLst>
              </p:cNvPr>
              <p:cNvSpPr txBox="1"/>
              <p:nvPr/>
            </p:nvSpPr>
            <p:spPr>
              <a:xfrm>
                <a:off x="454025" y="3199984"/>
                <a:ext cx="494794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–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tezlanish,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15D687-5F8A-4024-A646-4D8AB7C24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25" y="3199984"/>
                <a:ext cx="4947942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F2C1C6-D837-4100-8441-064701777DBB}"/>
                  </a:ext>
                </a:extLst>
              </p:cNvPr>
              <p:cNvSpPr txBox="1"/>
              <p:nvPr/>
            </p:nvSpPr>
            <p:spPr>
              <a:xfrm>
                <a:off x="639851" y="4805362"/>
                <a:ext cx="1078697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ixtiyoriy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vaqtdagi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F2C1C6-D837-4100-8441-064701777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51" y="4805362"/>
                <a:ext cx="10786974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3519BC-EBB6-4ED3-BFBB-C4A32003BA31}"/>
                  </a:ext>
                </a:extLst>
              </p:cNvPr>
              <p:cNvSpPr txBox="1"/>
              <p:nvPr/>
            </p:nvSpPr>
            <p:spPr>
              <a:xfrm>
                <a:off x="5327652" y="3176228"/>
                <a:ext cx="585757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3519BC-EBB6-4ED3-BFBB-C4A32003B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652" y="3176228"/>
                <a:ext cx="5857578" cy="707886"/>
              </a:xfrm>
              <a:prstGeom prst="rect">
                <a:avLst/>
              </a:prstGeom>
              <a:blipFill>
                <a:blip r:embed="rId5"/>
                <a:stretch>
                  <a:fillRect t="-15517" r="-3954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93814E-B181-40C2-A2F1-BA2120728937}"/>
                  </a:ext>
                </a:extLst>
              </p:cNvPr>
              <p:cNvSpPr txBox="1"/>
              <p:nvPr/>
            </p:nvSpPr>
            <p:spPr>
              <a:xfrm>
                <a:off x="2511425" y="3931626"/>
                <a:ext cx="736949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t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–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vaqt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ma’lum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93814E-B181-40C2-A2F1-BA2120728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425" y="3931626"/>
                <a:ext cx="7369498" cy="707886"/>
              </a:xfrm>
              <a:prstGeom prst="rect">
                <a:avLst/>
              </a:prstGeom>
              <a:blipFill>
                <a:blip r:embed="rId6"/>
                <a:stretch>
                  <a:fillRect l="-2978" t="-17241" b="-37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46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MASHQ (2)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EB10B00A-5D55-4B11-B05A-0B0B6A517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79" y="898059"/>
            <a:ext cx="309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0B7354-4380-43B6-B3E9-8FCA27124C48}"/>
                  </a:ext>
                </a:extLst>
              </p:cNvPr>
              <p:cNvSpPr txBox="1"/>
              <p:nvPr/>
            </p:nvSpPr>
            <p:spPr>
              <a:xfrm>
                <a:off x="211955" y="1636610"/>
                <a:ext cx="298772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3 m/s</a:t>
                </a:r>
                <a:endParaRPr lang="ru-RU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0B7354-4380-43B6-B3E9-8FCA27124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55" y="1636610"/>
                <a:ext cx="2987725" cy="707886"/>
              </a:xfrm>
              <a:prstGeom prst="rect">
                <a:avLst/>
              </a:prstGeom>
              <a:blipFill>
                <a:blip r:embed="rId2"/>
                <a:stretch>
                  <a:fillRect t="-17094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24D4B4F-0A9F-448D-AB0C-9C8D4A5A05FF}"/>
              </a:ext>
            </a:extLst>
          </p:cNvPr>
          <p:cNvCxnSpPr>
            <a:cxnSpLocks/>
          </p:cNvCxnSpPr>
          <p:nvPr/>
        </p:nvCxnSpPr>
        <p:spPr>
          <a:xfrm flipV="1">
            <a:off x="288946" y="4146578"/>
            <a:ext cx="2910734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id="{E5E6F087-0284-46F0-98B9-1C0B6CEE9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4725" y="823102"/>
            <a:ext cx="30037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0FB5BFAF-B23F-4C0F-8D56-027B473FF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042" y="5525052"/>
                <a:ext cx="5345192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ru-RU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altLang="ru-RU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</a:t>
                </a:r>
                <a14:m>
                  <m:oMath xmlns:m="http://schemas.openxmlformats.org/officeDocument/2006/math">
                    <m:r>
                      <a:rPr lang="ru-RU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15 m/s    </a:t>
                </a:r>
                <a:endParaRPr lang="ru-RU" sz="40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0FB5BFAF-B23F-4C0F-8D56-027B473FF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042" y="5525052"/>
                <a:ext cx="5345192" cy="707886"/>
              </a:xfrm>
              <a:prstGeom prst="rect">
                <a:avLst/>
              </a:prstGeom>
              <a:blipFill>
                <a:blip r:embed="rId3"/>
                <a:stretch>
                  <a:fillRect l="-3991" t="-17241" r="-4903" b="-344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595040-155E-4360-B162-ABBDD6914855}"/>
                  </a:ext>
                </a:extLst>
              </p:cNvPr>
              <p:cNvSpPr txBox="1"/>
              <p:nvPr/>
            </p:nvSpPr>
            <p:spPr>
              <a:xfrm>
                <a:off x="306912" y="2381028"/>
                <a:ext cx="2987726" cy="916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0,4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000" b="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595040-155E-4360-B162-ABBDD6914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12" y="2381028"/>
                <a:ext cx="2987726" cy="916020"/>
              </a:xfrm>
              <a:prstGeom prst="rect">
                <a:avLst/>
              </a:prstGeom>
              <a:blipFill>
                <a:blip r:embed="rId4"/>
                <a:stretch>
                  <a:fillRect t="-5333"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251849-2885-49E6-AAEA-E40DE0262B21}"/>
                  </a:ext>
                </a:extLst>
              </p:cNvPr>
              <p:cNvSpPr txBox="1"/>
              <p:nvPr/>
            </p:nvSpPr>
            <p:spPr>
              <a:xfrm>
                <a:off x="707379" y="4260490"/>
                <a:ext cx="181242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?</a:t>
                </a:r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251849-2885-49E6-AAEA-E40DE0262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79" y="4260490"/>
                <a:ext cx="1812426" cy="707886"/>
              </a:xfrm>
              <a:prstGeom prst="rect">
                <a:avLst/>
              </a:prstGeom>
              <a:blipFill>
                <a:blip r:embed="rId5"/>
                <a:stretch>
                  <a:fillRect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F0FF124-7167-4D73-B2B3-F46F0DB56807}"/>
              </a:ext>
            </a:extLst>
          </p:cNvPr>
          <p:cNvSpPr txBox="1"/>
          <p:nvPr/>
        </p:nvSpPr>
        <p:spPr>
          <a:xfrm>
            <a:off x="244236" y="3317581"/>
            <a:ext cx="27243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 = 30 s</a:t>
            </a:r>
            <a:endParaRPr lang="ru-RU" sz="400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4C16265-09E0-4B4F-B3CD-4D9769055A52}"/>
              </a:ext>
            </a:extLst>
          </p:cNvPr>
          <p:cNvCxnSpPr>
            <a:cxnSpLocks/>
          </p:cNvCxnSpPr>
          <p:nvPr/>
        </p:nvCxnSpPr>
        <p:spPr>
          <a:xfrm flipH="1">
            <a:off x="3193689" y="888533"/>
            <a:ext cx="5991" cy="3864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8B2CC4-ADFC-4A9B-BEC1-E91DDD943E94}"/>
                  </a:ext>
                </a:extLst>
              </p:cNvPr>
              <p:cNvSpPr txBox="1"/>
              <p:nvPr/>
            </p:nvSpPr>
            <p:spPr>
              <a:xfrm>
                <a:off x="4873625" y="1644639"/>
                <a:ext cx="3962400" cy="707886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4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/>
                  <a:t>t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8B2CC4-ADFC-4A9B-BEC1-E91DDD943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625" y="1644639"/>
                <a:ext cx="3962400" cy="707886"/>
              </a:xfrm>
              <a:prstGeom prst="rect">
                <a:avLst/>
              </a:prstGeom>
              <a:blipFill>
                <a:blip r:embed="rId6"/>
                <a:stretch>
                  <a:fillRect t="-11200" b="-29600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94ABE0-6477-42C2-8104-9EA8A44EB875}"/>
                  </a:ext>
                </a:extLst>
              </p:cNvPr>
              <p:cNvSpPr txBox="1"/>
              <p:nvPr/>
            </p:nvSpPr>
            <p:spPr>
              <a:xfrm>
                <a:off x="3398836" y="4015489"/>
                <a:ext cx="6307991" cy="916020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 m/s + 0,4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0 s =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94ABE0-6477-42C2-8104-9EA8A44EB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836" y="4015489"/>
                <a:ext cx="6307991" cy="916020"/>
              </a:xfrm>
              <a:prstGeom prst="rect">
                <a:avLst/>
              </a:prstGeom>
              <a:blipFill>
                <a:blip r:embed="rId7"/>
                <a:stretch>
                  <a:fillRect t="-2516" r="-1055" b="-8176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8">
            <a:extLst>
              <a:ext uri="{FF2B5EF4-FFF2-40B4-BE49-F238E27FC236}">
                <a16:creationId xmlns:a16="http://schemas.microsoft.com/office/drawing/2014/main" id="{BDC853C1-5F22-4DAC-AFAF-2B172309A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787" y="3211556"/>
            <a:ext cx="30037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2CF364-D5BF-4FB3-85E4-A40C77828DB1}"/>
              </a:ext>
            </a:extLst>
          </p:cNvPr>
          <p:cNvSpPr txBox="1"/>
          <p:nvPr/>
        </p:nvSpPr>
        <p:spPr>
          <a:xfrm>
            <a:off x="9709124" y="4068037"/>
            <a:ext cx="1753468" cy="70788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15 m/s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84166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3" grpId="0"/>
      <p:bldP spid="14" grpId="0"/>
      <p:bldP spid="21" grpId="0" animBg="1"/>
      <p:bldP spid="23" grpId="0" animBg="1"/>
      <p:bldP spid="19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MASHQ (3)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21E6-7375-4B99-B936-ACC1C76E0A72}"/>
                  </a:ext>
                </a:extLst>
              </p:cNvPr>
              <p:cNvSpPr txBox="1"/>
              <p:nvPr/>
            </p:nvSpPr>
            <p:spPr>
              <a:xfrm>
                <a:off x="568325" y="1071562"/>
                <a:ext cx="11049000" cy="3375476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3. 60 km/h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ketayotgan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Neksiya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avtomobili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motori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o‘chirilganidan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keyin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0,5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n-US" sz="40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 dirty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sz="4000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tekis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sekinlanuvchan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harakat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 s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dan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keyin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O‘rtacha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tezligichi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21E6-7375-4B99-B936-ACC1C76E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25" y="1071562"/>
                <a:ext cx="11049000" cy="3375476"/>
              </a:xfrm>
              <a:prstGeom prst="rect">
                <a:avLst/>
              </a:prstGeom>
              <a:blipFill>
                <a:blip r:embed="rId2"/>
                <a:stretch>
                  <a:fillRect l="-1701" t="-2487" r="-1647" b="-5684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117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MASHQ (2)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EB10B00A-5D55-4B11-B05A-0B0B6A517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79" y="898059"/>
            <a:ext cx="309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0B7354-4380-43B6-B3E9-8FCA27124C48}"/>
                  </a:ext>
                </a:extLst>
              </p:cNvPr>
              <p:cNvSpPr txBox="1"/>
              <p:nvPr/>
            </p:nvSpPr>
            <p:spPr>
              <a:xfrm>
                <a:off x="39407" y="1635258"/>
                <a:ext cx="318089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60 km/h</a:t>
                </a:r>
                <a:endParaRPr lang="ru-RU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0B7354-4380-43B6-B3E9-8FCA27124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7" y="1635258"/>
                <a:ext cx="3180890" cy="646331"/>
              </a:xfrm>
              <a:prstGeom prst="rect">
                <a:avLst/>
              </a:prstGeom>
              <a:blipFill>
                <a:blip r:embed="rId2"/>
                <a:stretch>
                  <a:fillRect t="-16038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24D4B4F-0A9F-448D-AB0C-9C8D4A5A05FF}"/>
              </a:ext>
            </a:extLst>
          </p:cNvPr>
          <p:cNvCxnSpPr>
            <a:cxnSpLocks/>
          </p:cNvCxnSpPr>
          <p:nvPr/>
        </p:nvCxnSpPr>
        <p:spPr>
          <a:xfrm flipV="1">
            <a:off x="196022" y="3956015"/>
            <a:ext cx="2789766" cy="139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id="{E5E6F087-0284-46F0-98B9-1C0B6CEE9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2831" y="804807"/>
            <a:ext cx="30037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0FB5BFAF-B23F-4C0F-8D56-027B473FF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186" y="5758108"/>
                <a:ext cx="932532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ru-RU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 </a:t>
                </a:r>
                <a14:m>
                  <m:oMath xmlns:m="http://schemas.openxmlformats.org/officeDocument/2006/math">
                    <m:r>
                      <a:rPr lang="ru-RU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6,7 m/s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𝑟𝑡</m:t>
                        </m:r>
                      </m:sub>
                    </m:sSub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11,7 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36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0FB5BFAF-B23F-4C0F-8D56-027B473FF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186" y="5758108"/>
                <a:ext cx="9325326" cy="646331"/>
              </a:xfrm>
              <a:prstGeom prst="rect">
                <a:avLst/>
              </a:prstGeom>
              <a:blipFill>
                <a:blip r:embed="rId3"/>
                <a:stretch>
                  <a:fillRect l="-2027" t="-16981" b="-330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595040-155E-4360-B162-ABBDD6914855}"/>
                  </a:ext>
                </a:extLst>
              </p:cNvPr>
              <p:cNvSpPr txBox="1"/>
              <p:nvPr/>
            </p:nvSpPr>
            <p:spPr>
              <a:xfrm>
                <a:off x="31939" y="2367594"/>
                <a:ext cx="2987726" cy="833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0,5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b="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595040-155E-4360-B162-ABBDD6914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9" y="2367594"/>
                <a:ext cx="2987726" cy="833626"/>
              </a:xfrm>
              <a:prstGeom prst="rect">
                <a:avLst/>
              </a:prstGeom>
              <a:blipFill>
                <a:blip r:embed="rId4"/>
                <a:stretch>
                  <a:fillRect t="-4380" b="-10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251849-2885-49E6-AAEA-E40DE0262B21}"/>
                  </a:ext>
                </a:extLst>
              </p:cNvPr>
              <p:cNvSpPr txBox="1"/>
              <p:nvPr/>
            </p:nvSpPr>
            <p:spPr>
              <a:xfrm>
                <a:off x="296324" y="4125694"/>
                <a:ext cx="204038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?</a:t>
                </a:r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251849-2885-49E6-AAEA-E40DE0262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24" y="4125694"/>
                <a:ext cx="2040380" cy="646331"/>
              </a:xfrm>
              <a:prstGeom prst="rect">
                <a:avLst/>
              </a:prstGeom>
              <a:blipFill>
                <a:blip r:embed="rId5"/>
                <a:stretch>
                  <a:fillRect t="-16981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F0FF124-7167-4D73-B2B3-F46F0DB56807}"/>
              </a:ext>
            </a:extLst>
          </p:cNvPr>
          <p:cNvSpPr txBox="1"/>
          <p:nvPr/>
        </p:nvSpPr>
        <p:spPr>
          <a:xfrm>
            <a:off x="120973" y="3309684"/>
            <a:ext cx="2275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 = 20 s</a:t>
            </a:r>
            <a:endParaRPr lang="ru-RU" sz="360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4C16265-09E0-4B4F-B3CD-4D9769055A52}"/>
              </a:ext>
            </a:extLst>
          </p:cNvPr>
          <p:cNvCxnSpPr>
            <a:cxnSpLocks/>
          </p:cNvCxnSpPr>
          <p:nvPr/>
        </p:nvCxnSpPr>
        <p:spPr>
          <a:xfrm>
            <a:off x="2985788" y="859156"/>
            <a:ext cx="4736" cy="35728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8B2CC4-ADFC-4A9B-BEC1-E91DDD943E94}"/>
                  </a:ext>
                </a:extLst>
              </p:cNvPr>
              <p:cNvSpPr txBox="1"/>
              <p:nvPr/>
            </p:nvSpPr>
            <p:spPr>
              <a:xfrm>
                <a:off x="6277656" y="1474137"/>
                <a:ext cx="3962400" cy="646331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6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/>
                  <a:t>t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8B2CC4-ADFC-4A9B-BEC1-E91DDD943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656" y="1474137"/>
                <a:ext cx="3962400" cy="646331"/>
              </a:xfrm>
              <a:prstGeom prst="rect">
                <a:avLst/>
              </a:prstGeom>
              <a:blipFill>
                <a:blip r:embed="rId6"/>
                <a:stretch>
                  <a:fillRect t="-10435" b="-27826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94ABE0-6477-42C2-8104-9EA8A44EB875}"/>
                  </a:ext>
                </a:extLst>
              </p:cNvPr>
              <p:cNvSpPr txBox="1"/>
              <p:nvPr/>
            </p:nvSpPr>
            <p:spPr>
              <a:xfrm>
                <a:off x="3589243" y="3680890"/>
                <a:ext cx="7078526" cy="833626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16,7 m/s - 0,5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b="1" dirty="0"/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0 s =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94ABE0-6477-42C2-8104-9EA8A44EB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243" y="3680890"/>
                <a:ext cx="7078526" cy="833626"/>
              </a:xfrm>
              <a:prstGeom prst="rect">
                <a:avLst/>
              </a:prstGeom>
              <a:blipFill>
                <a:blip r:embed="rId7"/>
                <a:stretch>
                  <a:fillRect t="-2055" b="-6849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682CF364-D5BF-4FB3-85E4-A40C77828DB1}"/>
              </a:ext>
            </a:extLst>
          </p:cNvPr>
          <p:cNvSpPr txBox="1"/>
          <p:nvPr/>
        </p:nvSpPr>
        <p:spPr>
          <a:xfrm>
            <a:off x="9875160" y="3784800"/>
            <a:ext cx="1884129" cy="64633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6,7 m/s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8EABCB-041F-4B44-9EF5-7D6266B494EB}"/>
                  </a:ext>
                </a:extLst>
              </p:cNvPr>
              <p:cNvSpPr txBox="1"/>
              <p:nvPr/>
            </p:nvSpPr>
            <p:spPr>
              <a:xfrm>
                <a:off x="-106915" y="4716545"/>
                <a:ext cx="253361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𝒓𝒕</m:t>
                          </m:r>
                        </m:sub>
                      </m:sSub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?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8EABCB-041F-4B44-9EF5-7D6266B49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6915" y="4716545"/>
                <a:ext cx="2533619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AEBECBC-5DB0-4B86-8709-1707E726CE46}"/>
              </a:ext>
            </a:extLst>
          </p:cNvPr>
          <p:cNvCxnSpPr>
            <a:cxnSpLocks/>
          </p:cNvCxnSpPr>
          <p:nvPr/>
        </p:nvCxnSpPr>
        <p:spPr>
          <a:xfrm flipH="1">
            <a:off x="5294332" y="922953"/>
            <a:ext cx="1" cy="28588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A0B4F5-7DC2-4E04-85DA-1CA4FC71EF77}"/>
                  </a:ext>
                </a:extLst>
              </p:cNvPr>
              <p:cNvSpPr txBox="1"/>
              <p:nvPr/>
            </p:nvSpPr>
            <p:spPr>
              <a:xfrm>
                <a:off x="3053276" y="1670650"/>
                <a:ext cx="238236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3600" dirty="0"/>
                  <a:t>16,7 m/s</a:t>
                </a:r>
                <a:endParaRPr lang="ru-RU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A0B4F5-7DC2-4E04-85DA-1CA4FC71E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276" y="1670650"/>
                <a:ext cx="2382367" cy="553998"/>
              </a:xfrm>
              <a:prstGeom prst="rect">
                <a:avLst/>
              </a:prstGeom>
              <a:blipFill>
                <a:blip r:embed="rId9"/>
                <a:stretch>
                  <a:fillRect t="-25275" b="-49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8">
            <a:extLst>
              <a:ext uri="{FF2B5EF4-FFF2-40B4-BE49-F238E27FC236}">
                <a16:creationId xmlns:a16="http://schemas.microsoft.com/office/drawing/2014/main" id="{06580508-F7A7-4477-8678-D0B2E6347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243" y="912716"/>
            <a:ext cx="182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XBS:</a:t>
            </a:r>
            <a:endParaRPr lang="ru-RU" alt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3A3FA0-A93F-4AD4-9EF4-7BC2A3EB5F12}"/>
                  </a:ext>
                </a:extLst>
              </p:cNvPr>
              <p:cNvSpPr txBox="1"/>
              <p:nvPr/>
            </p:nvSpPr>
            <p:spPr>
              <a:xfrm>
                <a:off x="6274481" y="2293084"/>
                <a:ext cx="4345929" cy="933397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𝒓𝒕</m:t>
                            </m:r>
                          </m:sub>
                        </m:s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6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sz="3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dirty="0"/>
                          <m:t>t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3A3FA0-A93F-4AD4-9EF4-7BC2A3EB5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481" y="2293084"/>
                <a:ext cx="4345929" cy="9333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88C180-8E02-4EBB-8F1E-416E74B24E8B}"/>
                  </a:ext>
                </a:extLst>
              </p:cNvPr>
              <p:cNvSpPr txBox="1"/>
              <p:nvPr/>
            </p:nvSpPr>
            <p:spPr>
              <a:xfrm>
                <a:off x="3287788" y="4512989"/>
                <a:ext cx="6798388" cy="1098634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𝒐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𝒓𝒕</m:t>
                        </m:r>
                      </m:sub>
                    </m:sSub>
                    <m:r>
                      <a:rPr lang="en-US" sz="3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16,7</m:t>
                    </m:r>
                  </m:oMath>
                </a14:m>
                <a:r>
                  <a:rPr lang="en-US" sz="3600" dirty="0">
                    <a:cs typeface="Arial" panose="020B0604020202020204" pitchFamily="34" charset="0"/>
                  </a:rPr>
                  <a:t> m/s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 </m:t>
                    </m:r>
                  </m:oMath>
                </a14:m>
                <a:r>
                  <a:rPr lang="en-US" sz="36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0,5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3600" b="1" dirty="0"/>
                          <m:t> </m:t>
                        </m:r>
                        <m:r>
                          <a:rPr lang="en-US" sz="3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0 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dirty="0"/>
                  <a:t> =</a:t>
                </a:r>
                <a:endParaRPr lang="ru-RU" sz="3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88C180-8E02-4EBB-8F1E-416E74B24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788" y="4512989"/>
                <a:ext cx="6798388" cy="1098634"/>
              </a:xfrm>
              <a:prstGeom prst="rect">
                <a:avLst/>
              </a:prstGeom>
              <a:blipFill>
                <a:blip r:embed="rId11"/>
                <a:stretch>
                  <a:fillRect b="-8021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28B4BFF1-84D2-458F-8DE5-8647D004D208}"/>
              </a:ext>
            </a:extLst>
          </p:cNvPr>
          <p:cNvSpPr txBox="1"/>
          <p:nvPr/>
        </p:nvSpPr>
        <p:spPr>
          <a:xfrm>
            <a:off x="9833586" y="4842102"/>
            <a:ext cx="2133600" cy="64633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11,7 m/s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89753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3" grpId="0"/>
      <p:bldP spid="14" grpId="0"/>
      <p:bldP spid="21" grpId="0" animBg="1"/>
      <p:bldP spid="23" grpId="0" animBg="1"/>
      <p:bldP spid="18" grpId="0" animBg="1"/>
      <p:bldP spid="17" grpId="0"/>
      <p:bldP spid="6" grpId="0"/>
      <p:bldP spid="22" grpId="0"/>
      <p:bldP spid="24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MASHQ (4)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21E6-7375-4B99-B936-ACC1C76E0A72}"/>
                  </a:ext>
                </a:extLst>
              </p:cNvPr>
              <p:cNvSpPr txBox="1"/>
              <p:nvPr/>
            </p:nvSpPr>
            <p:spPr>
              <a:xfrm>
                <a:off x="568325" y="1147762"/>
                <a:ext cx="11239500" cy="2759923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4. 0,4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n-US" sz="40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 dirty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sz="4000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tekis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tezlanuvchan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harakat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qilayotgan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ma’lum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vaqtdagi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 m/s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vaqtdan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 s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oldingi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paytdagi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21E6-7375-4B99-B936-ACC1C76E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25" y="1147762"/>
                <a:ext cx="11239500" cy="2759923"/>
              </a:xfrm>
              <a:prstGeom prst="rect">
                <a:avLst/>
              </a:prstGeom>
              <a:blipFill>
                <a:blip r:embed="rId2"/>
                <a:stretch>
                  <a:fillRect l="-1673" t="-866" r="-1673" b="-7143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1616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MASHQ (4)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EB10B00A-5D55-4B11-B05A-0B0B6A517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79" y="898059"/>
            <a:ext cx="309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0B7354-4380-43B6-B3E9-8FCA27124C48}"/>
                  </a:ext>
                </a:extLst>
              </p:cNvPr>
              <p:cNvSpPr txBox="1"/>
              <p:nvPr/>
            </p:nvSpPr>
            <p:spPr>
              <a:xfrm>
                <a:off x="198781" y="4147723"/>
                <a:ext cx="194924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?</a:t>
                </a:r>
                <a:endParaRPr lang="ru-RU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0B7354-4380-43B6-B3E9-8FCA27124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1" y="4147723"/>
                <a:ext cx="1949241" cy="646331"/>
              </a:xfrm>
              <a:prstGeom prst="rect">
                <a:avLst/>
              </a:prstGeom>
              <a:blipFill>
                <a:blip r:embed="rId2"/>
                <a:stretch>
                  <a:fillRect t="-16038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24D4B4F-0A9F-448D-AB0C-9C8D4A5A05FF}"/>
              </a:ext>
            </a:extLst>
          </p:cNvPr>
          <p:cNvCxnSpPr>
            <a:cxnSpLocks/>
          </p:cNvCxnSpPr>
          <p:nvPr/>
        </p:nvCxnSpPr>
        <p:spPr>
          <a:xfrm flipV="1">
            <a:off x="196022" y="3956015"/>
            <a:ext cx="2789766" cy="139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id="{E5E6F087-0284-46F0-98B9-1C0B6CEE9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545" y="815363"/>
            <a:ext cx="30037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0FB5BFAF-B23F-4C0F-8D56-027B473FF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425" y="5365184"/>
                <a:ext cx="458849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ru-RU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  </a:t>
                </a:r>
                <a14:m>
                  <m:oMath xmlns:m="http://schemas.openxmlformats.org/officeDocument/2006/math">
                    <m:r>
                      <a:rPr lang="ru-RU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5 m/s</a:t>
                </a:r>
                <a:endParaRPr lang="ru-RU" sz="36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0FB5BFAF-B23F-4C0F-8D56-027B473FF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7425" y="5365184"/>
                <a:ext cx="4588495" cy="646331"/>
              </a:xfrm>
              <a:prstGeom prst="rect">
                <a:avLst/>
              </a:prstGeom>
              <a:blipFill>
                <a:blip r:embed="rId3"/>
                <a:stretch>
                  <a:fillRect l="-4117" t="-16038" b="-330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595040-155E-4360-B162-ABBDD6914855}"/>
                  </a:ext>
                </a:extLst>
              </p:cNvPr>
              <p:cNvSpPr txBox="1"/>
              <p:nvPr/>
            </p:nvSpPr>
            <p:spPr>
              <a:xfrm>
                <a:off x="31939" y="2367594"/>
                <a:ext cx="2987726" cy="833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0,4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b="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595040-155E-4360-B162-ABBDD6914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9" y="2367594"/>
                <a:ext cx="2987726" cy="833626"/>
              </a:xfrm>
              <a:prstGeom prst="rect">
                <a:avLst/>
              </a:prstGeom>
              <a:blipFill>
                <a:blip r:embed="rId4"/>
                <a:stretch>
                  <a:fillRect t="-4380" b="-10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251849-2885-49E6-AAEA-E40DE0262B21}"/>
                  </a:ext>
                </a:extLst>
              </p:cNvPr>
              <p:cNvSpPr txBox="1"/>
              <p:nvPr/>
            </p:nvSpPr>
            <p:spPr>
              <a:xfrm>
                <a:off x="84464" y="1499590"/>
                <a:ext cx="251989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9 m/s</a:t>
                </a:r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251849-2885-49E6-AAEA-E40DE0262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4" y="1499590"/>
                <a:ext cx="2519894" cy="646331"/>
              </a:xfrm>
              <a:prstGeom prst="rect">
                <a:avLst/>
              </a:prstGeom>
              <a:blipFill>
                <a:blip r:embed="rId5"/>
                <a:stretch>
                  <a:fillRect t="-16981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F0FF124-7167-4D73-B2B3-F46F0DB56807}"/>
              </a:ext>
            </a:extLst>
          </p:cNvPr>
          <p:cNvSpPr txBox="1"/>
          <p:nvPr/>
        </p:nvSpPr>
        <p:spPr>
          <a:xfrm>
            <a:off x="193146" y="3281387"/>
            <a:ext cx="2275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 = 10 s</a:t>
            </a:r>
            <a:endParaRPr lang="ru-RU" sz="360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4C16265-09E0-4B4F-B3CD-4D9769055A52}"/>
              </a:ext>
            </a:extLst>
          </p:cNvPr>
          <p:cNvCxnSpPr>
            <a:cxnSpLocks/>
          </p:cNvCxnSpPr>
          <p:nvPr/>
        </p:nvCxnSpPr>
        <p:spPr>
          <a:xfrm>
            <a:off x="2985788" y="859156"/>
            <a:ext cx="4736" cy="35728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8B2CC4-ADFC-4A9B-BEC1-E91DDD943E94}"/>
                  </a:ext>
                </a:extLst>
              </p:cNvPr>
              <p:cNvSpPr txBox="1"/>
              <p:nvPr/>
            </p:nvSpPr>
            <p:spPr>
              <a:xfrm>
                <a:off x="4254997" y="1483850"/>
                <a:ext cx="3962400" cy="646331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36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/>
                  <a:t>t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8B2CC4-ADFC-4A9B-BEC1-E91DDD943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997" y="1483850"/>
                <a:ext cx="3962400" cy="646331"/>
              </a:xfrm>
              <a:prstGeom prst="rect">
                <a:avLst/>
              </a:prstGeom>
              <a:blipFill>
                <a:blip r:embed="rId6"/>
                <a:stretch>
                  <a:fillRect t="-9565" b="-27826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94ABE0-6477-42C2-8104-9EA8A44EB875}"/>
                  </a:ext>
                </a:extLst>
              </p:cNvPr>
              <p:cNvSpPr txBox="1"/>
              <p:nvPr/>
            </p:nvSpPr>
            <p:spPr>
              <a:xfrm>
                <a:off x="3383504" y="3610620"/>
                <a:ext cx="6156446" cy="833626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9  m/s - 0,4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b="1" dirty="0"/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0 s =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94ABE0-6477-42C2-8104-9EA8A44EB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504" y="3610620"/>
                <a:ext cx="6156446" cy="833626"/>
              </a:xfrm>
              <a:prstGeom prst="rect">
                <a:avLst/>
              </a:prstGeom>
              <a:blipFill>
                <a:blip r:embed="rId7"/>
                <a:stretch>
                  <a:fillRect t="-1370" b="-6849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682CF364-D5BF-4FB3-85E4-A40C77828DB1}"/>
              </a:ext>
            </a:extLst>
          </p:cNvPr>
          <p:cNvSpPr txBox="1"/>
          <p:nvPr/>
        </p:nvSpPr>
        <p:spPr>
          <a:xfrm>
            <a:off x="9399587" y="3646829"/>
            <a:ext cx="1406007" cy="64633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 m/s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E273DF-65A1-4BC4-9998-808185E63662}"/>
                  </a:ext>
                </a:extLst>
              </p:cNvPr>
              <p:cNvSpPr txBox="1"/>
              <p:nvPr/>
            </p:nvSpPr>
            <p:spPr>
              <a:xfrm>
                <a:off x="4254997" y="2447904"/>
                <a:ext cx="3200400" cy="646331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/>
                  <a:t>t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E273DF-65A1-4BC4-9998-808185E63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997" y="2447904"/>
                <a:ext cx="3200400" cy="646331"/>
              </a:xfrm>
              <a:prstGeom prst="rect">
                <a:avLst/>
              </a:prstGeom>
              <a:blipFill>
                <a:blip r:embed="rId8"/>
                <a:stretch>
                  <a:fillRect t="-10435" b="-27826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74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3" grpId="0"/>
      <p:bldP spid="14" grpId="0"/>
      <p:bldP spid="21" grpId="0" animBg="1"/>
      <p:bldP spid="23" grpId="0" animBg="1"/>
      <p:bldP spid="18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5FCBD2-D46D-4ED0-9B10-7C473910C4AA}"/>
              </a:ext>
            </a:extLst>
          </p:cNvPr>
          <p:cNvSpPr txBox="1"/>
          <p:nvPr/>
        </p:nvSpPr>
        <p:spPr>
          <a:xfrm>
            <a:off x="225425" y="1300162"/>
            <a:ext cx="114590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100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masofaga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yugurish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musobaqasidagi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grafigini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714375"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tezlanuvchan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sekinlanuvchan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qilayotgan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grafigini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100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 VA TEZLANISH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15D687-5F8A-4024-A646-4D8AB7C24F45}"/>
                  </a:ext>
                </a:extLst>
              </p:cNvPr>
              <p:cNvSpPr txBox="1"/>
              <p:nvPr/>
            </p:nvSpPr>
            <p:spPr>
              <a:xfrm>
                <a:off x="1063625" y="3487390"/>
                <a:ext cx="94488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Agar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ea typeface="Cambria Math" panose="02040503050406030204" pitchFamily="18" charset="0"/>
                  </a:rPr>
                  <a:t>  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15D687-5F8A-4024-A646-4D8AB7C24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25" y="3487390"/>
                <a:ext cx="9448800" cy="769441"/>
              </a:xfrm>
              <a:prstGeom prst="rect">
                <a:avLst/>
              </a:prstGeom>
              <a:blipFill>
                <a:blip r:embed="rId2"/>
                <a:stretch>
                  <a:fillRect l="-2581" t="-18254" b="-349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BE433E-5347-412D-9010-18FBA82E5483}"/>
                  </a:ext>
                </a:extLst>
              </p:cNvPr>
              <p:cNvSpPr txBox="1"/>
              <p:nvPr/>
            </p:nvSpPr>
            <p:spPr>
              <a:xfrm>
                <a:off x="2801291" y="897141"/>
                <a:ext cx="4947942" cy="1486369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𝝑</m:t>
                              </m:r>
                            </m:e>
                            <m:sub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BE433E-5347-412D-9010-18FBA82E5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291" y="897141"/>
                <a:ext cx="4947942" cy="14863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541AE2-66C5-4F40-842B-2B7F9184A1D3}"/>
                  </a:ext>
                </a:extLst>
              </p:cNvPr>
              <p:cNvSpPr txBox="1"/>
              <p:nvPr/>
            </p:nvSpPr>
            <p:spPr>
              <a:xfrm>
                <a:off x="2892425" y="2646106"/>
                <a:ext cx="4947942" cy="830997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4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4800" b="1" dirty="0"/>
                  <a:t>t</a:t>
                </a:r>
                <a:endParaRPr lang="ru-RU" sz="4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541AE2-66C5-4F40-842B-2B7F9184A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425" y="2646106"/>
                <a:ext cx="4947942" cy="830997"/>
              </a:xfrm>
              <a:prstGeom prst="rect">
                <a:avLst/>
              </a:prstGeom>
              <a:blipFill>
                <a:blip r:embed="rId4"/>
                <a:stretch>
                  <a:fillRect t="-12414" b="-33103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8543BF-9F9E-4F0C-87B0-EFFC6D1F282C}"/>
                  </a:ext>
                </a:extLst>
              </p:cNvPr>
              <p:cNvSpPr txBox="1"/>
              <p:nvPr/>
            </p:nvSpPr>
            <p:spPr>
              <a:xfrm>
                <a:off x="3710310" y="4267118"/>
                <a:ext cx="3312171" cy="830997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4800" b="1" dirty="0"/>
                  <a:t>t</a:t>
                </a:r>
                <a:endParaRPr lang="ru-RU" sz="4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8543BF-9F9E-4F0C-87B0-EFFC6D1F2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310" y="4267118"/>
                <a:ext cx="3312171" cy="830997"/>
              </a:xfrm>
              <a:prstGeom prst="rect">
                <a:avLst/>
              </a:prstGeom>
              <a:blipFill>
                <a:blip r:embed="rId5"/>
                <a:stretch>
                  <a:fillRect t="-12414" b="-33103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B0B55A-CAAD-4AE3-AF08-35C91F5923C0}"/>
                  </a:ext>
                </a:extLst>
              </p:cNvPr>
              <p:cNvSpPr txBox="1"/>
              <p:nvPr/>
            </p:nvSpPr>
            <p:spPr>
              <a:xfrm>
                <a:off x="2798116" y="5280247"/>
                <a:ext cx="4947942" cy="1486369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𝒕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𝝑</m:t>
                              </m:r>
                            </m:e>
                            <m:sub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B0B55A-CAAD-4AE3-AF08-35C91F592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116" y="5280247"/>
                <a:ext cx="4947942" cy="14863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039F758-7936-4B29-AD6C-352A4A8EAA1D}"/>
              </a:ext>
            </a:extLst>
          </p:cNvPr>
          <p:cNvSpPr txBox="1"/>
          <p:nvPr/>
        </p:nvSpPr>
        <p:spPr>
          <a:xfrm>
            <a:off x="8764202" y="1103347"/>
            <a:ext cx="124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5DBAC4-DD3A-48A3-B142-97ED1C2927A0}"/>
              </a:ext>
            </a:extLst>
          </p:cNvPr>
          <p:cNvSpPr txBox="1"/>
          <p:nvPr/>
        </p:nvSpPr>
        <p:spPr>
          <a:xfrm>
            <a:off x="8861686" y="2551565"/>
            <a:ext cx="124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A0508A-0B7C-46D2-8133-FA7947B271C9}"/>
              </a:ext>
            </a:extLst>
          </p:cNvPr>
          <p:cNvSpPr txBox="1"/>
          <p:nvPr/>
        </p:nvSpPr>
        <p:spPr>
          <a:xfrm>
            <a:off x="9047423" y="4288407"/>
            <a:ext cx="124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D2D742-4C3E-4B15-ACD2-867FD5AE2C78}"/>
              </a:ext>
            </a:extLst>
          </p:cNvPr>
          <p:cNvSpPr txBox="1"/>
          <p:nvPr/>
        </p:nvSpPr>
        <p:spPr>
          <a:xfrm>
            <a:off x="9069002" y="5606858"/>
            <a:ext cx="124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2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9" grpId="0" animBg="1"/>
      <p:bldP spid="10" grpId="0" animBg="1"/>
      <p:bldP spid="11" grpId="0" animBg="1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 GRAFIGI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21E6-7375-4B99-B936-ACC1C76E0A72}"/>
                  </a:ext>
                </a:extLst>
              </p:cNvPr>
              <p:cNvSpPr txBox="1"/>
              <p:nvPr/>
            </p:nvSpPr>
            <p:spPr>
              <a:xfrm>
                <a:off x="301625" y="995362"/>
                <a:ext cx="11201400" cy="3706784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tezliksiz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n-US" sz="44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sz="44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tezlanish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harakat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qilayotgan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grafigini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chizamiz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Yuqoridagi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(3)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formulaga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qiymatlarni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beramiz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qiymatlarini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hisoblaymiz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421E6-7375-4B99-B936-ACC1C76E0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25" y="995362"/>
                <a:ext cx="11201400" cy="3706784"/>
              </a:xfrm>
              <a:prstGeom prst="rect">
                <a:avLst/>
              </a:prstGeom>
              <a:blipFill>
                <a:blip r:embed="rId2"/>
                <a:stretch>
                  <a:fillRect l="-1949" t="-972" r="-1895" b="-5835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011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 GRAFIGI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3">
                <a:extLst>
                  <a:ext uri="{FF2B5EF4-FFF2-40B4-BE49-F238E27FC236}">
                    <a16:creationId xmlns:a16="http://schemas.microsoft.com/office/drawing/2014/main" id="{581229AB-7268-4CBB-8D9D-D24AD81CEB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6069669"/>
                  </p:ext>
                </p:extLst>
              </p:nvPr>
            </p:nvGraphicFramePr>
            <p:xfrm>
              <a:off x="454025" y="1120912"/>
              <a:ext cx="11277600" cy="3108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09700">
                      <a:extLst>
                        <a:ext uri="{9D8B030D-6E8A-4147-A177-3AD203B41FA5}">
                          <a16:colId xmlns:a16="http://schemas.microsoft.com/office/drawing/2014/main" val="1205427202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4111436641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3146986942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224597114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2790474763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2115496471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3853403206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4252587810"/>
                        </a:ext>
                      </a:extLst>
                    </a:gridCol>
                  </a:tblGrid>
                  <a:tr h="1409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4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</m:t>
                              </m:r>
                            </m:oMath>
                          </a14:m>
                          <a:r>
                            <a:rPr lang="en-US" sz="4800" b="1" dirty="0">
                              <a:solidFill>
                                <a:srgbClr val="002060"/>
                              </a:solidFill>
                            </a:rPr>
                            <a:t>, </a:t>
                          </a:r>
                        </a:p>
                        <a:p>
                          <a:pPr algn="ctr"/>
                          <a:r>
                            <a:rPr lang="en-US" sz="4800" b="1" dirty="0">
                              <a:solidFill>
                                <a:srgbClr val="002060"/>
                              </a:solidFill>
                            </a:rPr>
                            <a:t>s</a:t>
                          </a:r>
                          <a:endParaRPr lang="ru-RU" sz="48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/>
                            <a:t>1</a:t>
                          </a:r>
                          <a:endParaRPr lang="ru-RU" sz="4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/>
                            <a:t>2</a:t>
                          </a:r>
                          <a:endParaRPr lang="ru-RU" sz="4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/>
                            <a:t>3</a:t>
                          </a:r>
                          <a:endParaRPr lang="ru-RU" sz="4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/>
                            <a:t>4</a:t>
                          </a:r>
                          <a:endParaRPr lang="ru-RU" sz="4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/>
                            <a:t>5</a:t>
                          </a:r>
                          <a:endParaRPr lang="ru-RU" sz="4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/>
                            <a:t>6</a:t>
                          </a:r>
                          <a:endParaRPr lang="ru-RU" sz="4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/>
                            <a:t>7</a:t>
                          </a:r>
                          <a:endParaRPr lang="ru-RU" sz="4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8149550"/>
                      </a:ext>
                    </a:extLst>
                  </a:tr>
                  <a:tr h="1409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ru-RU" sz="4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𝝑</m:t>
                              </m:r>
                            </m:oMath>
                          </a14:m>
                          <a:r>
                            <a:rPr lang="en-US" sz="4800" b="1" dirty="0">
                              <a:solidFill>
                                <a:srgbClr val="002060"/>
                              </a:solidFill>
                            </a:rPr>
                            <a:t>, m/s</a:t>
                          </a:r>
                          <a:endParaRPr lang="ru-RU" sz="48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4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4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48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48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48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48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4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40858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3">
                <a:extLst>
                  <a:ext uri="{FF2B5EF4-FFF2-40B4-BE49-F238E27FC236}">
                    <a16:creationId xmlns:a16="http://schemas.microsoft.com/office/drawing/2014/main" id="{581229AB-7268-4CBB-8D9D-D24AD81CEB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6069669"/>
                  </p:ext>
                </p:extLst>
              </p:nvPr>
            </p:nvGraphicFramePr>
            <p:xfrm>
              <a:off x="454025" y="1120912"/>
              <a:ext cx="11277600" cy="3108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09700">
                      <a:extLst>
                        <a:ext uri="{9D8B030D-6E8A-4147-A177-3AD203B41FA5}">
                          <a16:colId xmlns:a16="http://schemas.microsoft.com/office/drawing/2014/main" val="1205427202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4111436641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3146986942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224597114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2790474763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2115496471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3853403206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4252587810"/>
                        </a:ext>
                      </a:extLst>
                    </a:gridCol>
                  </a:tblGrid>
                  <a:tr h="15544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33" t="-8203" r="-702165" b="-120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/>
                            <a:t>1</a:t>
                          </a:r>
                          <a:endParaRPr lang="ru-RU" sz="4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/>
                            <a:t>2</a:t>
                          </a:r>
                          <a:endParaRPr lang="ru-RU" sz="4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/>
                            <a:t>3</a:t>
                          </a:r>
                          <a:endParaRPr lang="ru-RU" sz="4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/>
                            <a:t>4</a:t>
                          </a:r>
                          <a:endParaRPr lang="ru-RU" sz="4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/>
                            <a:t>5</a:t>
                          </a:r>
                          <a:endParaRPr lang="ru-RU" sz="4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/>
                            <a:t>6</a:t>
                          </a:r>
                          <a:endParaRPr lang="ru-RU" sz="4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b="1" dirty="0"/>
                            <a:t>7</a:t>
                          </a:r>
                          <a:endParaRPr lang="ru-RU" sz="4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8149550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33" t="-108627" r="-702165" b="-2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4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4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48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48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48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48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4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40858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EE30D54-C858-483C-B5C2-EB5351ED5A1B}"/>
              </a:ext>
            </a:extLst>
          </p:cNvPr>
          <p:cNvSpPr txBox="1"/>
          <p:nvPr/>
        </p:nvSpPr>
        <p:spPr>
          <a:xfrm>
            <a:off x="2282825" y="2976562"/>
            <a:ext cx="771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4247B-C60A-4444-8F14-2BEA2C01E165}"/>
              </a:ext>
            </a:extLst>
          </p:cNvPr>
          <p:cNvSpPr txBox="1"/>
          <p:nvPr/>
        </p:nvSpPr>
        <p:spPr>
          <a:xfrm>
            <a:off x="10469462" y="3034751"/>
            <a:ext cx="1488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DE049D-0E83-4CA3-9671-67532C79FA93}"/>
              </a:ext>
            </a:extLst>
          </p:cNvPr>
          <p:cNvSpPr txBox="1"/>
          <p:nvPr/>
        </p:nvSpPr>
        <p:spPr>
          <a:xfrm>
            <a:off x="9135525" y="3029987"/>
            <a:ext cx="1169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C25A1F-A236-47C4-BB8D-812435274B65}"/>
              </a:ext>
            </a:extLst>
          </p:cNvPr>
          <p:cNvSpPr txBox="1"/>
          <p:nvPr/>
        </p:nvSpPr>
        <p:spPr>
          <a:xfrm>
            <a:off x="7709337" y="3054841"/>
            <a:ext cx="1169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19CA39-C67F-4D8F-B88D-F9EEF9CFD4B8}"/>
              </a:ext>
            </a:extLst>
          </p:cNvPr>
          <p:cNvSpPr txBox="1"/>
          <p:nvPr/>
        </p:nvSpPr>
        <p:spPr>
          <a:xfrm>
            <a:off x="6408309" y="3015702"/>
            <a:ext cx="771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73D8A6-7083-4FC9-8624-F8C9BAFA3F6C}"/>
              </a:ext>
            </a:extLst>
          </p:cNvPr>
          <p:cNvSpPr txBox="1"/>
          <p:nvPr/>
        </p:nvSpPr>
        <p:spPr>
          <a:xfrm>
            <a:off x="5049766" y="2976562"/>
            <a:ext cx="771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57A64B-6704-482E-9236-6336BFF13EFA}"/>
              </a:ext>
            </a:extLst>
          </p:cNvPr>
          <p:cNvSpPr txBox="1"/>
          <p:nvPr/>
        </p:nvSpPr>
        <p:spPr>
          <a:xfrm>
            <a:off x="3673117" y="3015702"/>
            <a:ext cx="771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3D8749-CAD1-433A-B9FE-ADDA026B2B00}"/>
                  </a:ext>
                </a:extLst>
              </p:cNvPr>
              <p:cNvSpPr txBox="1"/>
              <p:nvPr/>
            </p:nvSpPr>
            <p:spPr>
              <a:xfrm>
                <a:off x="6408309" y="4359024"/>
                <a:ext cx="3312171" cy="830997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4800" b="1" dirty="0"/>
                  <a:t>t</a:t>
                </a:r>
                <a:endParaRPr lang="ru-RU" sz="48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3D8749-CAD1-433A-B9FE-ADDA026B2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309" y="4359024"/>
                <a:ext cx="3312171" cy="830997"/>
              </a:xfrm>
              <a:prstGeom prst="rect">
                <a:avLst/>
              </a:prstGeom>
              <a:blipFill>
                <a:blip r:embed="rId3"/>
                <a:stretch>
                  <a:fillRect t="-12414" b="-33103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633A6F-0A45-47B1-8150-6966F4E5FF9F}"/>
                  </a:ext>
                </a:extLst>
              </p:cNvPr>
              <p:cNvSpPr txBox="1"/>
              <p:nvPr/>
            </p:nvSpPr>
            <p:spPr>
              <a:xfrm>
                <a:off x="746669" y="4359024"/>
                <a:ext cx="5346155" cy="995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/>
                  <a:t>  =  </a:t>
                </a:r>
                <a:r>
                  <a:rPr lang="en-US" sz="4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b="1" dirty="0"/>
                  <a:t>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633A6F-0A45-47B1-8150-6966F4E5F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69" y="4359024"/>
                <a:ext cx="5346155" cy="995337"/>
              </a:xfrm>
              <a:prstGeom prst="rect">
                <a:avLst/>
              </a:prstGeom>
              <a:blipFill>
                <a:blip r:embed="rId4"/>
                <a:stretch>
                  <a:fillRect t="-6135" b="-147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CC3778-6FFB-4F3F-9D87-3EE9BC5D5134}"/>
                  </a:ext>
                </a:extLst>
              </p:cNvPr>
              <p:cNvSpPr txBox="1"/>
              <p:nvPr/>
            </p:nvSpPr>
            <p:spPr>
              <a:xfrm>
                <a:off x="963231" y="5399838"/>
                <a:ext cx="6962668" cy="99835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2 </m:t>
                    </m:r>
                    <m:f>
                      <m:fPr>
                        <m:ctrlPr>
                          <a:rPr lang="en-US" sz="4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400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 </m:t>
                    </m:r>
                    <m:r>
                      <a:rPr 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= 2 m/s</a:t>
                </a:r>
                <a:endParaRPr lang="ru-RU" sz="4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CC3778-6FFB-4F3F-9D87-3EE9BC5D5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231" y="5399838"/>
                <a:ext cx="6962668" cy="998350"/>
              </a:xfrm>
              <a:prstGeom prst="rect">
                <a:avLst/>
              </a:prstGeom>
              <a:blipFill>
                <a:blip r:embed="rId5"/>
                <a:stretch>
                  <a:fillRect t="-1156" b="-10983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09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 GRAFIGI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BF44C001-2DC0-456B-95FA-D2829EC58B79}"/>
              </a:ext>
            </a:extLst>
          </p:cNvPr>
          <p:cNvCxnSpPr>
            <a:cxnSpLocks/>
          </p:cNvCxnSpPr>
          <p:nvPr/>
        </p:nvCxnSpPr>
        <p:spPr>
          <a:xfrm>
            <a:off x="1279525" y="5453062"/>
            <a:ext cx="80137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F7FD53CB-8CAB-41E5-A12C-79CD78C5713A}"/>
              </a:ext>
            </a:extLst>
          </p:cNvPr>
          <p:cNvCxnSpPr>
            <a:cxnSpLocks/>
          </p:cNvCxnSpPr>
          <p:nvPr/>
        </p:nvCxnSpPr>
        <p:spPr>
          <a:xfrm flipH="1" flipV="1">
            <a:off x="1279526" y="1147762"/>
            <a:ext cx="1" cy="43053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5E029FC-29DE-4714-AD08-0CAC6F10DE0B}"/>
              </a:ext>
            </a:extLst>
          </p:cNvPr>
          <p:cNvCxnSpPr>
            <a:cxnSpLocks/>
          </p:cNvCxnSpPr>
          <p:nvPr/>
        </p:nvCxnSpPr>
        <p:spPr>
          <a:xfrm flipH="1">
            <a:off x="1165225" y="4424362"/>
            <a:ext cx="279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A78F9BC-117E-42C3-B1A3-1A65D49F048B}"/>
              </a:ext>
            </a:extLst>
          </p:cNvPr>
          <p:cNvCxnSpPr>
            <a:cxnSpLocks/>
          </p:cNvCxnSpPr>
          <p:nvPr/>
        </p:nvCxnSpPr>
        <p:spPr>
          <a:xfrm>
            <a:off x="7997825" y="537686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68B4071-7873-4D9C-B668-3827DE4F28F5}"/>
              </a:ext>
            </a:extLst>
          </p:cNvPr>
          <p:cNvCxnSpPr>
            <a:cxnSpLocks/>
          </p:cNvCxnSpPr>
          <p:nvPr/>
        </p:nvCxnSpPr>
        <p:spPr>
          <a:xfrm>
            <a:off x="6397625" y="537686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6A1E459-ADF6-410D-800F-26F007611A17}"/>
              </a:ext>
            </a:extLst>
          </p:cNvPr>
          <p:cNvCxnSpPr>
            <a:cxnSpLocks/>
          </p:cNvCxnSpPr>
          <p:nvPr/>
        </p:nvCxnSpPr>
        <p:spPr>
          <a:xfrm>
            <a:off x="4797425" y="5372098"/>
            <a:ext cx="0" cy="1952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031A8B0-8B22-4933-B845-7AA1A73EFFB1}"/>
              </a:ext>
            </a:extLst>
          </p:cNvPr>
          <p:cNvCxnSpPr>
            <a:cxnSpLocks/>
          </p:cNvCxnSpPr>
          <p:nvPr/>
        </p:nvCxnSpPr>
        <p:spPr>
          <a:xfrm>
            <a:off x="3044825" y="5372098"/>
            <a:ext cx="0" cy="1952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A21A990-55F0-4629-B1E8-436B7ED76319}"/>
              </a:ext>
            </a:extLst>
          </p:cNvPr>
          <p:cNvCxnSpPr>
            <a:cxnSpLocks/>
          </p:cNvCxnSpPr>
          <p:nvPr/>
        </p:nvCxnSpPr>
        <p:spPr>
          <a:xfrm flipH="1">
            <a:off x="1166812" y="3357562"/>
            <a:ext cx="20161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65628A2-23FC-42DB-BBCD-57D6561FE035}"/>
              </a:ext>
            </a:extLst>
          </p:cNvPr>
          <p:cNvCxnSpPr>
            <a:cxnSpLocks/>
          </p:cNvCxnSpPr>
          <p:nvPr/>
        </p:nvCxnSpPr>
        <p:spPr>
          <a:xfrm flipH="1">
            <a:off x="1166812" y="2366962"/>
            <a:ext cx="20161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8485F6F9-AE4D-4AD7-8348-F672DF28E749}"/>
              </a:ext>
            </a:extLst>
          </p:cNvPr>
          <p:cNvCxnSpPr>
            <a:cxnSpLocks/>
          </p:cNvCxnSpPr>
          <p:nvPr/>
        </p:nvCxnSpPr>
        <p:spPr>
          <a:xfrm flipV="1">
            <a:off x="1322332" y="1566862"/>
            <a:ext cx="6142092" cy="39011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B6DC44E5-1F08-4C1E-81EB-FE29EBB5775D}"/>
              </a:ext>
            </a:extLst>
          </p:cNvPr>
          <p:cNvCxnSpPr>
            <a:cxnSpLocks/>
          </p:cNvCxnSpPr>
          <p:nvPr/>
        </p:nvCxnSpPr>
        <p:spPr>
          <a:xfrm flipV="1">
            <a:off x="2206625" y="4957762"/>
            <a:ext cx="0" cy="4953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B59CCDCD-8A1A-4ED3-A8ED-BC2D0FC7FCF5}"/>
              </a:ext>
            </a:extLst>
          </p:cNvPr>
          <p:cNvCxnSpPr>
            <a:cxnSpLocks/>
            <a:endCxn id="61" idx="7"/>
          </p:cNvCxnSpPr>
          <p:nvPr/>
        </p:nvCxnSpPr>
        <p:spPr>
          <a:xfrm flipV="1">
            <a:off x="3044825" y="4405352"/>
            <a:ext cx="25100" cy="966746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72438DCA-8951-4A11-A79F-1796C15BCF7D}"/>
              </a:ext>
            </a:extLst>
          </p:cNvPr>
          <p:cNvCxnSpPr>
            <a:cxnSpLocks/>
            <a:endCxn id="62" idx="5"/>
          </p:cNvCxnSpPr>
          <p:nvPr/>
        </p:nvCxnSpPr>
        <p:spPr>
          <a:xfrm flipV="1">
            <a:off x="3883025" y="3943390"/>
            <a:ext cx="42562" cy="1509672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83145FAF-FA45-46CF-ABA5-FB73349127D9}"/>
              </a:ext>
            </a:extLst>
          </p:cNvPr>
          <p:cNvCxnSpPr>
            <a:cxnSpLocks/>
            <a:endCxn id="63" idx="0"/>
          </p:cNvCxnSpPr>
          <p:nvPr/>
        </p:nvCxnSpPr>
        <p:spPr>
          <a:xfrm flipH="1" flipV="1">
            <a:off x="4781550" y="3205163"/>
            <a:ext cx="15876" cy="215538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6C36A366-766C-4A89-BC67-E89BFDA92D0F}"/>
              </a:ext>
            </a:extLst>
          </p:cNvPr>
          <p:cNvCxnSpPr>
            <a:cxnSpLocks/>
          </p:cNvCxnSpPr>
          <p:nvPr/>
        </p:nvCxnSpPr>
        <p:spPr>
          <a:xfrm>
            <a:off x="1279525" y="4957762"/>
            <a:ext cx="927100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1DFDFE21-1FDB-4C9A-B15B-6FD9A2965AFC}"/>
              </a:ext>
            </a:extLst>
          </p:cNvPr>
          <p:cNvCxnSpPr>
            <a:cxnSpLocks/>
          </p:cNvCxnSpPr>
          <p:nvPr/>
        </p:nvCxnSpPr>
        <p:spPr>
          <a:xfrm>
            <a:off x="1322333" y="4430492"/>
            <a:ext cx="1722491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A24EE18D-AF79-42D7-AA3D-B4491C83E567}"/>
              </a:ext>
            </a:extLst>
          </p:cNvPr>
          <p:cNvCxnSpPr>
            <a:cxnSpLocks/>
          </p:cNvCxnSpPr>
          <p:nvPr/>
        </p:nvCxnSpPr>
        <p:spPr>
          <a:xfrm flipV="1">
            <a:off x="7159625" y="1833562"/>
            <a:ext cx="0" cy="3619501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DA73E588-7380-4B60-BEE8-582083904EA1}"/>
              </a:ext>
            </a:extLst>
          </p:cNvPr>
          <p:cNvCxnSpPr>
            <a:cxnSpLocks/>
          </p:cNvCxnSpPr>
          <p:nvPr/>
        </p:nvCxnSpPr>
        <p:spPr>
          <a:xfrm flipV="1">
            <a:off x="6397625" y="2310495"/>
            <a:ext cx="0" cy="3202448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E8F3E401-663A-4EB2-BDD2-2ED1A290CC45}"/>
              </a:ext>
            </a:extLst>
          </p:cNvPr>
          <p:cNvCxnSpPr>
            <a:cxnSpLocks/>
          </p:cNvCxnSpPr>
          <p:nvPr/>
        </p:nvCxnSpPr>
        <p:spPr>
          <a:xfrm flipV="1">
            <a:off x="5559425" y="2847975"/>
            <a:ext cx="0" cy="2605087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A3A6D42E-D8FD-44F5-BC68-D95D502AFDF7}"/>
              </a:ext>
            </a:extLst>
          </p:cNvPr>
          <p:cNvCxnSpPr>
            <a:cxnSpLocks/>
          </p:cNvCxnSpPr>
          <p:nvPr/>
        </p:nvCxnSpPr>
        <p:spPr>
          <a:xfrm>
            <a:off x="1279525" y="3890962"/>
            <a:ext cx="2603500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8DD920A1-D61F-4522-AB03-01CCC375E14B}"/>
              </a:ext>
            </a:extLst>
          </p:cNvPr>
          <p:cNvCxnSpPr>
            <a:cxnSpLocks/>
          </p:cNvCxnSpPr>
          <p:nvPr/>
        </p:nvCxnSpPr>
        <p:spPr>
          <a:xfrm flipV="1">
            <a:off x="1322333" y="3300412"/>
            <a:ext cx="3535418" cy="5715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FCC04D4A-1373-4F39-A6EE-830397E64DC2}"/>
              </a:ext>
            </a:extLst>
          </p:cNvPr>
          <p:cNvCxnSpPr>
            <a:cxnSpLocks/>
          </p:cNvCxnSpPr>
          <p:nvPr/>
        </p:nvCxnSpPr>
        <p:spPr>
          <a:xfrm>
            <a:off x="1279525" y="2847975"/>
            <a:ext cx="4279900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0C7D6D69-92CC-488C-B292-D33CFD689268}"/>
              </a:ext>
            </a:extLst>
          </p:cNvPr>
          <p:cNvCxnSpPr>
            <a:cxnSpLocks/>
          </p:cNvCxnSpPr>
          <p:nvPr/>
        </p:nvCxnSpPr>
        <p:spPr>
          <a:xfrm flipV="1">
            <a:off x="1356434" y="2310495"/>
            <a:ext cx="5041190" cy="56467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9FDFE9F-4F67-4A4A-AB4A-11CBD9F5785F}"/>
                  </a:ext>
                </a:extLst>
              </p:cNvPr>
              <p:cNvSpPr txBox="1"/>
              <p:nvPr/>
            </p:nvSpPr>
            <p:spPr>
              <a:xfrm>
                <a:off x="2723320" y="5625179"/>
                <a:ext cx="64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9FDFE9F-4F67-4A4A-AB4A-11CBD9F57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320" y="5625179"/>
                <a:ext cx="64300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8C4082-3652-44EE-8184-9AA5FB919D0B}"/>
                  </a:ext>
                </a:extLst>
              </p:cNvPr>
              <p:cNvSpPr txBox="1"/>
              <p:nvPr/>
            </p:nvSpPr>
            <p:spPr>
              <a:xfrm>
                <a:off x="4425950" y="5603429"/>
                <a:ext cx="64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8C4082-3652-44EE-8184-9AA5FB919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50" y="5603429"/>
                <a:ext cx="64300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88BDF53-6E37-423F-AE27-DBE23E8787E4}"/>
                  </a:ext>
                </a:extLst>
              </p:cNvPr>
              <p:cNvSpPr txBox="1"/>
              <p:nvPr/>
            </p:nvSpPr>
            <p:spPr>
              <a:xfrm>
                <a:off x="6076120" y="5603429"/>
                <a:ext cx="64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88BDF53-6E37-423F-AE27-DBE23E878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120" y="5603429"/>
                <a:ext cx="64300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1FDAF5A-6383-4EC1-8587-03C4E323BF95}"/>
                  </a:ext>
                </a:extLst>
              </p:cNvPr>
              <p:cNvSpPr txBox="1"/>
              <p:nvPr/>
            </p:nvSpPr>
            <p:spPr>
              <a:xfrm>
                <a:off x="7726290" y="5603429"/>
                <a:ext cx="64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1FDAF5A-6383-4EC1-8587-03C4E323B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290" y="5603429"/>
                <a:ext cx="64300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661E6F-674D-4AB7-9260-71947B3392C5}"/>
                  </a:ext>
                </a:extLst>
              </p:cNvPr>
              <p:cNvSpPr txBox="1"/>
              <p:nvPr/>
            </p:nvSpPr>
            <p:spPr>
              <a:xfrm>
                <a:off x="490810" y="4049492"/>
                <a:ext cx="64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661E6F-674D-4AB7-9260-71947B339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10" y="4049492"/>
                <a:ext cx="64300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1586418-BC0D-420A-B6DD-3EEB8DBB37EF}"/>
                  </a:ext>
                </a:extLst>
              </p:cNvPr>
              <p:cNvSpPr txBox="1"/>
              <p:nvPr/>
            </p:nvSpPr>
            <p:spPr>
              <a:xfrm>
                <a:off x="471473" y="2979957"/>
                <a:ext cx="64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1586418-BC0D-420A-B6DD-3EEB8DBB3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73" y="2979957"/>
                <a:ext cx="64300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E5447B3-FA46-42C3-B50C-DEDC08A714D2}"/>
                  </a:ext>
                </a:extLst>
              </p:cNvPr>
              <p:cNvSpPr txBox="1"/>
              <p:nvPr/>
            </p:nvSpPr>
            <p:spPr>
              <a:xfrm>
                <a:off x="358634" y="1987330"/>
                <a:ext cx="64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E5447B3-FA46-42C3-B50C-DEDC08A71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34" y="1987330"/>
                <a:ext cx="643009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Овал 59">
            <a:extLst>
              <a:ext uri="{FF2B5EF4-FFF2-40B4-BE49-F238E27FC236}">
                <a16:creationId xmlns:a16="http://schemas.microsoft.com/office/drawing/2014/main" id="{FF0B7609-BF0D-4683-886C-EDC9CB3E6A02}"/>
              </a:ext>
            </a:extLst>
          </p:cNvPr>
          <p:cNvSpPr/>
          <p:nvPr/>
        </p:nvSpPr>
        <p:spPr>
          <a:xfrm>
            <a:off x="2057399" y="4851291"/>
            <a:ext cx="273050" cy="184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4B3CB6C0-7CE1-447B-976F-CC0A9D616BA6}"/>
              </a:ext>
            </a:extLst>
          </p:cNvPr>
          <p:cNvSpPr/>
          <p:nvPr/>
        </p:nvSpPr>
        <p:spPr>
          <a:xfrm>
            <a:off x="2836862" y="4378352"/>
            <a:ext cx="273050" cy="184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B0638D4C-26C3-46C4-B24F-F60F84F8AAD8}"/>
              </a:ext>
            </a:extLst>
          </p:cNvPr>
          <p:cNvSpPr/>
          <p:nvPr/>
        </p:nvSpPr>
        <p:spPr>
          <a:xfrm>
            <a:off x="3692524" y="3786021"/>
            <a:ext cx="273050" cy="184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ED4D6697-600C-4BB9-BBB3-66D7F42C1C0F}"/>
              </a:ext>
            </a:extLst>
          </p:cNvPr>
          <p:cNvSpPr/>
          <p:nvPr/>
        </p:nvSpPr>
        <p:spPr>
          <a:xfrm>
            <a:off x="4645025" y="3205163"/>
            <a:ext cx="273050" cy="184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65AA169C-6F3B-4B22-A379-F1DB15495137}"/>
              </a:ext>
            </a:extLst>
          </p:cNvPr>
          <p:cNvSpPr/>
          <p:nvPr/>
        </p:nvSpPr>
        <p:spPr>
          <a:xfrm>
            <a:off x="5356171" y="2718031"/>
            <a:ext cx="273050" cy="184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A47D1A4B-3CF7-4D08-8C39-E50D80758245}"/>
              </a:ext>
            </a:extLst>
          </p:cNvPr>
          <p:cNvSpPr/>
          <p:nvPr/>
        </p:nvSpPr>
        <p:spPr>
          <a:xfrm>
            <a:off x="6211972" y="2218310"/>
            <a:ext cx="273050" cy="184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AF5B559D-7CAB-45F3-8CD9-64A6CFB0EB56}"/>
              </a:ext>
            </a:extLst>
          </p:cNvPr>
          <p:cNvCxnSpPr>
            <a:cxnSpLocks/>
          </p:cNvCxnSpPr>
          <p:nvPr/>
        </p:nvCxnSpPr>
        <p:spPr>
          <a:xfrm flipV="1">
            <a:off x="1290638" y="1857376"/>
            <a:ext cx="5868987" cy="31826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D489EA3-9C88-4C94-A5B2-B945EF00E449}"/>
                  </a:ext>
                </a:extLst>
              </p:cNvPr>
              <p:cNvSpPr txBox="1"/>
              <p:nvPr/>
            </p:nvSpPr>
            <p:spPr>
              <a:xfrm>
                <a:off x="8775711" y="5625179"/>
                <a:ext cx="13732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D489EA3-9C88-4C94-A5B2-B945EF00E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711" y="5625179"/>
                <a:ext cx="137323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85F94A9-EEF6-41ED-9488-A2C26615A2B5}"/>
                  </a:ext>
                </a:extLst>
              </p:cNvPr>
              <p:cNvSpPr txBox="1"/>
              <p:nvPr/>
            </p:nvSpPr>
            <p:spPr>
              <a:xfrm>
                <a:off x="262725" y="874862"/>
                <a:ext cx="29606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85F94A9-EEF6-41ED-9488-A2C26615A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25" y="874862"/>
                <a:ext cx="2960699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Овал 42">
            <a:extLst>
              <a:ext uri="{FF2B5EF4-FFF2-40B4-BE49-F238E27FC236}">
                <a16:creationId xmlns:a16="http://schemas.microsoft.com/office/drawing/2014/main" id="{B9B7FFB1-8D1A-4259-8974-1B3217423ECF}"/>
              </a:ext>
            </a:extLst>
          </p:cNvPr>
          <p:cNvSpPr/>
          <p:nvPr/>
        </p:nvSpPr>
        <p:spPr>
          <a:xfrm>
            <a:off x="6968591" y="1765191"/>
            <a:ext cx="273050" cy="184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1AC7222-D783-4B1B-8718-B66F86C4E546}"/>
                  </a:ext>
                </a:extLst>
              </p:cNvPr>
              <p:cNvSpPr txBox="1"/>
              <p:nvPr/>
            </p:nvSpPr>
            <p:spPr>
              <a:xfrm>
                <a:off x="490809" y="5360543"/>
                <a:ext cx="64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1AC7222-D783-4B1B-8718-B66F86C4E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9" y="5360543"/>
                <a:ext cx="643009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77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8" grpId="0" animBg="1"/>
      <p:bldP spid="69" grpId="0" animBg="1"/>
      <p:bldP spid="78" grpId="0"/>
      <p:bldP spid="79" grpId="0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 GRAFIGI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BF44C001-2DC0-456B-95FA-D2829EC58B79}"/>
              </a:ext>
            </a:extLst>
          </p:cNvPr>
          <p:cNvCxnSpPr>
            <a:cxnSpLocks/>
          </p:cNvCxnSpPr>
          <p:nvPr/>
        </p:nvCxnSpPr>
        <p:spPr>
          <a:xfrm>
            <a:off x="1279525" y="5453062"/>
            <a:ext cx="80137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F7FD53CB-8CAB-41E5-A12C-79CD78C5713A}"/>
              </a:ext>
            </a:extLst>
          </p:cNvPr>
          <p:cNvCxnSpPr>
            <a:cxnSpLocks/>
          </p:cNvCxnSpPr>
          <p:nvPr/>
        </p:nvCxnSpPr>
        <p:spPr>
          <a:xfrm flipH="1" flipV="1">
            <a:off x="1279526" y="1147762"/>
            <a:ext cx="1" cy="43053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5E029FC-29DE-4714-AD08-0CAC6F10DE0B}"/>
              </a:ext>
            </a:extLst>
          </p:cNvPr>
          <p:cNvCxnSpPr>
            <a:cxnSpLocks/>
          </p:cNvCxnSpPr>
          <p:nvPr/>
        </p:nvCxnSpPr>
        <p:spPr>
          <a:xfrm flipH="1">
            <a:off x="1165225" y="4424362"/>
            <a:ext cx="279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A78F9BC-117E-42C3-B1A3-1A65D49F048B}"/>
              </a:ext>
            </a:extLst>
          </p:cNvPr>
          <p:cNvCxnSpPr>
            <a:cxnSpLocks/>
          </p:cNvCxnSpPr>
          <p:nvPr/>
        </p:nvCxnSpPr>
        <p:spPr>
          <a:xfrm>
            <a:off x="7997825" y="537686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68B4071-7873-4D9C-B668-3827DE4F28F5}"/>
              </a:ext>
            </a:extLst>
          </p:cNvPr>
          <p:cNvCxnSpPr>
            <a:cxnSpLocks/>
          </p:cNvCxnSpPr>
          <p:nvPr/>
        </p:nvCxnSpPr>
        <p:spPr>
          <a:xfrm>
            <a:off x="6397625" y="537686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6A1E459-ADF6-410D-800F-26F007611A17}"/>
              </a:ext>
            </a:extLst>
          </p:cNvPr>
          <p:cNvCxnSpPr>
            <a:cxnSpLocks/>
          </p:cNvCxnSpPr>
          <p:nvPr/>
        </p:nvCxnSpPr>
        <p:spPr>
          <a:xfrm>
            <a:off x="4797425" y="5372098"/>
            <a:ext cx="0" cy="1952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031A8B0-8B22-4933-B845-7AA1A73EFFB1}"/>
              </a:ext>
            </a:extLst>
          </p:cNvPr>
          <p:cNvCxnSpPr>
            <a:cxnSpLocks/>
          </p:cNvCxnSpPr>
          <p:nvPr/>
        </p:nvCxnSpPr>
        <p:spPr>
          <a:xfrm>
            <a:off x="3044825" y="5372098"/>
            <a:ext cx="0" cy="1952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A21A990-55F0-4629-B1E8-436B7ED76319}"/>
              </a:ext>
            </a:extLst>
          </p:cNvPr>
          <p:cNvCxnSpPr>
            <a:cxnSpLocks/>
          </p:cNvCxnSpPr>
          <p:nvPr/>
        </p:nvCxnSpPr>
        <p:spPr>
          <a:xfrm flipH="1">
            <a:off x="1166812" y="3357562"/>
            <a:ext cx="20161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65628A2-23FC-42DB-BBCD-57D6561FE035}"/>
              </a:ext>
            </a:extLst>
          </p:cNvPr>
          <p:cNvCxnSpPr>
            <a:cxnSpLocks/>
          </p:cNvCxnSpPr>
          <p:nvPr/>
        </p:nvCxnSpPr>
        <p:spPr>
          <a:xfrm flipH="1">
            <a:off x="1166812" y="2366962"/>
            <a:ext cx="20161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8485F6F9-AE4D-4AD7-8348-F672DF28E749}"/>
              </a:ext>
            </a:extLst>
          </p:cNvPr>
          <p:cNvCxnSpPr>
            <a:cxnSpLocks/>
          </p:cNvCxnSpPr>
          <p:nvPr/>
        </p:nvCxnSpPr>
        <p:spPr>
          <a:xfrm flipV="1">
            <a:off x="1264443" y="2328451"/>
            <a:ext cx="6783351" cy="3124610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A24EE18D-AF79-42D7-AA3D-B4491C83E567}"/>
              </a:ext>
            </a:extLst>
          </p:cNvPr>
          <p:cNvCxnSpPr>
            <a:cxnSpLocks/>
          </p:cNvCxnSpPr>
          <p:nvPr/>
        </p:nvCxnSpPr>
        <p:spPr>
          <a:xfrm flipV="1">
            <a:off x="7159625" y="1833562"/>
            <a:ext cx="0" cy="3619501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9FDFE9F-4F67-4A4A-AB4A-11CBD9F5785F}"/>
                  </a:ext>
                </a:extLst>
              </p:cNvPr>
              <p:cNvSpPr txBox="1"/>
              <p:nvPr/>
            </p:nvSpPr>
            <p:spPr>
              <a:xfrm>
                <a:off x="2723320" y="5625179"/>
                <a:ext cx="64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9FDFE9F-4F67-4A4A-AB4A-11CBD9F57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320" y="5625179"/>
                <a:ext cx="64300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8C4082-3652-44EE-8184-9AA5FB919D0B}"/>
                  </a:ext>
                </a:extLst>
              </p:cNvPr>
              <p:cNvSpPr txBox="1"/>
              <p:nvPr/>
            </p:nvSpPr>
            <p:spPr>
              <a:xfrm>
                <a:off x="4425950" y="5603429"/>
                <a:ext cx="64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8C4082-3652-44EE-8184-9AA5FB919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50" y="5603429"/>
                <a:ext cx="64300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88BDF53-6E37-423F-AE27-DBE23E8787E4}"/>
                  </a:ext>
                </a:extLst>
              </p:cNvPr>
              <p:cNvSpPr txBox="1"/>
              <p:nvPr/>
            </p:nvSpPr>
            <p:spPr>
              <a:xfrm>
                <a:off x="6076120" y="5603429"/>
                <a:ext cx="64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88BDF53-6E37-423F-AE27-DBE23E878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120" y="5603429"/>
                <a:ext cx="64300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1FDAF5A-6383-4EC1-8587-03C4E323BF95}"/>
                  </a:ext>
                </a:extLst>
              </p:cNvPr>
              <p:cNvSpPr txBox="1"/>
              <p:nvPr/>
            </p:nvSpPr>
            <p:spPr>
              <a:xfrm>
                <a:off x="7726290" y="5603429"/>
                <a:ext cx="64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1FDAF5A-6383-4EC1-8587-03C4E323B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290" y="5603429"/>
                <a:ext cx="64300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661E6F-674D-4AB7-9260-71947B3392C5}"/>
                  </a:ext>
                </a:extLst>
              </p:cNvPr>
              <p:cNvSpPr txBox="1"/>
              <p:nvPr/>
            </p:nvSpPr>
            <p:spPr>
              <a:xfrm>
                <a:off x="490810" y="4049492"/>
                <a:ext cx="64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661E6F-674D-4AB7-9260-71947B339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10" y="4049492"/>
                <a:ext cx="64300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1586418-BC0D-420A-B6DD-3EEB8DBB37EF}"/>
                  </a:ext>
                </a:extLst>
              </p:cNvPr>
              <p:cNvSpPr txBox="1"/>
              <p:nvPr/>
            </p:nvSpPr>
            <p:spPr>
              <a:xfrm>
                <a:off x="471473" y="2979957"/>
                <a:ext cx="64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1586418-BC0D-420A-B6DD-3EEB8DBB3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73" y="2979957"/>
                <a:ext cx="64300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E5447B3-FA46-42C3-B50C-DEDC08A714D2}"/>
                  </a:ext>
                </a:extLst>
              </p:cNvPr>
              <p:cNvSpPr txBox="1"/>
              <p:nvPr/>
            </p:nvSpPr>
            <p:spPr>
              <a:xfrm>
                <a:off x="358634" y="1987330"/>
                <a:ext cx="64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E5447B3-FA46-42C3-B50C-DEDC08A71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34" y="1987330"/>
                <a:ext cx="643009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Овал 68">
            <a:extLst>
              <a:ext uri="{FF2B5EF4-FFF2-40B4-BE49-F238E27FC236}">
                <a16:creationId xmlns:a16="http://schemas.microsoft.com/office/drawing/2014/main" id="{A47D1A4B-3CF7-4D08-8C39-E50D80758245}"/>
              </a:ext>
            </a:extLst>
          </p:cNvPr>
          <p:cNvSpPr/>
          <p:nvPr/>
        </p:nvSpPr>
        <p:spPr>
          <a:xfrm>
            <a:off x="6931024" y="1789958"/>
            <a:ext cx="273050" cy="184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AF5B559D-7CAB-45F3-8CD9-64A6CFB0EB56}"/>
              </a:ext>
            </a:extLst>
          </p:cNvPr>
          <p:cNvCxnSpPr>
            <a:cxnSpLocks/>
          </p:cNvCxnSpPr>
          <p:nvPr/>
        </p:nvCxnSpPr>
        <p:spPr>
          <a:xfrm flipV="1">
            <a:off x="1290638" y="1857376"/>
            <a:ext cx="5868987" cy="31826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D489EA3-9C88-4C94-A5B2-B945EF00E449}"/>
                  </a:ext>
                </a:extLst>
              </p:cNvPr>
              <p:cNvSpPr txBox="1"/>
              <p:nvPr/>
            </p:nvSpPr>
            <p:spPr>
              <a:xfrm>
                <a:off x="8775711" y="5625179"/>
                <a:ext cx="13732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D489EA3-9C88-4C94-A5B2-B945EF00E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711" y="5625179"/>
                <a:ext cx="137323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85F94A9-EEF6-41ED-9488-A2C26615A2B5}"/>
                  </a:ext>
                </a:extLst>
              </p:cNvPr>
              <p:cNvSpPr txBox="1"/>
              <p:nvPr/>
            </p:nvSpPr>
            <p:spPr>
              <a:xfrm>
                <a:off x="262725" y="874862"/>
                <a:ext cx="29606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85F94A9-EEF6-41ED-9488-A2C26615A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25" y="874862"/>
                <a:ext cx="2960699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ACE8E47B-6518-439B-A28F-EF659781F4DD}"/>
              </a:ext>
            </a:extLst>
          </p:cNvPr>
          <p:cNvCxnSpPr>
            <a:cxnSpLocks/>
          </p:cNvCxnSpPr>
          <p:nvPr/>
        </p:nvCxnSpPr>
        <p:spPr>
          <a:xfrm flipV="1">
            <a:off x="1264443" y="1443683"/>
            <a:ext cx="6733382" cy="3018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>
            <a:extLst>
              <a:ext uri="{FF2B5EF4-FFF2-40B4-BE49-F238E27FC236}">
                <a16:creationId xmlns:a16="http://schemas.microsoft.com/office/drawing/2014/main" id="{13E9FFB4-7AE4-4536-BB38-7464B3D11C8C}"/>
              </a:ext>
            </a:extLst>
          </p:cNvPr>
          <p:cNvSpPr/>
          <p:nvPr/>
        </p:nvSpPr>
        <p:spPr>
          <a:xfrm>
            <a:off x="1168400" y="4354293"/>
            <a:ext cx="273050" cy="184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F0128E0-C0D3-43FA-8871-2BDC00FEFC51}"/>
                  </a:ext>
                </a:extLst>
              </p:cNvPr>
              <p:cNvSpPr txBox="1"/>
              <p:nvPr/>
            </p:nvSpPr>
            <p:spPr>
              <a:xfrm rot="20167596">
                <a:off x="1907042" y="2367411"/>
                <a:ext cx="395486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4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/>
                  <a:t>t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F0128E0-C0D3-43FA-8871-2BDC00FEF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67596">
                <a:off x="1907042" y="2367411"/>
                <a:ext cx="3954861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56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59" grpId="0"/>
      <p:bldP spid="69" grpId="0" animBg="1"/>
      <p:bldP spid="78" grpId="0"/>
      <p:bldP spid="79" grpId="0"/>
      <p:bldP spid="45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 GRAFIGI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BF44C001-2DC0-456B-95FA-D2829EC58B79}"/>
              </a:ext>
            </a:extLst>
          </p:cNvPr>
          <p:cNvCxnSpPr>
            <a:cxnSpLocks/>
          </p:cNvCxnSpPr>
          <p:nvPr/>
        </p:nvCxnSpPr>
        <p:spPr>
          <a:xfrm>
            <a:off x="1279525" y="5453062"/>
            <a:ext cx="6565900" cy="556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F7FD53CB-8CAB-41E5-A12C-79CD78C5713A}"/>
              </a:ext>
            </a:extLst>
          </p:cNvPr>
          <p:cNvCxnSpPr>
            <a:cxnSpLocks/>
          </p:cNvCxnSpPr>
          <p:nvPr/>
        </p:nvCxnSpPr>
        <p:spPr>
          <a:xfrm flipH="1" flipV="1">
            <a:off x="1279526" y="1147762"/>
            <a:ext cx="1" cy="43053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5E029FC-29DE-4714-AD08-0CAC6F10DE0B}"/>
              </a:ext>
            </a:extLst>
          </p:cNvPr>
          <p:cNvCxnSpPr>
            <a:cxnSpLocks/>
          </p:cNvCxnSpPr>
          <p:nvPr/>
        </p:nvCxnSpPr>
        <p:spPr>
          <a:xfrm flipH="1">
            <a:off x="1165225" y="4424362"/>
            <a:ext cx="279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68B4071-7873-4D9C-B668-3827DE4F28F5}"/>
              </a:ext>
            </a:extLst>
          </p:cNvPr>
          <p:cNvCxnSpPr>
            <a:cxnSpLocks/>
          </p:cNvCxnSpPr>
          <p:nvPr/>
        </p:nvCxnSpPr>
        <p:spPr>
          <a:xfrm>
            <a:off x="6397625" y="537686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6A1E459-ADF6-410D-800F-26F007611A17}"/>
              </a:ext>
            </a:extLst>
          </p:cNvPr>
          <p:cNvCxnSpPr>
            <a:cxnSpLocks/>
          </p:cNvCxnSpPr>
          <p:nvPr/>
        </p:nvCxnSpPr>
        <p:spPr>
          <a:xfrm>
            <a:off x="4797425" y="5372098"/>
            <a:ext cx="0" cy="1952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031A8B0-8B22-4933-B845-7AA1A73EFFB1}"/>
              </a:ext>
            </a:extLst>
          </p:cNvPr>
          <p:cNvCxnSpPr>
            <a:cxnSpLocks/>
          </p:cNvCxnSpPr>
          <p:nvPr/>
        </p:nvCxnSpPr>
        <p:spPr>
          <a:xfrm>
            <a:off x="3044825" y="5372098"/>
            <a:ext cx="0" cy="1952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A21A990-55F0-4629-B1E8-436B7ED76319}"/>
              </a:ext>
            </a:extLst>
          </p:cNvPr>
          <p:cNvCxnSpPr>
            <a:cxnSpLocks/>
          </p:cNvCxnSpPr>
          <p:nvPr/>
        </p:nvCxnSpPr>
        <p:spPr>
          <a:xfrm flipH="1">
            <a:off x="1166812" y="3357562"/>
            <a:ext cx="20161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65628A2-23FC-42DB-BBCD-57D6561FE035}"/>
              </a:ext>
            </a:extLst>
          </p:cNvPr>
          <p:cNvCxnSpPr>
            <a:cxnSpLocks/>
          </p:cNvCxnSpPr>
          <p:nvPr/>
        </p:nvCxnSpPr>
        <p:spPr>
          <a:xfrm flipH="1">
            <a:off x="1166812" y="2366962"/>
            <a:ext cx="20161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9FDFE9F-4F67-4A4A-AB4A-11CBD9F5785F}"/>
                  </a:ext>
                </a:extLst>
              </p:cNvPr>
              <p:cNvSpPr txBox="1"/>
              <p:nvPr/>
            </p:nvSpPr>
            <p:spPr>
              <a:xfrm>
                <a:off x="2723320" y="5625179"/>
                <a:ext cx="64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9FDFE9F-4F67-4A4A-AB4A-11CBD9F57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320" y="5625179"/>
                <a:ext cx="64300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8C4082-3652-44EE-8184-9AA5FB919D0B}"/>
                  </a:ext>
                </a:extLst>
              </p:cNvPr>
              <p:cNvSpPr txBox="1"/>
              <p:nvPr/>
            </p:nvSpPr>
            <p:spPr>
              <a:xfrm>
                <a:off x="4425950" y="5603429"/>
                <a:ext cx="64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8C4082-3652-44EE-8184-9AA5FB919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50" y="5603429"/>
                <a:ext cx="64300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88BDF53-6E37-423F-AE27-DBE23E8787E4}"/>
                  </a:ext>
                </a:extLst>
              </p:cNvPr>
              <p:cNvSpPr txBox="1"/>
              <p:nvPr/>
            </p:nvSpPr>
            <p:spPr>
              <a:xfrm>
                <a:off x="6076120" y="5603429"/>
                <a:ext cx="64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88BDF53-6E37-423F-AE27-DBE23E878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120" y="5603429"/>
                <a:ext cx="64300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661E6F-674D-4AB7-9260-71947B3392C5}"/>
                  </a:ext>
                </a:extLst>
              </p:cNvPr>
              <p:cNvSpPr txBox="1"/>
              <p:nvPr/>
            </p:nvSpPr>
            <p:spPr>
              <a:xfrm>
                <a:off x="490810" y="4049492"/>
                <a:ext cx="64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661E6F-674D-4AB7-9260-71947B339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10" y="4049492"/>
                <a:ext cx="64300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1586418-BC0D-420A-B6DD-3EEB8DBB37EF}"/>
                  </a:ext>
                </a:extLst>
              </p:cNvPr>
              <p:cNvSpPr txBox="1"/>
              <p:nvPr/>
            </p:nvSpPr>
            <p:spPr>
              <a:xfrm>
                <a:off x="471473" y="2979957"/>
                <a:ext cx="64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1586418-BC0D-420A-B6DD-3EEB8DBB3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73" y="2979957"/>
                <a:ext cx="64300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E5447B3-FA46-42C3-B50C-DEDC08A714D2}"/>
                  </a:ext>
                </a:extLst>
              </p:cNvPr>
              <p:cNvSpPr txBox="1"/>
              <p:nvPr/>
            </p:nvSpPr>
            <p:spPr>
              <a:xfrm>
                <a:off x="358634" y="1987330"/>
                <a:ext cx="64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E5447B3-FA46-42C3-B50C-DEDC08A71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34" y="1987330"/>
                <a:ext cx="64300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Овал 68">
            <a:extLst>
              <a:ext uri="{FF2B5EF4-FFF2-40B4-BE49-F238E27FC236}">
                <a16:creationId xmlns:a16="http://schemas.microsoft.com/office/drawing/2014/main" id="{A47D1A4B-3CF7-4D08-8C39-E50D80758245}"/>
              </a:ext>
            </a:extLst>
          </p:cNvPr>
          <p:cNvSpPr/>
          <p:nvPr/>
        </p:nvSpPr>
        <p:spPr>
          <a:xfrm>
            <a:off x="1168400" y="2302857"/>
            <a:ext cx="273050" cy="1843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D489EA3-9C88-4C94-A5B2-B945EF00E449}"/>
                  </a:ext>
                </a:extLst>
              </p:cNvPr>
              <p:cNvSpPr txBox="1"/>
              <p:nvPr/>
            </p:nvSpPr>
            <p:spPr>
              <a:xfrm>
                <a:off x="7182618" y="5525720"/>
                <a:ext cx="20344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D489EA3-9C88-4C94-A5B2-B945EF00E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618" y="5525720"/>
                <a:ext cx="2034405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85F94A9-EEF6-41ED-9488-A2C26615A2B5}"/>
                  </a:ext>
                </a:extLst>
              </p:cNvPr>
              <p:cNvSpPr txBox="1"/>
              <p:nvPr/>
            </p:nvSpPr>
            <p:spPr>
              <a:xfrm>
                <a:off x="262725" y="874862"/>
                <a:ext cx="29606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85F94A9-EEF6-41ED-9488-A2C26615A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25" y="874862"/>
                <a:ext cx="2960699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Овал 44">
            <a:extLst>
              <a:ext uri="{FF2B5EF4-FFF2-40B4-BE49-F238E27FC236}">
                <a16:creationId xmlns:a16="http://schemas.microsoft.com/office/drawing/2014/main" id="{13E9FFB4-7AE4-4536-BB38-7464B3D11C8C}"/>
              </a:ext>
            </a:extLst>
          </p:cNvPr>
          <p:cNvSpPr/>
          <p:nvPr/>
        </p:nvSpPr>
        <p:spPr>
          <a:xfrm>
            <a:off x="4613274" y="4367737"/>
            <a:ext cx="273050" cy="1843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50D5AE50-3AD8-4150-8733-4EE683491504}"/>
              </a:ext>
            </a:extLst>
          </p:cNvPr>
          <p:cNvCxnSpPr>
            <a:cxnSpLocks/>
          </p:cNvCxnSpPr>
          <p:nvPr/>
        </p:nvCxnSpPr>
        <p:spPr>
          <a:xfrm flipV="1">
            <a:off x="4794250" y="4462462"/>
            <a:ext cx="0" cy="1046242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6007E64A-AF46-4981-8893-8CF8FE4B0794}"/>
              </a:ext>
            </a:extLst>
          </p:cNvPr>
          <p:cNvCxnSpPr>
            <a:cxnSpLocks/>
          </p:cNvCxnSpPr>
          <p:nvPr/>
        </p:nvCxnSpPr>
        <p:spPr>
          <a:xfrm flipV="1">
            <a:off x="1217162" y="4404616"/>
            <a:ext cx="3509167" cy="22186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>
            <a:extLst>
              <a:ext uri="{FF2B5EF4-FFF2-40B4-BE49-F238E27FC236}">
                <a16:creationId xmlns:a16="http://schemas.microsoft.com/office/drawing/2014/main" id="{8070308D-7F18-4FF0-A3C8-7692AFC0DEBF}"/>
              </a:ext>
            </a:extLst>
          </p:cNvPr>
          <p:cNvSpPr/>
          <p:nvPr/>
        </p:nvSpPr>
        <p:spPr>
          <a:xfrm>
            <a:off x="6311104" y="5324335"/>
            <a:ext cx="273050" cy="1843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4EE2254C-6E02-434C-8B67-92E6E29222B8}"/>
              </a:ext>
            </a:extLst>
          </p:cNvPr>
          <p:cNvCxnSpPr>
            <a:cxnSpLocks/>
          </p:cNvCxnSpPr>
          <p:nvPr/>
        </p:nvCxnSpPr>
        <p:spPr>
          <a:xfrm>
            <a:off x="1304925" y="2413551"/>
            <a:ext cx="5142704" cy="302147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51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7" grpId="0"/>
      <p:bldP spid="58" grpId="0"/>
      <p:bldP spid="59" grpId="0"/>
      <p:bldP spid="69" grpId="0" animBg="1"/>
      <p:bldP spid="78" grpId="0"/>
      <p:bldP spid="79" grpId="0"/>
      <p:bldP spid="45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 GRAFIGI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BF44C001-2DC0-456B-95FA-D2829EC58B79}"/>
              </a:ext>
            </a:extLst>
          </p:cNvPr>
          <p:cNvCxnSpPr>
            <a:cxnSpLocks/>
          </p:cNvCxnSpPr>
          <p:nvPr/>
        </p:nvCxnSpPr>
        <p:spPr>
          <a:xfrm>
            <a:off x="937425" y="4525339"/>
            <a:ext cx="9803600" cy="7265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F7FD53CB-8CAB-41E5-A12C-79CD78C5713A}"/>
              </a:ext>
            </a:extLst>
          </p:cNvPr>
          <p:cNvCxnSpPr>
            <a:cxnSpLocks/>
          </p:cNvCxnSpPr>
          <p:nvPr/>
        </p:nvCxnSpPr>
        <p:spPr>
          <a:xfrm flipV="1">
            <a:off x="937283" y="1226019"/>
            <a:ext cx="4533" cy="32802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6A1E459-ADF6-410D-800F-26F007611A17}"/>
              </a:ext>
            </a:extLst>
          </p:cNvPr>
          <p:cNvCxnSpPr>
            <a:cxnSpLocks/>
          </p:cNvCxnSpPr>
          <p:nvPr/>
        </p:nvCxnSpPr>
        <p:spPr>
          <a:xfrm>
            <a:off x="8527066" y="4434451"/>
            <a:ext cx="0" cy="2820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031A8B0-8B22-4933-B845-7AA1A73EFFB1}"/>
              </a:ext>
            </a:extLst>
          </p:cNvPr>
          <p:cNvCxnSpPr>
            <a:cxnSpLocks/>
          </p:cNvCxnSpPr>
          <p:nvPr/>
        </p:nvCxnSpPr>
        <p:spPr>
          <a:xfrm>
            <a:off x="3370261" y="4417848"/>
            <a:ext cx="0" cy="2530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A21A990-55F0-4629-B1E8-436B7ED76319}"/>
              </a:ext>
            </a:extLst>
          </p:cNvPr>
          <p:cNvCxnSpPr>
            <a:cxnSpLocks/>
          </p:cNvCxnSpPr>
          <p:nvPr/>
        </p:nvCxnSpPr>
        <p:spPr>
          <a:xfrm flipH="1">
            <a:off x="861617" y="2337653"/>
            <a:ext cx="201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9FDFE9F-4F67-4A4A-AB4A-11CBD9F5785F}"/>
                  </a:ext>
                </a:extLst>
              </p:cNvPr>
              <p:cNvSpPr txBox="1"/>
              <p:nvPr/>
            </p:nvSpPr>
            <p:spPr>
              <a:xfrm>
                <a:off x="3028120" y="4716508"/>
                <a:ext cx="64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9FDFE9F-4F67-4A4A-AB4A-11CBD9F57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120" y="4716508"/>
                <a:ext cx="64300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88BDF53-6E37-423F-AE27-DBE23E8787E4}"/>
                  </a:ext>
                </a:extLst>
              </p:cNvPr>
              <p:cNvSpPr txBox="1"/>
              <p:nvPr/>
            </p:nvSpPr>
            <p:spPr>
              <a:xfrm>
                <a:off x="9502944" y="4703198"/>
                <a:ext cx="10132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5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88BDF53-6E37-423F-AE27-DBE23E878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944" y="4703198"/>
                <a:ext cx="1013287" cy="646331"/>
              </a:xfrm>
              <a:prstGeom prst="rect">
                <a:avLst/>
              </a:prstGeom>
              <a:blipFill>
                <a:blip r:embed="rId3"/>
                <a:stretch>
                  <a:fillRect l="-18675" t="-1509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91586418-BC0D-420A-B6DD-3EEB8DBB37EF}"/>
              </a:ext>
            </a:extLst>
          </p:cNvPr>
          <p:cNvSpPr txBox="1"/>
          <p:nvPr/>
        </p:nvSpPr>
        <p:spPr>
          <a:xfrm>
            <a:off x="129373" y="2052234"/>
            <a:ext cx="64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  <a:endParaRPr lang="ru-RU" sz="3600" b="1" dirty="0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A47D1A4B-3CF7-4D08-8C39-E50D80758245}"/>
              </a:ext>
            </a:extLst>
          </p:cNvPr>
          <p:cNvSpPr/>
          <p:nvPr/>
        </p:nvSpPr>
        <p:spPr>
          <a:xfrm>
            <a:off x="861617" y="4374519"/>
            <a:ext cx="273050" cy="1843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D489EA3-9C88-4C94-A5B2-B945EF00E449}"/>
                  </a:ext>
                </a:extLst>
              </p:cNvPr>
              <p:cNvSpPr txBox="1"/>
              <p:nvPr/>
            </p:nvSpPr>
            <p:spPr>
              <a:xfrm>
                <a:off x="10388707" y="4617048"/>
                <a:ext cx="11769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D489EA3-9C88-4C94-A5B2-B945EF00E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8707" y="4617048"/>
                <a:ext cx="117696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85F94A9-EEF6-41ED-9488-A2C26615A2B5}"/>
                  </a:ext>
                </a:extLst>
              </p:cNvPr>
              <p:cNvSpPr txBox="1"/>
              <p:nvPr/>
            </p:nvSpPr>
            <p:spPr>
              <a:xfrm>
                <a:off x="502084" y="829921"/>
                <a:ext cx="26757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85F94A9-EEF6-41ED-9488-A2C26615A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84" y="829921"/>
                <a:ext cx="2675751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Овал 44">
            <a:extLst>
              <a:ext uri="{FF2B5EF4-FFF2-40B4-BE49-F238E27FC236}">
                <a16:creationId xmlns:a16="http://schemas.microsoft.com/office/drawing/2014/main" id="{13E9FFB4-7AE4-4536-BB38-7464B3D11C8C}"/>
              </a:ext>
            </a:extLst>
          </p:cNvPr>
          <p:cNvSpPr/>
          <p:nvPr/>
        </p:nvSpPr>
        <p:spPr>
          <a:xfrm>
            <a:off x="3204823" y="2295928"/>
            <a:ext cx="273050" cy="1843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50D5AE50-3AD8-4150-8733-4EE683491504}"/>
              </a:ext>
            </a:extLst>
          </p:cNvPr>
          <p:cNvCxnSpPr>
            <a:cxnSpLocks/>
          </p:cNvCxnSpPr>
          <p:nvPr/>
        </p:nvCxnSpPr>
        <p:spPr>
          <a:xfrm flipV="1">
            <a:off x="8527067" y="2375399"/>
            <a:ext cx="0" cy="216899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6007E64A-AF46-4981-8893-8CF8FE4B0794}"/>
              </a:ext>
            </a:extLst>
          </p:cNvPr>
          <p:cNvCxnSpPr>
            <a:cxnSpLocks/>
          </p:cNvCxnSpPr>
          <p:nvPr/>
        </p:nvCxnSpPr>
        <p:spPr>
          <a:xfrm flipV="1">
            <a:off x="1007877" y="2327495"/>
            <a:ext cx="2537512" cy="38942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>
            <a:extLst>
              <a:ext uri="{FF2B5EF4-FFF2-40B4-BE49-F238E27FC236}">
                <a16:creationId xmlns:a16="http://schemas.microsoft.com/office/drawing/2014/main" id="{8070308D-7F18-4FF0-A3C8-7692AFC0DEBF}"/>
              </a:ext>
            </a:extLst>
          </p:cNvPr>
          <p:cNvSpPr/>
          <p:nvPr/>
        </p:nvSpPr>
        <p:spPr>
          <a:xfrm>
            <a:off x="8390540" y="2337653"/>
            <a:ext cx="273050" cy="1843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4EE2254C-6E02-434C-8B67-92E6E29222B8}"/>
              </a:ext>
            </a:extLst>
          </p:cNvPr>
          <p:cNvCxnSpPr>
            <a:cxnSpLocks/>
          </p:cNvCxnSpPr>
          <p:nvPr/>
        </p:nvCxnSpPr>
        <p:spPr>
          <a:xfrm>
            <a:off x="8527066" y="2361223"/>
            <a:ext cx="1299559" cy="21641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86EC882-5E0E-4136-9A79-2E5AB3EDD1EC}"/>
                  </a:ext>
                </a:extLst>
              </p:cNvPr>
              <p:cNvSpPr txBox="1"/>
              <p:nvPr/>
            </p:nvSpPr>
            <p:spPr>
              <a:xfrm>
                <a:off x="8028698" y="4711539"/>
                <a:ext cx="10132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5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86EC882-5E0E-4136-9A79-2E5AB3EDD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698" y="4711539"/>
                <a:ext cx="1013287" cy="646331"/>
              </a:xfrm>
              <a:prstGeom prst="rect">
                <a:avLst/>
              </a:prstGeom>
              <a:blipFill>
                <a:blip r:embed="rId6"/>
                <a:stretch>
                  <a:fillRect l="-18072" t="-1509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49306E42-AA7D-407B-B450-EDBCEFAB7EA3}"/>
              </a:ext>
            </a:extLst>
          </p:cNvPr>
          <p:cNvCxnSpPr>
            <a:cxnSpLocks/>
          </p:cNvCxnSpPr>
          <p:nvPr/>
        </p:nvCxnSpPr>
        <p:spPr>
          <a:xfrm>
            <a:off x="3341349" y="2361223"/>
            <a:ext cx="5185718" cy="249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8EE28CFC-E3E0-42B2-B53C-9ABC810466C3}"/>
              </a:ext>
            </a:extLst>
          </p:cNvPr>
          <p:cNvCxnSpPr>
            <a:cxnSpLocks/>
          </p:cNvCxnSpPr>
          <p:nvPr/>
        </p:nvCxnSpPr>
        <p:spPr>
          <a:xfrm flipV="1">
            <a:off x="876257" y="2346966"/>
            <a:ext cx="2432061" cy="216816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06FD5815-C5DE-46C4-91E6-866D7B977C94}"/>
              </a:ext>
            </a:extLst>
          </p:cNvPr>
          <p:cNvCxnSpPr>
            <a:cxnSpLocks/>
          </p:cNvCxnSpPr>
          <p:nvPr/>
        </p:nvCxnSpPr>
        <p:spPr>
          <a:xfrm>
            <a:off x="9826625" y="4447164"/>
            <a:ext cx="0" cy="2820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67D0800B-DA5E-4A6F-AA98-80BE9F2891B7}"/>
              </a:ext>
            </a:extLst>
          </p:cNvPr>
          <p:cNvCxnSpPr>
            <a:cxnSpLocks/>
          </p:cNvCxnSpPr>
          <p:nvPr/>
        </p:nvCxnSpPr>
        <p:spPr>
          <a:xfrm flipV="1">
            <a:off x="3349624" y="2347967"/>
            <a:ext cx="0" cy="2196422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>
            <a:extLst>
              <a:ext uri="{FF2B5EF4-FFF2-40B4-BE49-F238E27FC236}">
                <a16:creationId xmlns:a16="http://schemas.microsoft.com/office/drawing/2014/main" id="{CCB8EA75-6B72-4250-AE2C-038A05701D8D}"/>
              </a:ext>
            </a:extLst>
          </p:cNvPr>
          <p:cNvSpPr/>
          <p:nvPr/>
        </p:nvSpPr>
        <p:spPr>
          <a:xfrm>
            <a:off x="9716518" y="4433154"/>
            <a:ext cx="273050" cy="1843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40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58" grpId="0"/>
      <p:bldP spid="69" grpId="0" animBg="1"/>
      <p:bldP spid="78" grpId="0"/>
      <p:bldP spid="79" grpId="0"/>
      <p:bldP spid="45" grpId="0" animBg="1"/>
      <p:bldP spid="32" grpId="0" animBg="1"/>
      <p:bldP spid="34" grpId="0"/>
      <p:bldP spid="5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8435</TotalTime>
  <Words>1031</Words>
  <Application>Microsoft Office PowerPoint</Application>
  <PresentationFormat>Произвольный</PresentationFormat>
  <Paragraphs>199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596</cp:revision>
  <dcterms:created xsi:type="dcterms:W3CDTF">2020-04-13T08:05:16Z</dcterms:created>
  <dcterms:modified xsi:type="dcterms:W3CDTF">2020-10-13T10:38:46Z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