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0" r:id="rId2"/>
    <p:sldId id="725" r:id="rId3"/>
    <p:sldId id="745" r:id="rId4"/>
    <p:sldId id="746" r:id="rId5"/>
    <p:sldId id="734" r:id="rId6"/>
    <p:sldId id="748" r:id="rId7"/>
    <p:sldId id="749" r:id="rId8"/>
    <p:sldId id="685" r:id="rId9"/>
    <p:sldId id="750" r:id="rId10"/>
    <p:sldId id="751" r:id="rId11"/>
    <p:sldId id="752" r:id="rId12"/>
    <p:sldId id="743" r:id="rId13"/>
    <p:sldId id="753" r:id="rId14"/>
    <p:sldId id="754" r:id="rId15"/>
    <p:sldId id="755" r:id="rId16"/>
    <p:sldId id="756" r:id="rId17"/>
    <p:sldId id="757" r:id="rId18"/>
    <p:sldId id="715" r:id="rId19"/>
    <p:sldId id="758" r:id="rId20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2" d="100"/>
          <a:sy n="62" d="100"/>
        </p:scale>
        <p:origin x="66" y="19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2"/>
            <a:ext cx="12185650" cy="152400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65432" y="63678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415226" cy="11696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94212" y="1803204"/>
            <a:ext cx="10814595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TEKIS O‘ZGARUVCHAN HARAKATDA TEZLANISH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09200" y="279204"/>
            <a:ext cx="1833477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44125" y="235572"/>
            <a:ext cx="1833477" cy="772510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862981"/>
            <a:ext cx="6661867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0" y="4348162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 VEKTOR KATTALIK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3121025" y="1681162"/>
                <a:ext cx="4947942" cy="194027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</m:acc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𝝑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25" y="1681162"/>
                <a:ext cx="4947942" cy="1940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67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 VEKTOR KATTALIK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39725" y="1071562"/>
            <a:ext cx="11506200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140D0-5447-4B4B-A986-85AFE5E0F59C}"/>
                  </a:ext>
                </a:extLst>
              </p:cNvPr>
              <p:cNvSpPr txBox="1"/>
              <p:nvPr/>
            </p:nvSpPr>
            <p:spPr>
              <a:xfrm>
                <a:off x="149225" y="2398471"/>
                <a:ext cx="11544300" cy="3536353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rabicParenR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absolyut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moduli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o‘zgarganida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</m:oMath>
                </a14:m>
                <a:endParaRPr lang="en-US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jihatdan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o‘zgarganida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sz="36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140D0-5447-4B4B-A986-85AFE5E0F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2398471"/>
                <a:ext cx="11544300" cy="3536353"/>
              </a:xfrm>
              <a:prstGeom prst="rect">
                <a:avLst/>
              </a:prstGeom>
              <a:blipFill>
                <a:blip r:embed="rId2"/>
                <a:stretch>
                  <a:fillRect l="-1366" t="-1864" r="-136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6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73100" y="1071562"/>
            <a:ext cx="1083945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“Spark”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36 km/h dan 90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3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MASHQ (1)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758825" y="1223962"/>
            <a:ext cx="1083945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8 s da 20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0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MASHQ (2)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758825" y="1223962"/>
                <a:ext cx="10839450" cy="2352567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qo‘zg‘algan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0,3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9 m/s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25" y="1223962"/>
                <a:ext cx="10839450" cy="2352567"/>
              </a:xfrm>
              <a:prstGeom prst="rect">
                <a:avLst/>
              </a:prstGeom>
              <a:blipFill>
                <a:blip r:embed="rId2"/>
                <a:stretch>
                  <a:fillRect l="-2013" t="-1519" r="-1957" b="-962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71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MASHQ (3)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758825" y="1223962"/>
            <a:ext cx="10839450" cy="41549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Joyidan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qo‘zg‘algan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 s da 18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tormoz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5 s 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to‘xtadi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sekinlanuvcha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4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MASHQ (4)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758825" y="1223962"/>
            <a:ext cx="1083945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Kaptiva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25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45 km/h dan 90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Kaptiva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1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MASHQ (5)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530224" y="1223962"/>
                <a:ext cx="11125201" cy="302967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Samolyot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qo‘nish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paytida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g‘ildiraklarining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tekkandagi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360 km/h. Agar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to‘xtaydi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4" y="1223962"/>
                <a:ext cx="11125201" cy="3029676"/>
              </a:xfrm>
              <a:prstGeom prst="rect">
                <a:avLst/>
              </a:prstGeom>
              <a:blipFill>
                <a:blip r:embed="rId2"/>
                <a:stretch>
                  <a:fillRect l="-2017" t="-3557" r="-1908" b="-731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11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472106" y="1452562"/>
            <a:ext cx="112414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40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100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663951" y="1528762"/>
            <a:ext cx="108577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boshladingiz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to‘xtadingiz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sekinlanuvchan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87375" y="1223962"/>
            <a:ext cx="11010900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aravachaning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77825" y="995362"/>
            <a:ext cx="11201400" cy="175432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Tomizgich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aravachaning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tekislikdagi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Tomizgichdan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 0,5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D8544-396E-4231-B343-9E105D1F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52171" r="11791" b="33718"/>
          <a:stretch/>
        </p:blipFill>
        <p:spPr>
          <a:xfrm>
            <a:off x="341312" y="3052762"/>
            <a:ext cx="11201400" cy="3839886"/>
          </a:xfrm>
          <a:prstGeom prst="rect">
            <a:avLst/>
          </a:prstGeom>
        </p:spPr>
      </p:pic>
      <p:sp>
        <p:nvSpPr>
          <p:cNvPr id="5" name="Дуга 4">
            <a:extLst>
              <a:ext uri="{FF2B5EF4-FFF2-40B4-BE49-F238E27FC236}">
                <a16:creationId xmlns:a16="http://schemas.microsoft.com/office/drawing/2014/main" id="{6CD56C77-4C3F-43D6-9917-BB02241E6B80}"/>
              </a:ext>
            </a:extLst>
          </p:cNvPr>
          <p:cNvSpPr/>
          <p:nvPr/>
        </p:nvSpPr>
        <p:spPr>
          <a:xfrm rot="7975456">
            <a:off x="1443862" y="3057520"/>
            <a:ext cx="1423385" cy="165856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1CF6863A-A72F-45F5-B601-67A35348A671}"/>
              </a:ext>
            </a:extLst>
          </p:cNvPr>
          <p:cNvSpPr/>
          <p:nvPr/>
        </p:nvSpPr>
        <p:spPr>
          <a:xfrm rot="8286180">
            <a:off x="2673029" y="2545845"/>
            <a:ext cx="2383898" cy="2453461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2516F610-3B0C-4B07-B069-5725173C46E1}"/>
              </a:ext>
            </a:extLst>
          </p:cNvPr>
          <p:cNvSpPr/>
          <p:nvPr/>
        </p:nvSpPr>
        <p:spPr>
          <a:xfrm rot="8556943">
            <a:off x="4529767" y="1744266"/>
            <a:ext cx="3965226" cy="353139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F8D7914B-C1C0-4C42-A4DD-DFFED300F056}"/>
              </a:ext>
            </a:extLst>
          </p:cNvPr>
          <p:cNvSpPr/>
          <p:nvPr/>
        </p:nvSpPr>
        <p:spPr>
          <a:xfrm rot="7975456">
            <a:off x="1151644" y="3902078"/>
            <a:ext cx="485946" cy="591023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D0F21-1DEB-4ADB-89F1-734505441310}"/>
              </a:ext>
            </a:extLst>
          </p:cNvPr>
          <p:cNvSpPr txBox="1"/>
          <p:nvPr/>
        </p:nvSpPr>
        <p:spPr>
          <a:xfrm>
            <a:off x="1106167" y="3020550"/>
            <a:ext cx="124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5DC5F-6A7E-427F-820E-06D2DDF5C12E}"/>
              </a:ext>
            </a:extLst>
          </p:cNvPr>
          <p:cNvSpPr txBox="1"/>
          <p:nvPr/>
        </p:nvSpPr>
        <p:spPr>
          <a:xfrm>
            <a:off x="2349577" y="3186795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BDE50-3909-430E-9EF4-752D7D89C2FA}"/>
              </a:ext>
            </a:extLst>
          </p:cNvPr>
          <p:cNvSpPr txBox="1"/>
          <p:nvPr/>
        </p:nvSpPr>
        <p:spPr>
          <a:xfrm>
            <a:off x="3992439" y="3375927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5EFD6-6C9E-4AD2-8A46-28CCE49D7000}"/>
              </a:ext>
            </a:extLst>
          </p:cNvPr>
          <p:cNvSpPr txBox="1"/>
          <p:nvPr/>
        </p:nvSpPr>
        <p:spPr>
          <a:xfrm>
            <a:off x="6048425" y="3592809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D8544-396E-4231-B343-9E105D1F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52171" r="11791" b="33718"/>
          <a:stretch/>
        </p:blipFill>
        <p:spPr>
          <a:xfrm>
            <a:off x="341312" y="995362"/>
            <a:ext cx="11201400" cy="3839886"/>
          </a:xfrm>
          <a:prstGeom prst="rect">
            <a:avLst/>
          </a:prstGeom>
        </p:spPr>
      </p:pic>
      <p:sp>
        <p:nvSpPr>
          <p:cNvPr id="5" name="Дуга 4">
            <a:extLst>
              <a:ext uri="{FF2B5EF4-FFF2-40B4-BE49-F238E27FC236}">
                <a16:creationId xmlns:a16="http://schemas.microsoft.com/office/drawing/2014/main" id="{6CD56C77-4C3F-43D6-9917-BB02241E6B80}"/>
              </a:ext>
            </a:extLst>
          </p:cNvPr>
          <p:cNvSpPr/>
          <p:nvPr/>
        </p:nvSpPr>
        <p:spPr>
          <a:xfrm rot="7975456">
            <a:off x="1443862" y="1016069"/>
            <a:ext cx="1423385" cy="165856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1CF6863A-A72F-45F5-B601-67A35348A671}"/>
              </a:ext>
            </a:extLst>
          </p:cNvPr>
          <p:cNvSpPr/>
          <p:nvPr/>
        </p:nvSpPr>
        <p:spPr>
          <a:xfrm rot="8286180">
            <a:off x="2673029" y="504394"/>
            <a:ext cx="2383898" cy="2453461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2516F610-3B0C-4B07-B069-5725173C46E1}"/>
              </a:ext>
            </a:extLst>
          </p:cNvPr>
          <p:cNvSpPr/>
          <p:nvPr/>
        </p:nvSpPr>
        <p:spPr>
          <a:xfrm rot="8556943">
            <a:off x="4529767" y="-297185"/>
            <a:ext cx="3965226" cy="353139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F8D7914B-C1C0-4C42-A4DD-DFFED300F056}"/>
              </a:ext>
            </a:extLst>
          </p:cNvPr>
          <p:cNvSpPr/>
          <p:nvPr/>
        </p:nvSpPr>
        <p:spPr>
          <a:xfrm rot="7975456">
            <a:off x="1151644" y="1860627"/>
            <a:ext cx="485946" cy="591023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D0F21-1DEB-4ADB-89F1-734505441310}"/>
              </a:ext>
            </a:extLst>
          </p:cNvPr>
          <p:cNvSpPr txBox="1"/>
          <p:nvPr/>
        </p:nvSpPr>
        <p:spPr>
          <a:xfrm>
            <a:off x="1106167" y="979099"/>
            <a:ext cx="124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5DC5F-6A7E-427F-820E-06D2DDF5C12E}"/>
              </a:ext>
            </a:extLst>
          </p:cNvPr>
          <p:cNvSpPr txBox="1"/>
          <p:nvPr/>
        </p:nvSpPr>
        <p:spPr>
          <a:xfrm>
            <a:off x="2349577" y="1145344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BDE50-3909-430E-9EF4-752D7D89C2FA}"/>
              </a:ext>
            </a:extLst>
          </p:cNvPr>
          <p:cNvSpPr txBox="1"/>
          <p:nvPr/>
        </p:nvSpPr>
        <p:spPr>
          <a:xfrm>
            <a:off x="3992439" y="1334476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5EFD6-6C9E-4AD2-8A46-28CCE49D7000}"/>
              </a:ext>
            </a:extLst>
          </p:cNvPr>
          <p:cNvSpPr txBox="1"/>
          <p:nvPr/>
        </p:nvSpPr>
        <p:spPr>
          <a:xfrm>
            <a:off x="6048425" y="1551358"/>
            <a:ext cx="14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35 cm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E3FE-C5DF-4034-8965-6BE792BB7AAF}"/>
                  </a:ext>
                </a:extLst>
              </p:cNvPr>
              <p:cNvSpPr txBox="1"/>
              <p:nvPr/>
            </p:nvSpPr>
            <p:spPr>
              <a:xfrm>
                <a:off x="2559314" y="4506170"/>
                <a:ext cx="6024180" cy="119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,5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 20 cm/s</a:t>
                </a:r>
                <a:endParaRPr lang="ru-RU" sz="4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E3FE-C5DF-4034-8965-6BE792BB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14" y="4506170"/>
                <a:ext cx="6024180" cy="1197379"/>
              </a:xfrm>
              <a:prstGeom prst="rect">
                <a:avLst/>
              </a:prstGeom>
              <a:blipFill>
                <a:blip r:embed="rId3"/>
                <a:stretch>
                  <a:fillRect r="-3441" b="-8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06425" y="1071562"/>
            <a:ext cx="10706100" cy="30469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o‘zgaruvcha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1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29F7FF5E-7C6B-482F-AEBE-5EAD0EE8576E}"/>
              </a:ext>
            </a:extLst>
          </p:cNvPr>
          <p:cNvSpPr/>
          <p:nvPr/>
        </p:nvSpPr>
        <p:spPr>
          <a:xfrm>
            <a:off x="682625" y="1833562"/>
            <a:ext cx="10287000" cy="1219200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5353FD57-4D3E-44B8-BBFE-DC6DDB746BA6}"/>
              </a:ext>
            </a:extLst>
          </p:cNvPr>
          <p:cNvSpPr/>
          <p:nvPr/>
        </p:nvSpPr>
        <p:spPr>
          <a:xfrm>
            <a:off x="646112" y="4929187"/>
            <a:ext cx="10287000" cy="17335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6791680-F464-4E3E-B6BE-79B4E678459E}"/>
              </a:ext>
            </a:extLst>
          </p:cNvPr>
          <p:cNvSpPr/>
          <p:nvPr/>
        </p:nvSpPr>
        <p:spPr>
          <a:xfrm>
            <a:off x="646112" y="1223962"/>
            <a:ext cx="876300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972AC-38D0-4A34-A0A6-37DA4A088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" t="20133" r="3418" b="13734"/>
          <a:stretch/>
        </p:blipFill>
        <p:spPr>
          <a:xfrm rot="560773">
            <a:off x="704399" y="3791282"/>
            <a:ext cx="266700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529E-6 -2.17096E-6 L 0.76746 0.164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6" y="8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22E-6 -4.88467E-7 L 0.62663 0.18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1" y="9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FBE11937-6A7C-481E-A52E-F873E0A50374}"/>
              </a:ext>
            </a:extLst>
          </p:cNvPr>
          <p:cNvSpPr/>
          <p:nvPr/>
        </p:nvSpPr>
        <p:spPr>
          <a:xfrm rot="16200000">
            <a:off x="5235074" y="-2993169"/>
            <a:ext cx="1786514" cy="108303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O‘ZGARUVCHAN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6791680-F464-4E3E-B6BE-79B4E678459E}"/>
              </a:ext>
            </a:extLst>
          </p:cNvPr>
          <p:cNvSpPr/>
          <p:nvPr/>
        </p:nvSpPr>
        <p:spPr>
          <a:xfrm>
            <a:off x="835025" y="2229178"/>
            <a:ext cx="1036283" cy="10245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972AC-38D0-4A34-A0A6-37DA4A088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" t="20133" r="3418" b="13734"/>
          <a:stretch/>
        </p:blipFill>
        <p:spPr>
          <a:xfrm rot="20983233">
            <a:off x="814119" y="5184716"/>
            <a:ext cx="2667001" cy="1371600"/>
          </a:xfrm>
          <a:prstGeom prst="rect">
            <a:avLst/>
          </a:prstGeom>
        </p:spPr>
      </p:pic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CF32AD8A-D42F-41A9-91CD-80DB10F8464E}"/>
              </a:ext>
            </a:extLst>
          </p:cNvPr>
          <p:cNvSpPr/>
          <p:nvPr/>
        </p:nvSpPr>
        <p:spPr>
          <a:xfrm rot="16200000">
            <a:off x="5278801" y="435831"/>
            <a:ext cx="1786514" cy="108303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994E-6 2.73632E-6 L 0.7767 -0.227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35" y="-11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E-6 -3.17956E-6 L 0.66142 -0.18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4" y="-9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Z L A N I 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06425" y="995362"/>
            <a:ext cx="10591800" cy="1938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3428354" y="2401262"/>
                <a:ext cx="4947942" cy="166058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4" y="2401262"/>
                <a:ext cx="4947942" cy="1660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/>
              <p:nvPr/>
            </p:nvSpPr>
            <p:spPr>
              <a:xfrm>
                <a:off x="602282" y="4104540"/>
                <a:ext cx="49479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tezlanish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82" y="4104540"/>
                <a:ext cx="4947942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2C1C6-D837-4100-8441-064701777DBB}"/>
                  </a:ext>
                </a:extLst>
              </p:cNvPr>
              <p:cNvSpPr txBox="1"/>
              <p:nvPr/>
            </p:nvSpPr>
            <p:spPr>
              <a:xfrm>
                <a:off x="396875" y="5533407"/>
                <a:ext cx="68389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(m/s)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2C1C6-D837-4100-8441-06470177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" y="5533407"/>
                <a:ext cx="6838949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519BC-EBB6-4ED3-BFBB-C4A32003BA31}"/>
                  </a:ext>
                </a:extLst>
              </p:cNvPr>
              <p:cNvSpPr txBox="1"/>
              <p:nvPr/>
            </p:nvSpPr>
            <p:spPr>
              <a:xfrm>
                <a:off x="380678" y="4759859"/>
                <a:ext cx="98269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 m/s)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519BC-EBB6-4ED3-BFBB-C4A32003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8" y="4759859"/>
                <a:ext cx="9826947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3814E-B181-40C2-A2F1-BA2120728937}"/>
                  </a:ext>
                </a:extLst>
              </p:cNvPr>
              <p:cNvSpPr txBox="1"/>
              <p:nvPr/>
            </p:nvSpPr>
            <p:spPr>
              <a:xfrm>
                <a:off x="602282" y="6195932"/>
                <a:ext cx="39001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(s)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3814E-B181-40C2-A2F1-BA212072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82" y="6195932"/>
                <a:ext cx="3900192" cy="707886"/>
              </a:xfrm>
              <a:prstGeom prst="rect">
                <a:avLst/>
              </a:prstGeom>
              <a:blipFill>
                <a:blip r:embed="rId6"/>
                <a:stretch>
                  <a:fillRect l="-5625" t="-17094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 BIRLIGI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835025" y="2865260"/>
                <a:ext cx="5530460" cy="18510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2865260"/>
                <a:ext cx="5530460" cy="18510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/>
              <p:nvPr/>
            </p:nvSpPr>
            <p:spPr>
              <a:xfrm>
                <a:off x="1901825" y="5114386"/>
                <a:ext cx="6705600" cy="107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25" y="5114386"/>
                <a:ext cx="6705600" cy="1077411"/>
              </a:xfrm>
              <a:prstGeom prst="rect">
                <a:avLst/>
              </a:prstGeom>
              <a:blipFill>
                <a:blip r:embed="rId3"/>
                <a:stretch>
                  <a:fillRect l="-4182" t="-6780" b="-12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/>
              <p:nvPr/>
            </p:nvSpPr>
            <p:spPr>
              <a:xfrm>
                <a:off x="3425825" y="980785"/>
                <a:ext cx="4947942" cy="1486369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5" y="980785"/>
                <a:ext cx="4947942" cy="14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B7BC7F-FACB-4D8A-B4A5-C0A903284265}"/>
                  </a:ext>
                </a:extLst>
              </p:cNvPr>
              <p:cNvSpPr txBox="1"/>
              <p:nvPr/>
            </p:nvSpPr>
            <p:spPr>
              <a:xfrm>
                <a:off x="6092825" y="2818966"/>
                <a:ext cx="4094579" cy="189731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66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6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6600" dirty="0">
                    <a:ea typeface="Cambria Math" panose="02040503050406030204" pitchFamily="18" charset="0"/>
                  </a:rPr>
                  <a:t>  </a:t>
                </a:r>
                <a:r>
                  <a:rPr lang="en-US" sz="66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6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6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6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6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B7BC7F-FACB-4D8A-B4A5-C0A90328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25" y="2818966"/>
                <a:ext cx="4094579" cy="1897314"/>
              </a:xfrm>
              <a:prstGeom prst="rect">
                <a:avLst/>
              </a:prstGeom>
              <a:blipFill>
                <a:blip r:embed="rId5"/>
                <a:stretch>
                  <a:fillRect l="-9398" b="-1121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4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8062</TotalTime>
  <Words>594</Words>
  <Application>Microsoft Office PowerPoint</Application>
  <PresentationFormat>Произвольный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559</cp:revision>
  <dcterms:created xsi:type="dcterms:W3CDTF">2020-04-13T08:05:16Z</dcterms:created>
  <dcterms:modified xsi:type="dcterms:W3CDTF">2020-10-10T03:07:13Z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