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70" r:id="rId2"/>
    <p:sldId id="685" r:id="rId3"/>
    <p:sldId id="725" r:id="rId4"/>
    <p:sldId id="734" r:id="rId5"/>
    <p:sldId id="735" r:id="rId6"/>
    <p:sldId id="697" r:id="rId7"/>
    <p:sldId id="737" r:id="rId8"/>
    <p:sldId id="739" r:id="rId9"/>
    <p:sldId id="740" r:id="rId10"/>
    <p:sldId id="741" r:id="rId11"/>
    <p:sldId id="742" r:id="rId12"/>
    <p:sldId id="743" r:id="rId13"/>
    <p:sldId id="715" r:id="rId14"/>
    <p:sldId id="744" r:id="rId15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102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4762"/>
            <a:ext cx="12185650" cy="152400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3065432" y="63678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86599" y="156267"/>
            <a:ext cx="1415226" cy="1169699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069430" y="1702291"/>
            <a:ext cx="11500395" cy="1691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54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5400" b="1" dirty="0">
                <a:solidFill>
                  <a:srgbClr val="002060"/>
                </a:solidFill>
                <a:cs typeface="Arial" pitchFamily="34" charset="0"/>
              </a:rPr>
              <a:t> NOTEKIS HARAKATDA TEZLIK</a:t>
            </a:r>
            <a:endParaRPr lang="en-US" sz="6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909200" y="279204"/>
            <a:ext cx="1833477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944125" y="235572"/>
            <a:ext cx="1833477" cy="749427"/>
          </a:xfrm>
          <a:prstGeom prst="rect">
            <a:avLst/>
          </a:prstGeom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4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05893" y="1702291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4" name="Рисунок 2">
            <a:extLst>
              <a:ext uri="{FF2B5EF4-FFF2-40B4-BE49-F238E27FC236}">
                <a16:creationId xmlns:a16="http://schemas.microsoft.com/office/drawing/2014/main" id="{59FB0BB3-9852-4002-BE08-3D7157AA09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425" y="3862981"/>
            <a:ext cx="6661867" cy="2909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ject 5">
            <a:extLst>
              <a:ext uri="{FF2B5EF4-FFF2-40B4-BE49-F238E27FC236}">
                <a16:creationId xmlns:a16="http://schemas.microsoft.com/office/drawing/2014/main" id="{0FC72A35-DC9D-4D45-AAA0-2CC8D2C9107B}"/>
              </a:ext>
            </a:extLst>
          </p:cNvPr>
          <p:cNvSpPr/>
          <p:nvPr/>
        </p:nvSpPr>
        <p:spPr>
          <a:xfrm>
            <a:off x="728530" y="4348162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MASHQ (2)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557212" y="995362"/>
            <a:ext cx="11201400" cy="280076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Toshkentdan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7 : 30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“Spark”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avtomobili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270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10 : 30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da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Farg‘onaga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086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MASHQ (3)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911225" y="1223962"/>
            <a:ext cx="10210800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qismida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2 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qismidagi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o‘quvchining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269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MASHQ (4)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434975" y="1147762"/>
            <a:ext cx="11315700" cy="280076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Sherzodning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 m/s,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uyidan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maktabgacha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600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maktabga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7 : 50 da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borishi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uyidan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chiqishi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35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225425" y="1376362"/>
            <a:ext cx="1123744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Chang‘ichi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tepalikdan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tushgach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to‘xtagunga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qadar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boshlang‘ich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nolga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davomidagi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nolga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31-rasmda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grafikdagi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jism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008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: фигура 7">
            <a:extLst>
              <a:ext uri="{FF2B5EF4-FFF2-40B4-BE49-F238E27FC236}">
                <a16:creationId xmlns:a16="http://schemas.microsoft.com/office/drawing/2014/main" id="{04905C80-1C20-4DEA-A42D-0ACCEE3507F3}"/>
              </a:ext>
            </a:extLst>
          </p:cNvPr>
          <p:cNvSpPr/>
          <p:nvPr/>
        </p:nvSpPr>
        <p:spPr>
          <a:xfrm>
            <a:off x="1657350" y="2004639"/>
            <a:ext cx="8359611" cy="2713940"/>
          </a:xfrm>
          <a:custGeom>
            <a:avLst/>
            <a:gdLst>
              <a:gd name="connsiteX0" fmla="*/ 0 w 8359611"/>
              <a:gd name="connsiteY0" fmla="*/ 2638799 h 2713940"/>
              <a:gd name="connsiteX1" fmla="*/ 428625 w 8359611"/>
              <a:gd name="connsiteY1" fmla="*/ 1252911 h 2713940"/>
              <a:gd name="connsiteX2" fmla="*/ 428625 w 8359611"/>
              <a:gd name="connsiteY2" fmla="*/ 1252911 h 2713940"/>
              <a:gd name="connsiteX3" fmla="*/ 1285875 w 8359611"/>
              <a:gd name="connsiteY3" fmla="*/ 267074 h 2713940"/>
              <a:gd name="connsiteX4" fmla="*/ 2443163 w 8359611"/>
              <a:gd name="connsiteY4" fmla="*/ 95624 h 2713940"/>
              <a:gd name="connsiteX5" fmla="*/ 2443163 w 8359611"/>
              <a:gd name="connsiteY5" fmla="*/ 95624 h 2713940"/>
              <a:gd name="connsiteX6" fmla="*/ 3271838 w 8359611"/>
              <a:gd name="connsiteY6" fmla="*/ 881436 h 2713940"/>
              <a:gd name="connsiteX7" fmla="*/ 4414838 w 8359611"/>
              <a:gd name="connsiteY7" fmla="*/ 195636 h 2713940"/>
              <a:gd name="connsiteX8" fmla="*/ 6486525 w 8359611"/>
              <a:gd name="connsiteY8" fmla="*/ 38474 h 2713940"/>
              <a:gd name="connsiteX9" fmla="*/ 6843713 w 8359611"/>
              <a:gd name="connsiteY9" fmla="*/ 809999 h 2713940"/>
              <a:gd name="connsiteX10" fmla="*/ 7786688 w 8359611"/>
              <a:gd name="connsiteY10" fmla="*/ 1210049 h 2713940"/>
              <a:gd name="connsiteX11" fmla="*/ 8315325 w 8359611"/>
              <a:gd name="connsiteY11" fmla="*/ 2610224 h 2713940"/>
              <a:gd name="connsiteX12" fmla="*/ 8329613 w 8359611"/>
              <a:gd name="connsiteY12" fmla="*/ 2610224 h 2713940"/>
              <a:gd name="connsiteX13" fmla="*/ 8329613 w 8359611"/>
              <a:gd name="connsiteY13" fmla="*/ 2581649 h 2713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359611" h="2713940">
                <a:moveTo>
                  <a:pt x="0" y="2638799"/>
                </a:moveTo>
                <a:lnTo>
                  <a:pt x="428625" y="1252911"/>
                </a:lnTo>
                <a:lnTo>
                  <a:pt x="428625" y="1252911"/>
                </a:lnTo>
                <a:cubicBezTo>
                  <a:pt x="571500" y="1088605"/>
                  <a:pt x="950119" y="459955"/>
                  <a:pt x="1285875" y="267074"/>
                </a:cubicBezTo>
                <a:cubicBezTo>
                  <a:pt x="1621631" y="74193"/>
                  <a:pt x="2443163" y="95624"/>
                  <a:pt x="2443163" y="95624"/>
                </a:cubicBezTo>
                <a:lnTo>
                  <a:pt x="2443163" y="95624"/>
                </a:lnTo>
                <a:cubicBezTo>
                  <a:pt x="2581275" y="226592"/>
                  <a:pt x="2943226" y="864767"/>
                  <a:pt x="3271838" y="881436"/>
                </a:cubicBezTo>
                <a:cubicBezTo>
                  <a:pt x="3600450" y="898105"/>
                  <a:pt x="3879057" y="336130"/>
                  <a:pt x="4414838" y="195636"/>
                </a:cubicBezTo>
                <a:cubicBezTo>
                  <a:pt x="4950619" y="55142"/>
                  <a:pt x="6081713" y="-63920"/>
                  <a:pt x="6486525" y="38474"/>
                </a:cubicBezTo>
                <a:cubicBezTo>
                  <a:pt x="6891337" y="140868"/>
                  <a:pt x="6627019" y="614737"/>
                  <a:pt x="6843713" y="809999"/>
                </a:cubicBezTo>
                <a:cubicBezTo>
                  <a:pt x="7060407" y="1005261"/>
                  <a:pt x="7541419" y="910011"/>
                  <a:pt x="7786688" y="1210049"/>
                </a:cubicBezTo>
                <a:cubicBezTo>
                  <a:pt x="8031957" y="1510086"/>
                  <a:pt x="8224838" y="2376862"/>
                  <a:pt x="8315325" y="2610224"/>
                </a:cubicBezTo>
                <a:cubicBezTo>
                  <a:pt x="8405812" y="2843586"/>
                  <a:pt x="8329613" y="2610224"/>
                  <a:pt x="8329613" y="2610224"/>
                </a:cubicBezTo>
                <a:cubicBezTo>
                  <a:pt x="8331994" y="2605462"/>
                  <a:pt x="8330803" y="2593555"/>
                  <a:pt x="8329613" y="2581649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 GRAFIGI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7278AA8-3F52-49F5-B85F-941290972B9B}"/>
              </a:ext>
            </a:extLst>
          </p:cNvPr>
          <p:cNvCxnSpPr>
            <a:cxnSpLocks/>
            <a:endCxn id="44" idx="2"/>
          </p:cNvCxnSpPr>
          <p:nvPr/>
        </p:nvCxnSpPr>
        <p:spPr>
          <a:xfrm flipV="1">
            <a:off x="1564669" y="4604505"/>
            <a:ext cx="9371535" cy="97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7F1B803E-9C20-4112-9901-52E5B29A0F80}"/>
              </a:ext>
            </a:extLst>
          </p:cNvPr>
          <p:cNvCxnSpPr>
            <a:cxnSpLocks/>
          </p:cNvCxnSpPr>
          <p:nvPr/>
        </p:nvCxnSpPr>
        <p:spPr>
          <a:xfrm flipH="1" flipV="1">
            <a:off x="1584325" y="1437577"/>
            <a:ext cx="1" cy="329158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A4AD0379-CDBE-43A7-A760-E86423AB4325}"/>
              </a:ext>
            </a:extLst>
          </p:cNvPr>
          <p:cNvCxnSpPr>
            <a:cxnSpLocks/>
          </p:cNvCxnSpPr>
          <p:nvPr/>
        </p:nvCxnSpPr>
        <p:spPr>
          <a:xfrm>
            <a:off x="2996666" y="4614862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EAB597D-A4A9-48B6-B41D-126A68A42FBE}"/>
              </a:ext>
            </a:extLst>
          </p:cNvPr>
          <p:cNvCxnSpPr>
            <a:cxnSpLocks/>
          </p:cNvCxnSpPr>
          <p:nvPr/>
        </p:nvCxnSpPr>
        <p:spPr>
          <a:xfrm>
            <a:off x="4623512" y="4614862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3024A06-F186-4B47-AB62-00B0C0A6D7A3}"/>
              </a:ext>
            </a:extLst>
          </p:cNvPr>
          <p:cNvCxnSpPr>
            <a:cxnSpLocks/>
          </p:cNvCxnSpPr>
          <p:nvPr/>
        </p:nvCxnSpPr>
        <p:spPr>
          <a:xfrm>
            <a:off x="8329474" y="4622639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B13F635-B699-467E-AA87-E212957FFC45}"/>
              </a:ext>
            </a:extLst>
          </p:cNvPr>
          <p:cNvCxnSpPr>
            <a:cxnSpLocks/>
          </p:cNvCxnSpPr>
          <p:nvPr/>
        </p:nvCxnSpPr>
        <p:spPr>
          <a:xfrm>
            <a:off x="6345127" y="4629149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DD806D19-6D01-477F-BFEE-8ACD5FFA3E77}"/>
              </a:ext>
            </a:extLst>
          </p:cNvPr>
          <p:cNvCxnSpPr>
            <a:cxnSpLocks/>
          </p:cNvCxnSpPr>
          <p:nvPr/>
        </p:nvCxnSpPr>
        <p:spPr>
          <a:xfrm>
            <a:off x="10029148" y="4664604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1CF9CE19-CE83-4658-9EC9-69148708E8BF}"/>
              </a:ext>
            </a:extLst>
          </p:cNvPr>
          <p:cNvCxnSpPr>
            <a:cxnSpLocks/>
          </p:cNvCxnSpPr>
          <p:nvPr/>
        </p:nvCxnSpPr>
        <p:spPr>
          <a:xfrm flipV="1">
            <a:off x="1584325" y="2290079"/>
            <a:ext cx="8391480" cy="768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22E6835-C8C4-42E3-BDB2-32F3D48D7787}"/>
                  </a:ext>
                </a:extLst>
              </p:cNvPr>
              <p:cNvSpPr txBox="1"/>
              <p:nvPr/>
            </p:nvSpPr>
            <p:spPr>
              <a:xfrm>
                <a:off x="10140579" y="3958174"/>
                <a:ext cx="1591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𝒔𝒐𝒂𝒕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22E6835-C8C4-42E3-BDB2-32F3D48D7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0579" y="3958174"/>
                <a:ext cx="1591250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/>
              <p:nvPr/>
            </p:nvSpPr>
            <p:spPr>
              <a:xfrm>
                <a:off x="377825" y="929537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25" y="929537"/>
                <a:ext cx="296069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9FE8E076-B477-4773-B45E-B2FBFEAD23F6}"/>
              </a:ext>
            </a:extLst>
          </p:cNvPr>
          <p:cNvSpPr txBox="1"/>
          <p:nvPr/>
        </p:nvSpPr>
        <p:spPr>
          <a:xfrm>
            <a:off x="2658252" y="4965939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0,1</a:t>
            </a:r>
            <a:endParaRPr lang="ru-RU" sz="36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3609107-B6FE-4A30-98ED-D5030161AFA5}"/>
              </a:ext>
            </a:extLst>
          </p:cNvPr>
          <p:cNvSpPr txBox="1"/>
          <p:nvPr/>
        </p:nvSpPr>
        <p:spPr>
          <a:xfrm>
            <a:off x="857456" y="2062185"/>
            <a:ext cx="85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70</a:t>
            </a:r>
            <a:endParaRPr lang="ru-RU" sz="3600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03546E5-5C12-4BEB-9908-9D509568767A}"/>
              </a:ext>
            </a:extLst>
          </p:cNvPr>
          <p:cNvSpPr txBox="1"/>
          <p:nvPr/>
        </p:nvSpPr>
        <p:spPr>
          <a:xfrm>
            <a:off x="1026976" y="4733925"/>
            <a:ext cx="585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</a:t>
            </a:r>
            <a:endParaRPr lang="ru-RU" sz="3600" b="1" dirty="0"/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6727575D-2015-4315-9D72-5BD91EB127C8}"/>
              </a:ext>
            </a:extLst>
          </p:cNvPr>
          <p:cNvCxnSpPr>
            <a:cxnSpLocks/>
          </p:cNvCxnSpPr>
          <p:nvPr/>
        </p:nvCxnSpPr>
        <p:spPr>
          <a:xfrm>
            <a:off x="9975805" y="2290762"/>
            <a:ext cx="74607" cy="242781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37E3A79-205F-441D-9A9D-9CE9FE4F356A}"/>
              </a:ext>
            </a:extLst>
          </p:cNvPr>
          <p:cNvCxnSpPr>
            <a:cxnSpLocks/>
          </p:cNvCxnSpPr>
          <p:nvPr/>
        </p:nvCxnSpPr>
        <p:spPr>
          <a:xfrm flipH="1">
            <a:off x="1623899" y="236696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FC847550-D4F0-4A36-A653-009B3D6681E0}"/>
              </a:ext>
            </a:extLst>
          </p:cNvPr>
          <p:cNvCxnSpPr>
            <a:cxnSpLocks/>
          </p:cNvCxnSpPr>
          <p:nvPr/>
        </p:nvCxnSpPr>
        <p:spPr>
          <a:xfrm flipH="1">
            <a:off x="1902499" y="236380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FF039A30-7073-488D-9AA8-63810CD3E029}"/>
              </a:ext>
            </a:extLst>
          </p:cNvPr>
          <p:cNvCxnSpPr>
            <a:cxnSpLocks/>
          </p:cNvCxnSpPr>
          <p:nvPr/>
        </p:nvCxnSpPr>
        <p:spPr>
          <a:xfrm flipH="1">
            <a:off x="2228850" y="237225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4613A06-3B2A-4C02-82AD-13E4E6D86DD3}"/>
              </a:ext>
            </a:extLst>
          </p:cNvPr>
          <p:cNvCxnSpPr>
            <a:cxnSpLocks/>
          </p:cNvCxnSpPr>
          <p:nvPr/>
        </p:nvCxnSpPr>
        <p:spPr>
          <a:xfrm flipH="1">
            <a:off x="2523188" y="241035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1F3BC89E-59A9-4776-AAA5-E3605EA1C7A1}"/>
              </a:ext>
            </a:extLst>
          </p:cNvPr>
          <p:cNvCxnSpPr>
            <a:cxnSpLocks/>
          </p:cNvCxnSpPr>
          <p:nvPr/>
        </p:nvCxnSpPr>
        <p:spPr>
          <a:xfrm flipH="1">
            <a:off x="2932873" y="2377545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C74BB846-E34D-4CC4-8C6C-5E6B246B1E8F}"/>
              </a:ext>
            </a:extLst>
          </p:cNvPr>
          <p:cNvCxnSpPr>
            <a:cxnSpLocks/>
          </p:cNvCxnSpPr>
          <p:nvPr/>
        </p:nvCxnSpPr>
        <p:spPr>
          <a:xfrm flipH="1">
            <a:off x="3257263" y="2328861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5CD7FFB4-9BD4-4043-BEE8-D2A762DE86B9}"/>
              </a:ext>
            </a:extLst>
          </p:cNvPr>
          <p:cNvCxnSpPr>
            <a:cxnSpLocks/>
          </p:cNvCxnSpPr>
          <p:nvPr/>
        </p:nvCxnSpPr>
        <p:spPr>
          <a:xfrm flipH="1">
            <a:off x="3538406" y="2367491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30C57211-938F-432C-97EA-A2EAA182473F}"/>
              </a:ext>
            </a:extLst>
          </p:cNvPr>
          <p:cNvCxnSpPr>
            <a:cxnSpLocks/>
          </p:cNvCxnSpPr>
          <p:nvPr/>
        </p:nvCxnSpPr>
        <p:spPr>
          <a:xfrm flipH="1">
            <a:off x="3992677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D634AE6F-F3ED-46EE-8DD2-44F4A3F41B7C}"/>
              </a:ext>
            </a:extLst>
          </p:cNvPr>
          <p:cNvCxnSpPr>
            <a:cxnSpLocks/>
          </p:cNvCxnSpPr>
          <p:nvPr/>
        </p:nvCxnSpPr>
        <p:spPr>
          <a:xfrm flipH="1">
            <a:off x="4298725" y="234262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91D8065F-85E3-4066-849A-434960441DE5}"/>
              </a:ext>
            </a:extLst>
          </p:cNvPr>
          <p:cNvCxnSpPr>
            <a:cxnSpLocks/>
          </p:cNvCxnSpPr>
          <p:nvPr/>
        </p:nvCxnSpPr>
        <p:spPr>
          <a:xfrm flipH="1">
            <a:off x="1552242" y="2366962"/>
            <a:ext cx="1772720" cy="2023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4DBE998E-F50D-43F3-A194-A651EFBB8B35}"/>
              </a:ext>
            </a:extLst>
          </p:cNvPr>
          <p:cNvCxnSpPr>
            <a:cxnSpLocks/>
          </p:cNvCxnSpPr>
          <p:nvPr/>
        </p:nvCxnSpPr>
        <p:spPr>
          <a:xfrm flipH="1">
            <a:off x="1590448" y="2366962"/>
            <a:ext cx="1406218" cy="157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EDBCE15B-F379-450D-A832-1C2B837CA89B}"/>
              </a:ext>
            </a:extLst>
          </p:cNvPr>
          <p:cNvCxnSpPr>
            <a:cxnSpLocks/>
          </p:cNvCxnSpPr>
          <p:nvPr/>
        </p:nvCxnSpPr>
        <p:spPr>
          <a:xfrm flipH="1">
            <a:off x="1670610" y="2326740"/>
            <a:ext cx="1016945" cy="1139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E805C3E7-9939-4CEB-8763-46FF73C89476}"/>
              </a:ext>
            </a:extLst>
          </p:cNvPr>
          <p:cNvCxnSpPr>
            <a:cxnSpLocks/>
          </p:cNvCxnSpPr>
          <p:nvPr/>
        </p:nvCxnSpPr>
        <p:spPr>
          <a:xfrm flipH="1">
            <a:off x="1564669" y="2366962"/>
            <a:ext cx="821229" cy="908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DEE01871-2C3A-45C4-B371-873B2465A26E}"/>
              </a:ext>
            </a:extLst>
          </p:cNvPr>
          <p:cNvCxnSpPr>
            <a:cxnSpLocks/>
          </p:cNvCxnSpPr>
          <p:nvPr/>
        </p:nvCxnSpPr>
        <p:spPr>
          <a:xfrm flipH="1">
            <a:off x="1603983" y="2337647"/>
            <a:ext cx="464963" cy="531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62D51D51-6B2D-4448-BB88-39CD076451D3}"/>
              </a:ext>
            </a:extLst>
          </p:cNvPr>
          <p:cNvCxnSpPr>
            <a:cxnSpLocks/>
          </p:cNvCxnSpPr>
          <p:nvPr/>
        </p:nvCxnSpPr>
        <p:spPr>
          <a:xfrm flipH="1">
            <a:off x="1598892" y="2377545"/>
            <a:ext cx="259282" cy="258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EB23FBC4-DCF7-48F2-BC08-A85E73A248D9}"/>
              </a:ext>
            </a:extLst>
          </p:cNvPr>
          <p:cNvCxnSpPr>
            <a:cxnSpLocks/>
          </p:cNvCxnSpPr>
          <p:nvPr/>
        </p:nvCxnSpPr>
        <p:spPr>
          <a:xfrm flipH="1">
            <a:off x="4607637" y="233574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D3498C5A-7EBE-45C4-9BDC-8992F0E1466B}"/>
              </a:ext>
            </a:extLst>
          </p:cNvPr>
          <p:cNvCxnSpPr>
            <a:cxnSpLocks/>
          </p:cNvCxnSpPr>
          <p:nvPr/>
        </p:nvCxnSpPr>
        <p:spPr>
          <a:xfrm flipH="1">
            <a:off x="4916825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2C0F0CA4-C52D-42CC-B230-83178CA26928}"/>
              </a:ext>
            </a:extLst>
          </p:cNvPr>
          <p:cNvCxnSpPr>
            <a:cxnSpLocks/>
          </p:cNvCxnSpPr>
          <p:nvPr/>
        </p:nvCxnSpPr>
        <p:spPr>
          <a:xfrm flipH="1">
            <a:off x="5241926" y="238532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DE99497C-BE40-4670-9D99-CCF3B9B32253}"/>
              </a:ext>
            </a:extLst>
          </p:cNvPr>
          <p:cNvCxnSpPr>
            <a:cxnSpLocks/>
          </p:cNvCxnSpPr>
          <p:nvPr/>
        </p:nvCxnSpPr>
        <p:spPr>
          <a:xfrm flipH="1">
            <a:off x="5580021" y="233733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FE44179A-15A8-4752-95DD-5BBC8975FCF2}"/>
              </a:ext>
            </a:extLst>
          </p:cNvPr>
          <p:cNvCxnSpPr>
            <a:cxnSpLocks/>
          </p:cNvCxnSpPr>
          <p:nvPr/>
        </p:nvCxnSpPr>
        <p:spPr>
          <a:xfrm flipH="1">
            <a:off x="5932043" y="2348464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3C1526CC-BE04-43AF-9503-6D2DC849E7DC}"/>
              </a:ext>
            </a:extLst>
          </p:cNvPr>
          <p:cNvCxnSpPr>
            <a:cxnSpLocks/>
          </p:cNvCxnSpPr>
          <p:nvPr/>
        </p:nvCxnSpPr>
        <p:spPr>
          <a:xfrm flipH="1">
            <a:off x="6298947" y="232886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C7B6B3ED-3217-4A97-84BF-27A746A0BC43}"/>
              </a:ext>
            </a:extLst>
          </p:cNvPr>
          <p:cNvCxnSpPr>
            <a:cxnSpLocks/>
          </p:cNvCxnSpPr>
          <p:nvPr/>
        </p:nvCxnSpPr>
        <p:spPr>
          <a:xfrm flipH="1">
            <a:off x="6551273" y="2337328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C7BD6877-6C2B-4EF1-8A2D-EFF7174258F9}"/>
              </a:ext>
            </a:extLst>
          </p:cNvPr>
          <p:cNvCxnSpPr>
            <a:cxnSpLocks/>
          </p:cNvCxnSpPr>
          <p:nvPr/>
        </p:nvCxnSpPr>
        <p:spPr>
          <a:xfrm flipH="1">
            <a:off x="6890400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34A766DE-5CE8-40E1-99CD-FDB39DC8BCDB}"/>
              </a:ext>
            </a:extLst>
          </p:cNvPr>
          <p:cNvCxnSpPr>
            <a:cxnSpLocks/>
          </p:cNvCxnSpPr>
          <p:nvPr/>
        </p:nvCxnSpPr>
        <p:spPr>
          <a:xfrm flipH="1">
            <a:off x="7156432" y="232886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447F24BE-B1A2-4710-BDC9-64F38AFD34BF}"/>
              </a:ext>
            </a:extLst>
          </p:cNvPr>
          <p:cNvCxnSpPr>
            <a:cxnSpLocks/>
          </p:cNvCxnSpPr>
          <p:nvPr/>
        </p:nvCxnSpPr>
        <p:spPr>
          <a:xfrm flipH="1">
            <a:off x="7422464" y="2312987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B922ED82-7E5E-4EDE-BDF3-3D4FC2D1EFB9}"/>
              </a:ext>
            </a:extLst>
          </p:cNvPr>
          <p:cNvCxnSpPr>
            <a:cxnSpLocks/>
          </p:cNvCxnSpPr>
          <p:nvPr/>
        </p:nvCxnSpPr>
        <p:spPr>
          <a:xfrm flipH="1">
            <a:off x="7758116" y="2294994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169C5654-B7AF-4D8C-90E1-A63619B247F4}"/>
              </a:ext>
            </a:extLst>
          </p:cNvPr>
          <p:cNvCxnSpPr>
            <a:cxnSpLocks/>
          </p:cNvCxnSpPr>
          <p:nvPr/>
        </p:nvCxnSpPr>
        <p:spPr>
          <a:xfrm flipH="1">
            <a:off x="8055412" y="2428656"/>
            <a:ext cx="1888231" cy="22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DB1C8001-FB6B-4295-AAAB-567CB71A2B14}"/>
              </a:ext>
            </a:extLst>
          </p:cNvPr>
          <p:cNvCxnSpPr>
            <a:cxnSpLocks/>
          </p:cNvCxnSpPr>
          <p:nvPr/>
        </p:nvCxnSpPr>
        <p:spPr>
          <a:xfrm flipH="1">
            <a:off x="8272225" y="2701343"/>
            <a:ext cx="1651541" cy="200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B9FBF585-153C-4E97-9264-1CEEADA1E9C4}"/>
              </a:ext>
            </a:extLst>
          </p:cNvPr>
          <p:cNvCxnSpPr>
            <a:cxnSpLocks/>
          </p:cNvCxnSpPr>
          <p:nvPr/>
        </p:nvCxnSpPr>
        <p:spPr>
          <a:xfrm flipH="1">
            <a:off x="8574792" y="2922587"/>
            <a:ext cx="1487800" cy="1779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21967669-A374-4C12-A988-780BE1FE6942}"/>
              </a:ext>
            </a:extLst>
          </p:cNvPr>
          <p:cNvCxnSpPr>
            <a:cxnSpLocks/>
          </p:cNvCxnSpPr>
          <p:nvPr/>
        </p:nvCxnSpPr>
        <p:spPr>
          <a:xfrm flipH="1">
            <a:off x="8875835" y="3256968"/>
            <a:ext cx="1166280" cy="1443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3A1AB45F-6F7B-4AC6-963C-D034C268B7F1}"/>
              </a:ext>
            </a:extLst>
          </p:cNvPr>
          <p:cNvCxnSpPr>
            <a:cxnSpLocks/>
          </p:cNvCxnSpPr>
          <p:nvPr/>
        </p:nvCxnSpPr>
        <p:spPr>
          <a:xfrm flipH="1">
            <a:off x="9198167" y="3627963"/>
            <a:ext cx="854795" cy="1041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DA7138B7-EEF7-4C13-A9A1-CD5B7A0815C7}"/>
              </a:ext>
            </a:extLst>
          </p:cNvPr>
          <p:cNvCxnSpPr>
            <a:cxnSpLocks/>
          </p:cNvCxnSpPr>
          <p:nvPr/>
        </p:nvCxnSpPr>
        <p:spPr>
          <a:xfrm flipH="1">
            <a:off x="9485154" y="3982726"/>
            <a:ext cx="535433" cy="702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id="{8C8E3D6E-E40B-4177-87EB-12A2B86B3D31}"/>
              </a:ext>
            </a:extLst>
          </p:cNvPr>
          <p:cNvCxnSpPr>
            <a:cxnSpLocks/>
          </p:cNvCxnSpPr>
          <p:nvPr/>
        </p:nvCxnSpPr>
        <p:spPr>
          <a:xfrm flipH="1">
            <a:off x="9685213" y="4248146"/>
            <a:ext cx="343935" cy="45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1EE57B0C-C03A-4ACD-B1A3-38255C168854}"/>
              </a:ext>
            </a:extLst>
          </p:cNvPr>
          <p:cNvSpPr txBox="1"/>
          <p:nvPr/>
        </p:nvSpPr>
        <p:spPr>
          <a:xfrm>
            <a:off x="4249663" y="4874456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0,2</a:t>
            </a:r>
            <a:endParaRPr lang="ru-RU" sz="3600" b="1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B14C8D7-E4E6-4E98-ABCE-97E0C01EAE17}"/>
              </a:ext>
            </a:extLst>
          </p:cNvPr>
          <p:cNvSpPr txBox="1"/>
          <p:nvPr/>
        </p:nvSpPr>
        <p:spPr>
          <a:xfrm>
            <a:off x="5904002" y="4954805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0,3</a:t>
            </a:r>
            <a:endParaRPr lang="ru-RU" sz="3600" b="1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57C54B4-8C71-46B0-BB9D-9CFA23287944}"/>
              </a:ext>
            </a:extLst>
          </p:cNvPr>
          <p:cNvSpPr txBox="1"/>
          <p:nvPr/>
        </p:nvSpPr>
        <p:spPr>
          <a:xfrm>
            <a:off x="7962570" y="4937789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0,4</a:t>
            </a:r>
            <a:endParaRPr lang="ru-RU" sz="3600" b="1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6819AE9-B251-40F9-AF31-9E45D5B3D7C5}"/>
              </a:ext>
            </a:extLst>
          </p:cNvPr>
          <p:cNvSpPr txBox="1"/>
          <p:nvPr/>
        </p:nvSpPr>
        <p:spPr>
          <a:xfrm>
            <a:off x="9625564" y="4974861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0,5</a:t>
            </a:r>
            <a:endParaRPr lang="ru-RU" sz="3600" b="1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89ECA94-E33C-4FA2-974D-5FD643660CE8}"/>
              </a:ext>
            </a:extLst>
          </p:cNvPr>
          <p:cNvSpPr txBox="1"/>
          <p:nvPr/>
        </p:nvSpPr>
        <p:spPr>
          <a:xfrm>
            <a:off x="890382" y="1557950"/>
            <a:ext cx="85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90</a:t>
            </a:r>
            <a:endParaRPr lang="ru-RU" sz="3600" b="1" dirty="0"/>
          </a:p>
        </p:txBody>
      </p:sp>
      <p:cxnSp>
        <p:nvCxnSpPr>
          <p:cNvPr id="99" name="Прямая соединительная линия 98">
            <a:extLst>
              <a:ext uri="{FF2B5EF4-FFF2-40B4-BE49-F238E27FC236}">
                <a16:creationId xmlns:a16="http://schemas.microsoft.com/office/drawing/2014/main" id="{95DC694B-F53F-4CFB-817E-21B3F9F1C64A}"/>
              </a:ext>
            </a:extLst>
          </p:cNvPr>
          <p:cNvCxnSpPr>
            <a:cxnSpLocks/>
            <a:endCxn id="8" idx="4"/>
          </p:cNvCxnSpPr>
          <p:nvPr/>
        </p:nvCxnSpPr>
        <p:spPr>
          <a:xfrm>
            <a:off x="1564669" y="2062185"/>
            <a:ext cx="2535844" cy="38078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5817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FORMULASIDAN YO‘LNI TOPISH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D3421E6-7375-4B99-B936-ACC1C76E0A72}"/>
                  </a:ext>
                </a:extLst>
              </p:cNvPr>
              <p:cNvSpPr txBox="1"/>
              <p:nvPr/>
            </p:nvSpPr>
            <p:spPr>
              <a:xfrm>
                <a:off x="1063625" y="972663"/>
                <a:ext cx="9791700" cy="3170099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Tekis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harakatda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qilayotgan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istalgan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,…..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oraliqlarida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ravishda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,…..</a:t>
                </a:r>
                <a:r>
                  <a:rPr lang="en-US" sz="40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yo‘lni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o‘tgandagi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ED3421E6-7375-4B99-B936-ACC1C76E0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625" y="972663"/>
                <a:ext cx="9791700" cy="3170099"/>
              </a:xfrm>
              <a:prstGeom prst="rect">
                <a:avLst/>
              </a:prstGeom>
              <a:blipFill rotWithShape="0">
                <a:blip r:embed="rId2"/>
                <a:stretch>
                  <a:fillRect l="-1918" t="-2647" r="-1856" b="-6238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C113FF6-1492-4AD1-AF80-7F3AF9A23C3E}"/>
                  </a:ext>
                </a:extLst>
              </p:cNvPr>
              <p:cNvSpPr txBox="1"/>
              <p:nvPr/>
            </p:nvSpPr>
            <p:spPr>
              <a:xfrm>
                <a:off x="1063625" y="4424362"/>
                <a:ext cx="10363200" cy="1332288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5400" b="1" dirty="0"/>
                  <a:t>=</a:t>
                </a:r>
                <a:r>
                  <a:rPr lang="ru-RU" sz="5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𝟒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=…..=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= const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C113FF6-1492-4AD1-AF80-7F3AF9A23C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625" y="4424362"/>
                <a:ext cx="10363200" cy="1332288"/>
              </a:xfrm>
              <a:prstGeom prst="rect">
                <a:avLst/>
              </a:prstGeom>
              <a:blipFill>
                <a:blip r:embed="rId3"/>
                <a:stretch>
                  <a:fillRect t="-2643" r="-468" b="-2643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46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FORMULASIDAN YO‘LNI TOPISH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454025" y="1386304"/>
            <a:ext cx="11010900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notekis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77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FORMULASIDAN YO‘LNI TOPISH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454025" y="1071562"/>
            <a:ext cx="11010900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Notekis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o‘tishga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AFCCB0-24E9-4C81-92CB-CEA390D6755B}"/>
                  </a:ext>
                </a:extLst>
              </p:cNvPr>
              <p:cNvSpPr txBox="1"/>
              <p:nvPr/>
            </p:nvSpPr>
            <p:spPr>
              <a:xfrm>
                <a:off x="1444625" y="3824705"/>
                <a:ext cx="8763000" cy="1347420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sSup>
                          <m:sSup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𝒐</m:t>
                            </m:r>
                          </m:e>
                          <m:sup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5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𝒓𝒕𝒂</m:t>
                        </m:r>
                      </m:sub>
                    </m:sSub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5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…..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…..</m:t>
                        </m:r>
                        <m:r>
                          <m:rPr>
                            <m:nor/>
                          </m:rPr>
                          <a:rPr lang="en-US" sz="5400" b="1" dirty="0"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CAFCCB0-24E9-4C81-92CB-CEA390D67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4625" y="3824705"/>
                <a:ext cx="8763000" cy="13474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101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FORMULASIDAN YO‘LNI TOPISH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AFCCB0-24E9-4C81-92CB-CEA390D6755B}"/>
                  </a:ext>
                </a:extLst>
              </p:cNvPr>
              <p:cNvSpPr txBox="1"/>
              <p:nvPr/>
            </p:nvSpPr>
            <p:spPr>
              <a:xfrm>
                <a:off x="1825625" y="1223962"/>
                <a:ext cx="8763000" cy="1347420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sSup>
                          <m:sSupPr>
                            <m:ctrlP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𝒐</m:t>
                            </m:r>
                          </m:e>
                          <m:sup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𝒓𝒕𝒂</m:t>
                        </m:r>
                      </m:sub>
                    </m:sSub>
                    <m:r>
                      <a:rPr lang="en-US" sz="54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54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…..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sz="5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5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5400" b="1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…..</m:t>
                        </m:r>
                        <m:r>
                          <m:rPr>
                            <m:nor/>
                          </m:rPr>
                          <a:rPr lang="en-US" sz="5400" b="1" dirty="0">
                            <a:cs typeface="Arial" panose="020B0604020202020204" pitchFamily="34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54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sz="54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b="1" dirty="0"/>
                  <a:t> </a:t>
                </a:r>
                <a:endParaRPr lang="ru-RU" sz="54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CAFCCB0-24E9-4C81-92CB-CEA390D67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625" y="1223962"/>
                <a:ext cx="8763000" cy="13474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A017482-FE05-4CDD-8319-0EAD7ED75C8C}"/>
                  </a:ext>
                </a:extLst>
              </p:cNvPr>
              <p:cNvSpPr txBox="1"/>
              <p:nvPr/>
            </p:nvSpPr>
            <p:spPr>
              <a:xfrm>
                <a:off x="1978025" y="2966669"/>
                <a:ext cx="7701360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𝒔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4000" b="1" i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 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b>
                      </m:sSub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…..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𝒔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A017482-FE05-4CDD-8319-0EAD7ED75C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8025" y="2966669"/>
                <a:ext cx="770136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CF372-1512-4562-8C05-451576D72A0D}"/>
                  </a:ext>
                </a:extLst>
              </p:cNvPr>
              <p:cNvSpPr txBox="1"/>
              <p:nvPr/>
            </p:nvSpPr>
            <p:spPr>
              <a:xfrm>
                <a:off x="3730625" y="4448543"/>
                <a:ext cx="3632200" cy="839332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48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sSup>
                          <m:sSupPr>
                            <m:ctrlP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𝒐</m:t>
                            </m:r>
                          </m:e>
                          <m:sup>
                            <m:r>
                              <a:rPr lang="en-US" sz="4800" b="1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𝒓𝒕𝒂</m:t>
                        </m:r>
                      </m:sub>
                    </m:sSub>
                  </m:oMath>
                </a14:m>
                <a:r>
                  <a:rPr lang="en-US" sz="4800" b="1" dirty="0"/>
                  <a:t> </a:t>
                </a:r>
                <a14:m>
                  <m:oMath xmlns:m="http://schemas.openxmlformats.org/officeDocument/2006/math">
                    <m:r>
                      <a:rPr lang="en-US" sz="4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EECF372-1512-4562-8C05-451576D72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0625" y="4448543"/>
                <a:ext cx="3632200" cy="83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17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лилиния: фигура 7">
            <a:extLst>
              <a:ext uri="{FF2B5EF4-FFF2-40B4-BE49-F238E27FC236}">
                <a16:creationId xmlns:a16="http://schemas.microsoft.com/office/drawing/2014/main" id="{04905C80-1C20-4DEA-A42D-0ACCEE3507F3}"/>
              </a:ext>
            </a:extLst>
          </p:cNvPr>
          <p:cNvSpPr/>
          <p:nvPr/>
        </p:nvSpPr>
        <p:spPr>
          <a:xfrm>
            <a:off x="1657350" y="2004639"/>
            <a:ext cx="8359611" cy="2713940"/>
          </a:xfrm>
          <a:custGeom>
            <a:avLst/>
            <a:gdLst>
              <a:gd name="connsiteX0" fmla="*/ 0 w 8359611"/>
              <a:gd name="connsiteY0" fmla="*/ 2638799 h 2713940"/>
              <a:gd name="connsiteX1" fmla="*/ 428625 w 8359611"/>
              <a:gd name="connsiteY1" fmla="*/ 1252911 h 2713940"/>
              <a:gd name="connsiteX2" fmla="*/ 428625 w 8359611"/>
              <a:gd name="connsiteY2" fmla="*/ 1252911 h 2713940"/>
              <a:gd name="connsiteX3" fmla="*/ 1285875 w 8359611"/>
              <a:gd name="connsiteY3" fmla="*/ 267074 h 2713940"/>
              <a:gd name="connsiteX4" fmla="*/ 2443163 w 8359611"/>
              <a:gd name="connsiteY4" fmla="*/ 95624 h 2713940"/>
              <a:gd name="connsiteX5" fmla="*/ 2443163 w 8359611"/>
              <a:gd name="connsiteY5" fmla="*/ 95624 h 2713940"/>
              <a:gd name="connsiteX6" fmla="*/ 3271838 w 8359611"/>
              <a:gd name="connsiteY6" fmla="*/ 881436 h 2713940"/>
              <a:gd name="connsiteX7" fmla="*/ 4414838 w 8359611"/>
              <a:gd name="connsiteY7" fmla="*/ 195636 h 2713940"/>
              <a:gd name="connsiteX8" fmla="*/ 6486525 w 8359611"/>
              <a:gd name="connsiteY8" fmla="*/ 38474 h 2713940"/>
              <a:gd name="connsiteX9" fmla="*/ 6843713 w 8359611"/>
              <a:gd name="connsiteY9" fmla="*/ 809999 h 2713940"/>
              <a:gd name="connsiteX10" fmla="*/ 7786688 w 8359611"/>
              <a:gd name="connsiteY10" fmla="*/ 1210049 h 2713940"/>
              <a:gd name="connsiteX11" fmla="*/ 8315325 w 8359611"/>
              <a:gd name="connsiteY11" fmla="*/ 2610224 h 2713940"/>
              <a:gd name="connsiteX12" fmla="*/ 8329613 w 8359611"/>
              <a:gd name="connsiteY12" fmla="*/ 2610224 h 2713940"/>
              <a:gd name="connsiteX13" fmla="*/ 8329613 w 8359611"/>
              <a:gd name="connsiteY13" fmla="*/ 2581649 h 2713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359611" h="2713940">
                <a:moveTo>
                  <a:pt x="0" y="2638799"/>
                </a:moveTo>
                <a:lnTo>
                  <a:pt x="428625" y="1252911"/>
                </a:lnTo>
                <a:lnTo>
                  <a:pt x="428625" y="1252911"/>
                </a:lnTo>
                <a:cubicBezTo>
                  <a:pt x="571500" y="1088605"/>
                  <a:pt x="950119" y="459955"/>
                  <a:pt x="1285875" y="267074"/>
                </a:cubicBezTo>
                <a:cubicBezTo>
                  <a:pt x="1621631" y="74193"/>
                  <a:pt x="2443163" y="95624"/>
                  <a:pt x="2443163" y="95624"/>
                </a:cubicBezTo>
                <a:lnTo>
                  <a:pt x="2443163" y="95624"/>
                </a:lnTo>
                <a:cubicBezTo>
                  <a:pt x="2581275" y="226592"/>
                  <a:pt x="2943226" y="864767"/>
                  <a:pt x="3271838" y="881436"/>
                </a:cubicBezTo>
                <a:cubicBezTo>
                  <a:pt x="3600450" y="898105"/>
                  <a:pt x="3879057" y="336130"/>
                  <a:pt x="4414838" y="195636"/>
                </a:cubicBezTo>
                <a:cubicBezTo>
                  <a:pt x="4950619" y="55142"/>
                  <a:pt x="6081713" y="-63920"/>
                  <a:pt x="6486525" y="38474"/>
                </a:cubicBezTo>
                <a:cubicBezTo>
                  <a:pt x="6891337" y="140868"/>
                  <a:pt x="6627019" y="614737"/>
                  <a:pt x="6843713" y="809999"/>
                </a:cubicBezTo>
                <a:cubicBezTo>
                  <a:pt x="7060407" y="1005261"/>
                  <a:pt x="7541419" y="910011"/>
                  <a:pt x="7786688" y="1210049"/>
                </a:cubicBezTo>
                <a:cubicBezTo>
                  <a:pt x="8031957" y="1510086"/>
                  <a:pt x="8224838" y="2376862"/>
                  <a:pt x="8315325" y="2610224"/>
                </a:cubicBezTo>
                <a:cubicBezTo>
                  <a:pt x="8405812" y="2843586"/>
                  <a:pt x="8329613" y="2610224"/>
                  <a:pt x="8329613" y="2610224"/>
                </a:cubicBezTo>
                <a:cubicBezTo>
                  <a:pt x="8331994" y="2605462"/>
                  <a:pt x="8330803" y="2593555"/>
                  <a:pt x="8329613" y="2581649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 GRAFIGI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968375" y="1052857"/>
            <a:ext cx="10248900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7278AA8-3F52-49F5-B85F-941290972B9B}"/>
              </a:ext>
            </a:extLst>
          </p:cNvPr>
          <p:cNvCxnSpPr>
            <a:cxnSpLocks/>
            <a:endCxn id="44" idx="2"/>
          </p:cNvCxnSpPr>
          <p:nvPr/>
        </p:nvCxnSpPr>
        <p:spPr>
          <a:xfrm flipV="1">
            <a:off x="1564669" y="4604505"/>
            <a:ext cx="9346751" cy="97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7F1B803E-9C20-4112-9901-52E5B29A0F80}"/>
              </a:ext>
            </a:extLst>
          </p:cNvPr>
          <p:cNvCxnSpPr>
            <a:cxnSpLocks/>
          </p:cNvCxnSpPr>
          <p:nvPr/>
        </p:nvCxnSpPr>
        <p:spPr>
          <a:xfrm flipH="1" flipV="1">
            <a:off x="1584325" y="1437577"/>
            <a:ext cx="1" cy="329158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A4AD0379-CDBE-43A7-A760-E86423AB4325}"/>
              </a:ext>
            </a:extLst>
          </p:cNvPr>
          <p:cNvCxnSpPr>
            <a:cxnSpLocks/>
          </p:cNvCxnSpPr>
          <p:nvPr/>
        </p:nvCxnSpPr>
        <p:spPr>
          <a:xfrm>
            <a:off x="2996666" y="4614862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EAB597D-A4A9-48B6-B41D-126A68A42FBE}"/>
              </a:ext>
            </a:extLst>
          </p:cNvPr>
          <p:cNvCxnSpPr>
            <a:cxnSpLocks/>
          </p:cNvCxnSpPr>
          <p:nvPr/>
        </p:nvCxnSpPr>
        <p:spPr>
          <a:xfrm>
            <a:off x="4623512" y="4614862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3024A06-F186-4B47-AB62-00B0C0A6D7A3}"/>
              </a:ext>
            </a:extLst>
          </p:cNvPr>
          <p:cNvCxnSpPr>
            <a:cxnSpLocks/>
          </p:cNvCxnSpPr>
          <p:nvPr/>
        </p:nvCxnSpPr>
        <p:spPr>
          <a:xfrm>
            <a:off x="8329474" y="4622639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B13F635-B699-467E-AA87-E212957FFC45}"/>
              </a:ext>
            </a:extLst>
          </p:cNvPr>
          <p:cNvCxnSpPr>
            <a:cxnSpLocks/>
          </p:cNvCxnSpPr>
          <p:nvPr/>
        </p:nvCxnSpPr>
        <p:spPr>
          <a:xfrm>
            <a:off x="6345127" y="4629149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DD806D19-6D01-477F-BFEE-8ACD5FFA3E77}"/>
              </a:ext>
            </a:extLst>
          </p:cNvPr>
          <p:cNvCxnSpPr>
            <a:cxnSpLocks/>
          </p:cNvCxnSpPr>
          <p:nvPr/>
        </p:nvCxnSpPr>
        <p:spPr>
          <a:xfrm>
            <a:off x="10029148" y="4664604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1CF9CE19-CE83-4658-9EC9-69148708E8BF}"/>
              </a:ext>
            </a:extLst>
          </p:cNvPr>
          <p:cNvCxnSpPr>
            <a:cxnSpLocks/>
          </p:cNvCxnSpPr>
          <p:nvPr/>
        </p:nvCxnSpPr>
        <p:spPr>
          <a:xfrm flipV="1">
            <a:off x="1584325" y="2290079"/>
            <a:ext cx="8391480" cy="768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22E6835-C8C4-42E3-BDB2-32F3D48D7787}"/>
                  </a:ext>
                </a:extLst>
              </p:cNvPr>
              <p:cNvSpPr txBox="1"/>
              <p:nvPr/>
            </p:nvSpPr>
            <p:spPr>
              <a:xfrm>
                <a:off x="10140579" y="3958174"/>
                <a:ext cx="15416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𝒔𝒐𝒂𝒕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22E6835-C8C4-42E3-BDB2-32F3D48D7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0579" y="3958174"/>
                <a:ext cx="1541682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/>
              <p:nvPr/>
            </p:nvSpPr>
            <p:spPr>
              <a:xfrm>
                <a:off x="377825" y="929537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25" y="929537"/>
                <a:ext cx="296069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9FE8E076-B477-4773-B45E-B2FBFEAD23F6}"/>
              </a:ext>
            </a:extLst>
          </p:cNvPr>
          <p:cNvSpPr txBox="1"/>
          <p:nvPr/>
        </p:nvSpPr>
        <p:spPr>
          <a:xfrm>
            <a:off x="2658252" y="4965939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0,1</a:t>
            </a:r>
            <a:endParaRPr lang="ru-RU" sz="3600" b="1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3609107-B6FE-4A30-98ED-D5030161AFA5}"/>
              </a:ext>
            </a:extLst>
          </p:cNvPr>
          <p:cNvSpPr txBox="1"/>
          <p:nvPr/>
        </p:nvSpPr>
        <p:spPr>
          <a:xfrm>
            <a:off x="857456" y="2062185"/>
            <a:ext cx="85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70</a:t>
            </a:r>
            <a:endParaRPr lang="ru-RU" sz="3600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03546E5-5C12-4BEB-9908-9D509568767A}"/>
              </a:ext>
            </a:extLst>
          </p:cNvPr>
          <p:cNvSpPr txBox="1"/>
          <p:nvPr/>
        </p:nvSpPr>
        <p:spPr>
          <a:xfrm>
            <a:off x="1026976" y="4733925"/>
            <a:ext cx="585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</a:t>
            </a:r>
            <a:endParaRPr lang="ru-RU" sz="3600" b="1" dirty="0"/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6727575D-2015-4315-9D72-5BD91EB127C8}"/>
              </a:ext>
            </a:extLst>
          </p:cNvPr>
          <p:cNvCxnSpPr>
            <a:cxnSpLocks/>
          </p:cNvCxnSpPr>
          <p:nvPr/>
        </p:nvCxnSpPr>
        <p:spPr>
          <a:xfrm>
            <a:off x="9975805" y="2290762"/>
            <a:ext cx="74607" cy="242781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37E3A79-205F-441D-9A9D-9CE9FE4F356A}"/>
              </a:ext>
            </a:extLst>
          </p:cNvPr>
          <p:cNvCxnSpPr>
            <a:cxnSpLocks/>
          </p:cNvCxnSpPr>
          <p:nvPr/>
        </p:nvCxnSpPr>
        <p:spPr>
          <a:xfrm flipH="1">
            <a:off x="1623899" y="236696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FC847550-D4F0-4A36-A653-009B3D6681E0}"/>
              </a:ext>
            </a:extLst>
          </p:cNvPr>
          <p:cNvCxnSpPr>
            <a:cxnSpLocks/>
          </p:cNvCxnSpPr>
          <p:nvPr/>
        </p:nvCxnSpPr>
        <p:spPr>
          <a:xfrm flipH="1">
            <a:off x="1902499" y="236380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FF039A30-7073-488D-9AA8-63810CD3E029}"/>
              </a:ext>
            </a:extLst>
          </p:cNvPr>
          <p:cNvCxnSpPr>
            <a:cxnSpLocks/>
          </p:cNvCxnSpPr>
          <p:nvPr/>
        </p:nvCxnSpPr>
        <p:spPr>
          <a:xfrm flipH="1">
            <a:off x="2228850" y="237225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04613A06-3B2A-4C02-82AD-13E4E6D86DD3}"/>
              </a:ext>
            </a:extLst>
          </p:cNvPr>
          <p:cNvCxnSpPr>
            <a:cxnSpLocks/>
          </p:cNvCxnSpPr>
          <p:nvPr/>
        </p:nvCxnSpPr>
        <p:spPr>
          <a:xfrm flipH="1">
            <a:off x="2523188" y="241035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1F3BC89E-59A9-4776-AAA5-E3605EA1C7A1}"/>
              </a:ext>
            </a:extLst>
          </p:cNvPr>
          <p:cNvCxnSpPr>
            <a:cxnSpLocks/>
          </p:cNvCxnSpPr>
          <p:nvPr/>
        </p:nvCxnSpPr>
        <p:spPr>
          <a:xfrm flipH="1">
            <a:off x="2932873" y="2377545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C74BB846-E34D-4CC4-8C6C-5E6B246B1E8F}"/>
              </a:ext>
            </a:extLst>
          </p:cNvPr>
          <p:cNvCxnSpPr>
            <a:cxnSpLocks/>
          </p:cNvCxnSpPr>
          <p:nvPr/>
        </p:nvCxnSpPr>
        <p:spPr>
          <a:xfrm flipH="1">
            <a:off x="3257263" y="2328861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5CD7FFB4-9BD4-4043-BEE8-D2A762DE86B9}"/>
              </a:ext>
            </a:extLst>
          </p:cNvPr>
          <p:cNvCxnSpPr>
            <a:cxnSpLocks/>
          </p:cNvCxnSpPr>
          <p:nvPr/>
        </p:nvCxnSpPr>
        <p:spPr>
          <a:xfrm flipH="1">
            <a:off x="3538406" y="2367491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30C57211-938F-432C-97EA-A2EAA182473F}"/>
              </a:ext>
            </a:extLst>
          </p:cNvPr>
          <p:cNvCxnSpPr>
            <a:cxnSpLocks/>
          </p:cNvCxnSpPr>
          <p:nvPr/>
        </p:nvCxnSpPr>
        <p:spPr>
          <a:xfrm flipH="1">
            <a:off x="3992677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D634AE6F-F3ED-46EE-8DD2-44F4A3F41B7C}"/>
              </a:ext>
            </a:extLst>
          </p:cNvPr>
          <p:cNvCxnSpPr>
            <a:cxnSpLocks/>
          </p:cNvCxnSpPr>
          <p:nvPr/>
        </p:nvCxnSpPr>
        <p:spPr>
          <a:xfrm flipH="1">
            <a:off x="4298725" y="2342623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91D8065F-85E3-4066-849A-434960441DE5}"/>
              </a:ext>
            </a:extLst>
          </p:cNvPr>
          <p:cNvCxnSpPr>
            <a:cxnSpLocks/>
          </p:cNvCxnSpPr>
          <p:nvPr/>
        </p:nvCxnSpPr>
        <p:spPr>
          <a:xfrm flipH="1">
            <a:off x="1552242" y="2366962"/>
            <a:ext cx="1772720" cy="20233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4DBE998E-F50D-43F3-A194-A651EFBB8B35}"/>
              </a:ext>
            </a:extLst>
          </p:cNvPr>
          <p:cNvCxnSpPr>
            <a:cxnSpLocks/>
          </p:cNvCxnSpPr>
          <p:nvPr/>
        </p:nvCxnSpPr>
        <p:spPr>
          <a:xfrm flipH="1">
            <a:off x="1590448" y="2366962"/>
            <a:ext cx="1406218" cy="15758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EDBCE15B-F379-450D-A832-1C2B837CA89B}"/>
              </a:ext>
            </a:extLst>
          </p:cNvPr>
          <p:cNvCxnSpPr>
            <a:cxnSpLocks/>
          </p:cNvCxnSpPr>
          <p:nvPr/>
        </p:nvCxnSpPr>
        <p:spPr>
          <a:xfrm flipH="1">
            <a:off x="1670610" y="2326740"/>
            <a:ext cx="1016945" cy="11396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E805C3E7-9939-4CEB-8763-46FF73C89476}"/>
              </a:ext>
            </a:extLst>
          </p:cNvPr>
          <p:cNvCxnSpPr>
            <a:cxnSpLocks/>
          </p:cNvCxnSpPr>
          <p:nvPr/>
        </p:nvCxnSpPr>
        <p:spPr>
          <a:xfrm flipH="1">
            <a:off x="1564669" y="2366962"/>
            <a:ext cx="821229" cy="908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DEE01871-2C3A-45C4-B371-873B2465A26E}"/>
              </a:ext>
            </a:extLst>
          </p:cNvPr>
          <p:cNvCxnSpPr>
            <a:cxnSpLocks/>
          </p:cNvCxnSpPr>
          <p:nvPr/>
        </p:nvCxnSpPr>
        <p:spPr>
          <a:xfrm flipH="1">
            <a:off x="1603983" y="2337647"/>
            <a:ext cx="464963" cy="5318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>
            <a:extLst>
              <a:ext uri="{FF2B5EF4-FFF2-40B4-BE49-F238E27FC236}">
                <a16:creationId xmlns:a16="http://schemas.microsoft.com/office/drawing/2014/main" id="{62D51D51-6B2D-4448-BB88-39CD076451D3}"/>
              </a:ext>
            </a:extLst>
          </p:cNvPr>
          <p:cNvCxnSpPr>
            <a:cxnSpLocks/>
          </p:cNvCxnSpPr>
          <p:nvPr/>
        </p:nvCxnSpPr>
        <p:spPr>
          <a:xfrm flipH="1">
            <a:off x="1598892" y="2377545"/>
            <a:ext cx="259282" cy="258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EB23FBC4-DCF7-48F2-BC08-A85E73A248D9}"/>
              </a:ext>
            </a:extLst>
          </p:cNvPr>
          <p:cNvCxnSpPr>
            <a:cxnSpLocks/>
          </p:cNvCxnSpPr>
          <p:nvPr/>
        </p:nvCxnSpPr>
        <p:spPr>
          <a:xfrm flipH="1">
            <a:off x="4607637" y="233574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D3498C5A-7EBE-45C4-9BDC-8992F0E1466B}"/>
              </a:ext>
            </a:extLst>
          </p:cNvPr>
          <p:cNvCxnSpPr>
            <a:cxnSpLocks/>
          </p:cNvCxnSpPr>
          <p:nvPr/>
        </p:nvCxnSpPr>
        <p:spPr>
          <a:xfrm flipH="1">
            <a:off x="4916825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2C0F0CA4-C52D-42CC-B230-83178CA26928}"/>
              </a:ext>
            </a:extLst>
          </p:cNvPr>
          <p:cNvCxnSpPr>
            <a:cxnSpLocks/>
          </p:cNvCxnSpPr>
          <p:nvPr/>
        </p:nvCxnSpPr>
        <p:spPr>
          <a:xfrm flipH="1">
            <a:off x="5241926" y="2385322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DE99497C-BE40-4670-9D99-CCF3B9B32253}"/>
              </a:ext>
            </a:extLst>
          </p:cNvPr>
          <p:cNvCxnSpPr>
            <a:cxnSpLocks/>
          </p:cNvCxnSpPr>
          <p:nvPr/>
        </p:nvCxnSpPr>
        <p:spPr>
          <a:xfrm flipH="1">
            <a:off x="5580021" y="233733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FE44179A-15A8-4752-95DD-5BBC8975FCF2}"/>
              </a:ext>
            </a:extLst>
          </p:cNvPr>
          <p:cNvCxnSpPr>
            <a:cxnSpLocks/>
          </p:cNvCxnSpPr>
          <p:nvPr/>
        </p:nvCxnSpPr>
        <p:spPr>
          <a:xfrm flipH="1">
            <a:off x="5932043" y="2348464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3C1526CC-BE04-43AF-9503-6D2DC849E7DC}"/>
              </a:ext>
            </a:extLst>
          </p:cNvPr>
          <p:cNvCxnSpPr>
            <a:cxnSpLocks/>
          </p:cNvCxnSpPr>
          <p:nvPr/>
        </p:nvCxnSpPr>
        <p:spPr>
          <a:xfrm flipH="1">
            <a:off x="6298947" y="232886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C7B6B3ED-3217-4A97-84BF-27A746A0BC43}"/>
              </a:ext>
            </a:extLst>
          </p:cNvPr>
          <p:cNvCxnSpPr>
            <a:cxnSpLocks/>
          </p:cNvCxnSpPr>
          <p:nvPr/>
        </p:nvCxnSpPr>
        <p:spPr>
          <a:xfrm flipH="1">
            <a:off x="6551273" y="2337328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C7BD6877-6C2B-4EF1-8A2D-EFF7174258F9}"/>
              </a:ext>
            </a:extLst>
          </p:cNvPr>
          <p:cNvCxnSpPr>
            <a:cxnSpLocks/>
          </p:cNvCxnSpPr>
          <p:nvPr/>
        </p:nvCxnSpPr>
        <p:spPr>
          <a:xfrm flipH="1">
            <a:off x="6890400" y="2361669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34A766DE-5CE8-40E1-99CD-FDB39DC8BCDB}"/>
              </a:ext>
            </a:extLst>
          </p:cNvPr>
          <p:cNvCxnSpPr>
            <a:cxnSpLocks/>
          </p:cNvCxnSpPr>
          <p:nvPr/>
        </p:nvCxnSpPr>
        <p:spPr>
          <a:xfrm flipH="1">
            <a:off x="7156432" y="2328860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447F24BE-B1A2-4710-BDC9-64F38AFD34BF}"/>
              </a:ext>
            </a:extLst>
          </p:cNvPr>
          <p:cNvCxnSpPr>
            <a:cxnSpLocks/>
          </p:cNvCxnSpPr>
          <p:nvPr/>
        </p:nvCxnSpPr>
        <p:spPr>
          <a:xfrm flipH="1">
            <a:off x="7422464" y="2312987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B922ED82-7E5E-4EDE-BDF3-3D4FC2D1EFB9}"/>
              </a:ext>
            </a:extLst>
          </p:cNvPr>
          <p:cNvCxnSpPr>
            <a:cxnSpLocks/>
          </p:cNvCxnSpPr>
          <p:nvPr/>
        </p:nvCxnSpPr>
        <p:spPr>
          <a:xfrm flipH="1">
            <a:off x="7758116" y="2294994"/>
            <a:ext cx="2030527" cy="2351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169C5654-B7AF-4D8C-90E1-A63619B247F4}"/>
              </a:ext>
            </a:extLst>
          </p:cNvPr>
          <p:cNvCxnSpPr>
            <a:cxnSpLocks/>
          </p:cNvCxnSpPr>
          <p:nvPr/>
        </p:nvCxnSpPr>
        <p:spPr>
          <a:xfrm flipH="1">
            <a:off x="8055412" y="2428656"/>
            <a:ext cx="1888231" cy="22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>
            <a:extLst>
              <a:ext uri="{FF2B5EF4-FFF2-40B4-BE49-F238E27FC236}">
                <a16:creationId xmlns:a16="http://schemas.microsoft.com/office/drawing/2014/main" id="{DB1C8001-FB6B-4295-AAAB-567CB71A2B14}"/>
              </a:ext>
            </a:extLst>
          </p:cNvPr>
          <p:cNvCxnSpPr>
            <a:cxnSpLocks/>
          </p:cNvCxnSpPr>
          <p:nvPr/>
        </p:nvCxnSpPr>
        <p:spPr>
          <a:xfrm flipH="1">
            <a:off x="8272225" y="2701343"/>
            <a:ext cx="1651541" cy="200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B9FBF585-153C-4E97-9264-1CEEADA1E9C4}"/>
              </a:ext>
            </a:extLst>
          </p:cNvPr>
          <p:cNvCxnSpPr>
            <a:cxnSpLocks/>
          </p:cNvCxnSpPr>
          <p:nvPr/>
        </p:nvCxnSpPr>
        <p:spPr>
          <a:xfrm flipH="1">
            <a:off x="8574792" y="2922587"/>
            <a:ext cx="1487800" cy="1779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21967669-A374-4C12-A988-780BE1FE6942}"/>
              </a:ext>
            </a:extLst>
          </p:cNvPr>
          <p:cNvCxnSpPr>
            <a:cxnSpLocks/>
          </p:cNvCxnSpPr>
          <p:nvPr/>
        </p:nvCxnSpPr>
        <p:spPr>
          <a:xfrm flipH="1">
            <a:off x="8875835" y="3256968"/>
            <a:ext cx="1166280" cy="1443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3A1AB45F-6F7B-4AC6-963C-D034C268B7F1}"/>
              </a:ext>
            </a:extLst>
          </p:cNvPr>
          <p:cNvCxnSpPr>
            <a:cxnSpLocks/>
          </p:cNvCxnSpPr>
          <p:nvPr/>
        </p:nvCxnSpPr>
        <p:spPr>
          <a:xfrm flipH="1">
            <a:off x="9198167" y="3627963"/>
            <a:ext cx="854795" cy="10415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>
            <a:extLst>
              <a:ext uri="{FF2B5EF4-FFF2-40B4-BE49-F238E27FC236}">
                <a16:creationId xmlns:a16="http://schemas.microsoft.com/office/drawing/2014/main" id="{DA7138B7-EEF7-4C13-A9A1-CD5B7A0815C7}"/>
              </a:ext>
            </a:extLst>
          </p:cNvPr>
          <p:cNvCxnSpPr>
            <a:cxnSpLocks/>
          </p:cNvCxnSpPr>
          <p:nvPr/>
        </p:nvCxnSpPr>
        <p:spPr>
          <a:xfrm flipH="1">
            <a:off x="9485154" y="3982726"/>
            <a:ext cx="535433" cy="702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>
            <a:extLst>
              <a:ext uri="{FF2B5EF4-FFF2-40B4-BE49-F238E27FC236}">
                <a16:creationId xmlns:a16="http://schemas.microsoft.com/office/drawing/2014/main" id="{8C8E3D6E-E40B-4177-87EB-12A2B86B3D31}"/>
              </a:ext>
            </a:extLst>
          </p:cNvPr>
          <p:cNvCxnSpPr>
            <a:cxnSpLocks/>
          </p:cNvCxnSpPr>
          <p:nvPr/>
        </p:nvCxnSpPr>
        <p:spPr>
          <a:xfrm flipH="1">
            <a:off x="9685213" y="4248146"/>
            <a:ext cx="343935" cy="45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1EE57B0C-C03A-4ACD-B1A3-38255C168854}"/>
              </a:ext>
            </a:extLst>
          </p:cNvPr>
          <p:cNvSpPr txBox="1"/>
          <p:nvPr/>
        </p:nvSpPr>
        <p:spPr>
          <a:xfrm>
            <a:off x="4249663" y="4874456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0,2</a:t>
            </a:r>
            <a:endParaRPr lang="ru-RU" sz="3600" b="1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B14C8D7-E4E6-4E98-ABCE-97E0C01EAE17}"/>
              </a:ext>
            </a:extLst>
          </p:cNvPr>
          <p:cNvSpPr txBox="1"/>
          <p:nvPr/>
        </p:nvSpPr>
        <p:spPr>
          <a:xfrm>
            <a:off x="5904002" y="4954805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0,3</a:t>
            </a:r>
            <a:endParaRPr lang="ru-RU" sz="3600" b="1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57C54B4-8C71-46B0-BB9D-9CFA23287944}"/>
              </a:ext>
            </a:extLst>
          </p:cNvPr>
          <p:cNvSpPr txBox="1"/>
          <p:nvPr/>
        </p:nvSpPr>
        <p:spPr>
          <a:xfrm>
            <a:off x="7962570" y="4937789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0,4</a:t>
            </a:r>
            <a:endParaRPr lang="ru-RU" sz="3600" b="1" dirty="0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6819AE9-B251-40F9-AF31-9E45D5B3D7C5}"/>
              </a:ext>
            </a:extLst>
          </p:cNvPr>
          <p:cNvSpPr txBox="1"/>
          <p:nvPr/>
        </p:nvSpPr>
        <p:spPr>
          <a:xfrm>
            <a:off x="9625564" y="4974861"/>
            <a:ext cx="1373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0,5</a:t>
            </a:r>
            <a:endParaRPr lang="ru-RU" sz="3600" b="1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C89ECA94-E33C-4FA2-974D-5FD643660CE8}"/>
              </a:ext>
            </a:extLst>
          </p:cNvPr>
          <p:cNvSpPr txBox="1"/>
          <p:nvPr/>
        </p:nvSpPr>
        <p:spPr>
          <a:xfrm>
            <a:off x="890382" y="1557950"/>
            <a:ext cx="856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90</a:t>
            </a:r>
            <a:endParaRPr lang="ru-RU" sz="3600" b="1" dirty="0"/>
          </a:p>
        </p:txBody>
      </p:sp>
      <p:cxnSp>
        <p:nvCxnSpPr>
          <p:cNvPr id="99" name="Прямая соединительная линия 98">
            <a:extLst>
              <a:ext uri="{FF2B5EF4-FFF2-40B4-BE49-F238E27FC236}">
                <a16:creationId xmlns:a16="http://schemas.microsoft.com/office/drawing/2014/main" id="{95DC694B-F53F-4CFB-817E-21B3F9F1C64A}"/>
              </a:ext>
            </a:extLst>
          </p:cNvPr>
          <p:cNvCxnSpPr>
            <a:cxnSpLocks/>
            <a:endCxn id="8" idx="4"/>
          </p:cNvCxnSpPr>
          <p:nvPr/>
        </p:nvCxnSpPr>
        <p:spPr>
          <a:xfrm>
            <a:off x="1564669" y="2062185"/>
            <a:ext cx="2535844" cy="38078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623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FORMULASIDAN YO‘LNI TOPISH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454025" y="1386304"/>
            <a:ext cx="11010900" cy="347787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paytdagi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trayektoriyaning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nuqtasidagi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oniy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Oniy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kuzatilayotgan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paytdagi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907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: фигура 2">
            <a:extLst>
              <a:ext uri="{FF2B5EF4-FFF2-40B4-BE49-F238E27FC236}">
                <a16:creationId xmlns:a16="http://schemas.microsoft.com/office/drawing/2014/main" id="{69494555-0437-4036-999E-32E964257F4E}"/>
              </a:ext>
            </a:extLst>
          </p:cNvPr>
          <p:cNvSpPr/>
          <p:nvPr/>
        </p:nvSpPr>
        <p:spPr>
          <a:xfrm>
            <a:off x="1188230" y="1650692"/>
            <a:ext cx="6847174" cy="3056769"/>
          </a:xfrm>
          <a:custGeom>
            <a:avLst/>
            <a:gdLst>
              <a:gd name="connsiteX0" fmla="*/ 0 w 6847174"/>
              <a:gd name="connsiteY0" fmla="*/ 3035608 h 3056769"/>
              <a:gd name="connsiteX1" fmla="*/ 685800 w 6847174"/>
              <a:gd name="connsiteY1" fmla="*/ 1535421 h 3056769"/>
              <a:gd name="connsiteX2" fmla="*/ 1042988 w 6847174"/>
              <a:gd name="connsiteY2" fmla="*/ 935346 h 3056769"/>
              <a:gd name="connsiteX3" fmla="*/ 1771650 w 6847174"/>
              <a:gd name="connsiteY3" fmla="*/ 535296 h 3056769"/>
              <a:gd name="connsiteX4" fmla="*/ 2657475 w 6847174"/>
              <a:gd name="connsiteY4" fmla="*/ 635308 h 3056769"/>
              <a:gd name="connsiteX5" fmla="*/ 3943350 w 6847174"/>
              <a:gd name="connsiteY5" fmla="*/ 20946 h 3056769"/>
              <a:gd name="connsiteX6" fmla="*/ 5472113 w 6847174"/>
              <a:gd name="connsiteY6" fmla="*/ 178108 h 3056769"/>
              <a:gd name="connsiteX7" fmla="*/ 5843588 w 6847174"/>
              <a:gd name="connsiteY7" fmla="*/ 521008 h 3056769"/>
              <a:gd name="connsiteX8" fmla="*/ 6500813 w 6847174"/>
              <a:gd name="connsiteY8" fmla="*/ 792471 h 3056769"/>
              <a:gd name="connsiteX9" fmla="*/ 6586538 w 6847174"/>
              <a:gd name="connsiteY9" fmla="*/ 2406958 h 3056769"/>
              <a:gd name="connsiteX10" fmla="*/ 6772275 w 6847174"/>
              <a:gd name="connsiteY10" fmla="*/ 2978458 h 3056769"/>
              <a:gd name="connsiteX11" fmla="*/ 6843713 w 6847174"/>
              <a:gd name="connsiteY11" fmla="*/ 3049896 h 3056769"/>
              <a:gd name="connsiteX12" fmla="*/ 6829425 w 6847174"/>
              <a:gd name="connsiteY12" fmla="*/ 3049896 h 3056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47174" h="3056769">
                <a:moveTo>
                  <a:pt x="0" y="3035608"/>
                </a:moveTo>
                <a:cubicBezTo>
                  <a:pt x="255984" y="2460536"/>
                  <a:pt x="511969" y="1885465"/>
                  <a:pt x="685800" y="1535421"/>
                </a:cubicBezTo>
                <a:cubicBezTo>
                  <a:pt x="859631" y="1185377"/>
                  <a:pt x="862013" y="1102033"/>
                  <a:pt x="1042988" y="935346"/>
                </a:cubicBezTo>
                <a:cubicBezTo>
                  <a:pt x="1223963" y="768658"/>
                  <a:pt x="1502569" y="585302"/>
                  <a:pt x="1771650" y="535296"/>
                </a:cubicBezTo>
                <a:cubicBezTo>
                  <a:pt x="2040731" y="485290"/>
                  <a:pt x="2295525" y="721033"/>
                  <a:pt x="2657475" y="635308"/>
                </a:cubicBezTo>
                <a:cubicBezTo>
                  <a:pt x="3019425" y="549583"/>
                  <a:pt x="3474244" y="97146"/>
                  <a:pt x="3943350" y="20946"/>
                </a:cubicBezTo>
                <a:cubicBezTo>
                  <a:pt x="4412456" y="-55254"/>
                  <a:pt x="5155407" y="94764"/>
                  <a:pt x="5472113" y="178108"/>
                </a:cubicBezTo>
                <a:cubicBezTo>
                  <a:pt x="5788819" y="261452"/>
                  <a:pt x="5672138" y="418614"/>
                  <a:pt x="5843588" y="521008"/>
                </a:cubicBezTo>
                <a:cubicBezTo>
                  <a:pt x="6015038" y="623402"/>
                  <a:pt x="6376988" y="478146"/>
                  <a:pt x="6500813" y="792471"/>
                </a:cubicBezTo>
                <a:cubicBezTo>
                  <a:pt x="6624638" y="1106796"/>
                  <a:pt x="6541294" y="2042627"/>
                  <a:pt x="6586538" y="2406958"/>
                </a:cubicBezTo>
                <a:cubicBezTo>
                  <a:pt x="6631782" y="2771289"/>
                  <a:pt x="6729413" y="2871302"/>
                  <a:pt x="6772275" y="2978458"/>
                </a:cubicBezTo>
                <a:cubicBezTo>
                  <a:pt x="6815137" y="3085614"/>
                  <a:pt x="6834188" y="3037990"/>
                  <a:pt x="6843713" y="3049896"/>
                </a:cubicBezTo>
                <a:cubicBezTo>
                  <a:pt x="6853238" y="3061802"/>
                  <a:pt x="6841331" y="3055849"/>
                  <a:pt x="6829425" y="3049896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TEZLIK  GRAFIGI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49DCE-D12C-492F-87D7-A75E9E8FF091}"/>
              </a:ext>
            </a:extLst>
          </p:cNvPr>
          <p:cNvSpPr txBox="1"/>
          <p:nvPr/>
        </p:nvSpPr>
        <p:spPr>
          <a:xfrm>
            <a:off x="1043756" y="5598785"/>
            <a:ext cx="6892155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Avtobusning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grafigi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97278AA8-3F52-49F5-B85F-941290972B9B}"/>
              </a:ext>
            </a:extLst>
          </p:cNvPr>
          <p:cNvCxnSpPr>
            <a:cxnSpLocks/>
          </p:cNvCxnSpPr>
          <p:nvPr/>
        </p:nvCxnSpPr>
        <p:spPr>
          <a:xfrm>
            <a:off x="1127898" y="4728621"/>
            <a:ext cx="7480300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7F1B803E-9C20-4112-9901-52E5B29A0F80}"/>
              </a:ext>
            </a:extLst>
          </p:cNvPr>
          <p:cNvCxnSpPr>
            <a:cxnSpLocks/>
          </p:cNvCxnSpPr>
          <p:nvPr/>
        </p:nvCxnSpPr>
        <p:spPr>
          <a:xfrm flipH="1" flipV="1">
            <a:off x="1129099" y="884224"/>
            <a:ext cx="14683" cy="384493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A4AD0379-CDBE-43A7-A760-E86423AB4325}"/>
              </a:ext>
            </a:extLst>
          </p:cNvPr>
          <p:cNvCxnSpPr>
            <a:cxnSpLocks/>
          </p:cNvCxnSpPr>
          <p:nvPr/>
        </p:nvCxnSpPr>
        <p:spPr>
          <a:xfrm>
            <a:off x="2362129" y="4633912"/>
            <a:ext cx="0" cy="20955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EAB597D-A4A9-48B6-B41D-126A68A42FBE}"/>
              </a:ext>
            </a:extLst>
          </p:cNvPr>
          <p:cNvCxnSpPr>
            <a:cxnSpLocks/>
          </p:cNvCxnSpPr>
          <p:nvPr/>
        </p:nvCxnSpPr>
        <p:spPr>
          <a:xfrm>
            <a:off x="3520267" y="4633912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93024A06-F186-4B47-AB62-00B0C0A6D7A3}"/>
              </a:ext>
            </a:extLst>
          </p:cNvPr>
          <p:cNvCxnSpPr>
            <a:cxnSpLocks/>
          </p:cNvCxnSpPr>
          <p:nvPr/>
        </p:nvCxnSpPr>
        <p:spPr>
          <a:xfrm>
            <a:off x="5800037" y="4657178"/>
            <a:ext cx="15138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B13F635-B699-467E-AA87-E212957FFC45}"/>
              </a:ext>
            </a:extLst>
          </p:cNvPr>
          <p:cNvCxnSpPr>
            <a:cxnSpLocks/>
          </p:cNvCxnSpPr>
          <p:nvPr/>
        </p:nvCxnSpPr>
        <p:spPr>
          <a:xfrm>
            <a:off x="4667721" y="4607448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DD806D19-6D01-477F-BFEE-8ACD5FFA3E77}"/>
              </a:ext>
            </a:extLst>
          </p:cNvPr>
          <p:cNvCxnSpPr>
            <a:cxnSpLocks/>
          </p:cNvCxnSpPr>
          <p:nvPr/>
        </p:nvCxnSpPr>
        <p:spPr>
          <a:xfrm>
            <a:off x="6992781" y="4624387"/>
            <a:ext cx="0" cy="2286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2487986E-9EF3-406B-999E-E4F5FDBA8176}"/>
              </a:ext>
            </a:extLst>
          </p:cNvPr>
          <p:cNvCxnSpPr>
            <a:cxnSpLocks/>
          </p:cNvCxnSpPr>
          <p:nvPr/>
        </p:nvCxnSpPr>
        <p:spPr>
          <a:xfrm flipH="1">
            <a:off x="991380" y="2976562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FA468BF7-E372-49D5-A6F8-054AFB5601F6}"/>
              </a:ext>
            </a:extLst>
          </p:cNvPr>
          <p:cNvCxnSpPr>
            <a:cxnSpLocks/>
          </p:cNvCxnSpPr>
          <p:nvPr/>
        </p:nvCxnSpPr>
        <p:spPr>
          <a:xfrm flipV="1">
            <a:off x="2362980" y="2511948"/>
            <a:ext cx="0" cy="2195513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3D47081A-DBB3-4829-A196-214DF5464351}"/>
              </a:ext>
            </a:extLst>
          </p:cNvPr>
          <p:cNvCxnSpPr>
            <a:cxnSpLocks/>
          </p:cNvCxnSpPr>
          <p:nvPr/>
        </p:nvCxnSpPr>
        <p:spPr>
          <a:xfrm flipV="1">
            <a:off x="3518680" y="2259763"/>
            <a:ext cx="0" cy="2428647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6996EB4-5CDF-4B7C-A0EE-BA832D19A4C5}"/>
              </a:ext>
            </a:extLst>
          </p:cNvPr>
          <p:cNvCxnSpPr>
            <a:cxnSpLocks/>
          </p:cNvCxnSpPr>
          <p:nvPr/>
        </p:nvCxnSpPr>
        <p:spPr>
          <a:xfrm flipV="1">
            <a:off x="4661680" y="1822298"/>
            <a:ext cx="0" cy="2811614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60B77D96-B242-4CBA-8F2D-5177EAAD8923}"/>
              </a:ext>
            </a:extLst>
          </p:cNvPr>
          <p:cNvCxnSpPr>
            <a:cxnSpLocks/>
          </p:cNvCxnSpPr>
          <p:nvPr/>
        </p:nvCxnSpPr>
        <p:spPr>
          <a:xfrm flipV="1">
            <a:off x="5804680" y="1650692"/>
            <a:ext cx="0" cy="3016557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288B6BE8-ADB5-4F98-95AE-D0E8EF6852A1}"/>
              </a:ext>
            </a:extLst>
          </p:cNvPr>
          <p:cNvCxnSpPr>
            <a:cxnSpLocks/>
          </p:cNvCxnSpPr>
          <p:nvPr/>
        </p:nvCxnSpPr>
        <p:spPr>
          <a:xfrm flipV="1">
            <a:off x="6941330" y="2062162"/>
            <a:ext cx="0" cy="2552700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922E6835-C8C4-42E3-BDB2-32F3D48D7787}"/>
                  </a:ext>
                </a:extLst>
              </p:cNvPr>
              <p:cNvSpPr txBox="1"/>
              <p:nvPr/>
            </p:nvSpPr>
            <p:spPr>
              <a:xfrm>
                <a:off x="7785880" y="4874461"/>
                <a:ext cx="165974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𝒎𝒊𝒏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922E6835-C8C4-42E3-BDB2-32F3D48D7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5880" y="4874461"/>
                <a:ext cx="1659745" cy="64633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/>
              <p:nvPr/>
            </p:nvSpPr>
            <p:spPr>
              <a:xfrm>
                <a:off x="1167339" y="743107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965030FB-1D1E-4590-A537-2BC06256D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339" y="743107"/>
                <a:ext cx="296069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9FE8E076-B477-4773-B45E-B2FBFEAD23F6}"/>
              </a:ext>
            </a:extLst>
          </p:cNvPr>
          <p:cNvSpPr txBox="1"/>
          <p:nvPr/>
        </p:nvSpPr>
        <p:spPr>
          <a:xfrm>
            <a:off x="2146624" y="4843462"/>
            <a:ext cx="501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</a:t>
            </a:r>
            <a:endParaRPr lang="ru-RU" sz="3600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5567E7-38D9-4C8D-A60B-F8F28ECD7C2B}"/>
              </a:ext>
            </a:extLst>
          </p:cNvPr>
          <p:cNvSpPr txBox="1"/>
          <p:nvPr/>
        </p:nvSpPr>
        <p:spPr>
          <a:xfrm>
            <a:off x="3319826" y="4852987"/>
            <a:ext cx="965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</a:t>
            </a:r>
            <a:endParaRPr lang="ru-RU" sz="3600" b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4222429-5F38-4A55-8D00-8648FFFCEAA2}"/>
              </a:ext>
            </a:extLst>
          </p:cNvPr>
          <p:cNvSpPr txBox="1"/>
          <p:nvPr/>
        </p:nvSpPr>
        <p:spPr>
          <a:xfrm>
            <a:off x="4462756" y="4798970"/>
            <a:ext cx="965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6</a:t>
            </a:r>
            <a:endParaRPr lang="ru-RU" sz="3600" b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3BFED77-0674-4688-811E-849B24CA0B28}"/>
              </a:ext>
            </a:extLst>
          </p:cNvPr>
          <p:cNvSpPr txBox="1"/>
          <p:nvPr/>
        </p:nvSpPr>
        <p:spPr>
          <a:xfrm>
            <a:off x="5600258" y="4810831"/>
            <a:ext cx="965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8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89C66520-FA5A-4BA4-894A-8A2CC7ADF398}"/>
                  </a:ext>
                </a:extLst>
              </p:cNvPr>
              <p:cNvSpPr txBox="1"/>
              <p:nvPr/>
            </p:nvSpPr>
            <p:spPr>
              <a:xfrm>
                <a:off x="6565488" y="4905915"/>
                <a:ext cx="9652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/>
                  <a:t>1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89C66520-FA5A-4BA4-894A-8A2CC7ADF3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5488" y="4905915"/>
                <a:ext cx="965230" cy="646331"/>
              </a:xfrm>
              <a:prstGeom prst="rect">
                <a:avLst/>
              </a:prstGeom>
              <a:blipFill>
                <a:blip r:embed="rId4"/>
                <a:stretch>
                  <a:fillRect l="-18987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63609107-B6FE-4A30-98ED-D5030161AFA5}"/>
                  </a:ext>
                </a:extLst>
              </p:cNvPr>
              <p:cNvSpPr txBox="1"/>
              <p:nvPr/>
            </p:nvSpPr>
            <p:spPr>
              <a:xfrm>
                <a:off x="73025" y="945734"/>
                <a:ext cx="8791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/>
                  <a:t>5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63609107-B6FE-4A30-98ED-D5030161A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25" y="945734"/>
                <a:ext cx="879130" cy="646331"/>
              </a:xfrm>
              <a:prstGeom prst="rect">
                <a:avLst/>
              </a:prstGeom>
              <a:blipFill>
                <a:blip r:embed="rId5"/>
                <a:stretch>
                  <a:fillRect l="-21528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7042FC4-EABF-4BCF-A126-958876FB9104}"/>
                  </a:ext>
                </a:extLst>
              </p:cNvPr>
              <p:cNvSpPr txBox="1"/>
              <p:nvPr/>
            </p:nvSpPr>
            <p:spPr>
              <a:xfrm>
                <a:off x="98892" y="2653396"/>
                <a:ext cx="80399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/>
                  <a:t>2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7042FC4-EABF-4BCF-A126-958876FB91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92" y="2653396"/>
                <a:ext cx="803991" cy="646331"/>
              </a:xfrm>
              <a:prstGeom prst="rect">
                <a:avLst/>
              </a:prstGeom>
              <a:blipFill>
                <a:blip r:embed="rId6"/>
                <a:stretch>
                  <a:fillRect l="-22727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TextBox 52">
            <a:extLst>
              <a:ext uri="{FF2B5EF4-FFF2-40B4-BE49-F238E27FC236}">
                <a16:creationId xmlns:a16="http://schemas.microsoft.com/office/drawing/2014/main" id="{C03546E5-5C12-4BEB-9908-9D509568767A}"/>
              </a:ext>
            </a:extLst>
          </p:cNvPr>
          <p:cNvSpPr txBox="1"/>
          <p:nvPr/>
        </p:nvSpPr>
        <p:spPr>
          <a:xfrm>
            <a:off x="586431" y="4733925"/>
            <a:ext cx="585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0</a:t>
            </a:r>
            <a:endParaRPr lang="ru-RU" sz="3600" b="1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0758D583-90F2-433D-95BF-957B31A0BF4A}"/>
              </a:ext>
            </a:extLst>
          </p:cNvPr>
          <p:cNvCxnSpPr/>
          <p:nvPr/>
        </p:nvCxnSpPr>
        <p:spPr>
          <a:xfrm flipH="1">
            <a:off x="1143780" y="2511948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6C92C6C3-1D04-4995-8808-7F3618D02821}"/>
              </a:ext>
            </a:extLst>
          </p:cNvPr>
          <p:cNvCxnSpPr>
            <a:cxnSpLocks/>
          </p:cNvCxnSpPr>
          <p:nvPr/>
        </p:nvCxnSpPr>
        <p:spPr>
          <a:xfrm flipH="1">
            <a:off x="1143780" y="2259763"/>
            <a:ext cx="23637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F6A98F60-49DE-43F4-BC4A-3BF2FADA713F}"/>
              </a:ext>
            </a:extLst>
          </p:cNvPr>
          <p:cNvCxnSpPr>
            <a:cxnSpLocks/>
          </p:cNvCxnSpPr>
          <p:nvPr/>
        </p:nvCxnSpPr>
        <p:spPr>
          <a:xfrm flipH="1">
            <a:off x="1172265" y="1822298"/>
            <a:ext cx="35283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id="{9AF0A842-6266-4A88-A55C-A16DBD22325E}"/>
              </a:ext>
            </a:extLst>
          </p:cNvPr>
          <p:cNvCxnSpPr>
            <a:cxnSpLocks/>
          </p:cNvCxnSpPr>
          <p:nvPr/>
        </p:nvCxnSpPr>
        <p:spPr>
          <a:xfrm flipH="1" flipV="1">
            <a:off x="1085861" y="1650692"/>
            <a:ext cx="4718820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65D03111-1186-4877-9D44-79C415987171}"/>
              </a:ext>
            </a:extLst>
          </p:cNvPr>
          <p:cNvCxnSpPr>
            <a:cxnSpLocks/>
          </p:cNvCxnSpPr>
          <p:nvPr/>
        </p:nvCxnSpPr>
        <p:spPr>
          <a:xfrm flipH="1">
            <a:off x="1143780" y="2062162"/>
            <a:ext cx="57681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507CA01B-0107-4DC2-B0C3-C9D8EF5FE822}"/>
              </a:ext>
            </a:extLst>
          </p:cNvPr>
          <p:cNvCxnSpPr>
            <a:cxnSpLocks/>
          </p:cNvCxnSpPr>
          <p:nvPr/>
        </p:nvCxnSpPr>
        <p:spPr>
          <a:xfrm flipH="1">
            <a:off x="984040" y="1295564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>
            <a:extLst>
              <a:ext uri="{FF2B5EF4-FFF2-40B4-BE49-F238E27FC236}">
                <a16:creationId xmlns:a16="http://schemas.microsoft.com/office/drawing/2014/main" id="{5D090C93-EFD3-4530-989B-939D35A94922}"/>
              </a:ext>
            </a:extLst>
          </p:cNvPr>
          <p:cNvSpPr/>
          <p:nvPr/>
        </p:nvSpPr>
        <p:spPr>
          <a:xfrm>
            <a:off x="5647520" y="1587963"/>
            <a:ext cx="179385" cy="176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>
            <a:extLst>
              <a:ext uri="{FF2B5EF4-FFF2-40B4-BE49-F238E27FC236}">
                <a16:creationId xmlns:a16="http://schemas.microsoft.com/office/drawing/2014/main" id="{D6CB9BE2-3C9A-46F9-8BF5-0043448D2FA3}"/>
              </a:ext>
            </a:extLst>
          </p:cNvPr>
          <p:cNvSpPr/>
          <p:nvPr/>
        </p:nvSpPr>
        <p:spPr>
          <a:xfrm>
            <a:off x="6830350" y="1988616"/>
            <a:ext cx="179385" cy="176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Овал 57">
            <a:extLst>
              <a:ext uri="{FF2B5EF4-FFF2-40B4-BE49-F238E27FC236}">
                <a16:creationId xmlns:a16="http://schemas.microsoft.com/office/drawing/2014/main" id="{2CBB03D8-CEED-462C-B4D7-73081FFCBBF9}"/>
              </a:ext>
            </a:extLst>
          </p:cNvPr>
          <p:cNvSpPr/>
          <p:nvPr/>
        </p:nvSpPr>
        <p:spPr>
          <a:xfrm>
            <a:off x="2272437" y="2447539"/>
            <a:ext cx="179385" cy="176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17EFF0BC-B033-4C64-9457-811D43B1E6FE}"/>
              </a:ext>
            </a:extLst>
          </p:cNvPr>
          <p:cNvSpPr/>
          <p:nvPr/>
        </p:nvSpPr>
        <p:spPr>
          <a:xfrm>
            <a:off x="3411559" y="2226956"/>
            <a:ext cx="179385" cy="176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E593D003-9AF3-4DFC-B696-D68AFFA02AB6}"/>
              </a:ext>
            </a:extLst>
          </p:cNvPr>
          <p:cNvSpPr/>
          <p:nvPr/>
        </p:nvSpPr>
        <p:spPr>
          <a:xfrm>
            <a:off x="4547867" y="1784061"/>
            <a:ext cx="179385" cy="1763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CA8AABAE-129C-41A5-B6E6-0C4616B98838}"/>
              </a:ext>
            </a:extLst>
          </p:cNvPr>
          <p:cNvCxnSpPr>
            <a:cxnSpLocks/>
          </p:cNvCxnSpPr>
          <p:nvPr/>
        </p:nvCxnSpPr>
        <p:spPr>
          <a:xfrm flipH="1">
            <a:off x="2473195" y="1313072"/>
            <a:ext cx="5570623" cy="11869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C992FC8-7E1A-45F1-9B47-CB1BE23B73BC}"/>
                  </a:ext>
                </a:extLst>
              </p:cNvPr>
              <p:cNvSpPr txBox="1"/>
              <p:nvPr/>
            </p:nvSpPr>
            <p:spPr>
              <a:xfrm>
                <a:off x="8095852" y="837146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ea typeface="Cambria Math" panose="02040503050406030204" pitchFamily="18" charset="0"/>
                  </a:rPr>
                  <a:t>32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𝒌𝒎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C992FC8-7E1A-45F1-9B47-CB1BE23B73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5852" y="837146"/>
                <a:ext cx="2960699" cy="646331"/>
              </a:xfrm>
              <a:prstGeom prst="rect">
                <a:avLst/>
              </a:prstGeom>
              <a:blipFill>
                <a:blip r:embed="rId7"/>
                <a:stretch>
                  <a:fillRect l="-6173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824BA87E-E0C1-41DD-BDAF-4053FC716EC7}"/>
              </a:ext>
            </a:extLst>
          </p:cNvPr>
          <p:cNvCxnSpPr>
            <a:cxnSpLocks/>
          </p:cNvCxnSpPr>
          <p:nvPr/>
        </p:nvCxnSpPr>
        <p:spPr>
          <a:xfrm flipH="1">
            <a:off x="3748104" y="2240590"/>
            <a:ext cx="4551581" cy="10307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530DD84-33CF-468F-81A6-9AA4F7191418}"/>
                  </a:ext>
                </a:extLst>
              </p:cNvPr>
              <p:cNvSpPr txBox="1"/>
              <p:nvPr/>
            </p:nvSpPr>
            <p:spPr>
              <a:xfrm>
                <a:off x="8192564" y="1818947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ea typeface="Cambria Math" panose="02040503050406030204" pitchFamily="18" charset="0"/>
                  </a:rPr>
                  <a:t>40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𝒌𝒎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530DD84-33CF-468F-81A6-9AA4F71914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2564" y="1818947"/>
                <a:ext cx="2960699" cy="646331"/>
              </a:xfrm>
              <a:prstGeom prst="rect">
                <a:avLst/>
              </a:prstGeom>
              <a:blipFill>
                <a:blip r:embed="rId8"/>
                <a:stretch>
                  <a:fillRect l="-6379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Прямая со стрелкой 63">
            <a:extLst>
              <a:ext uri="{FF2B5EF4-FFF2-40B4-BE49-F238E27FC236}">
                <a16:creationId xmlns:a16="http://schemas.microsoft.com/office/drawing/2014/main" id="{55BC2DBE-1CAF-4B57-9955-3F25FA212DFE}"/>
              </a:ext>
            </a:extLst>
          </p:cNvPr>
          <p:cNvCxnSpPr>
            <a:cxnSpLocks/>
          </p:cNvCxnSpPr>
          <p:nvPr/>
        </p:nvCxnSpPr>
        <p:spPr>
          <a:xfrm flipH="1" flipV="1">
            <a:off x="7176791" y="2256797"/>
            <a:ext cx="1615880" cy="9831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79FE7120-5EBA-4354-992B-3A84D0EC39DA}"/>
                  </a:ext>
                </a:extLst>
              </p:cNvPr>
              <p:cNvSpPr txBox="1"/>
              <p:nvPr/>
            </p:nvSpPr>
            <p:spPr>
              <a:xfrm>
                <a:off x="8451071" y="2601050"/>
                <a:ext cx="29606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ea typeface="Cambria Math" panose="02040503050406030204" pitchFamily="18" charset="0"/>
                  </a:rPr>
                  <a:t>46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𝒌𝒎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79FE7120-5EBA-4354-992B-3A84D0EC39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1071" y="2601050"/>
                <a:ext cx="2960699" cy="646331"/>
              </a:xfrm>
              <a:prstGeom prst="rect">
                <a:avLst/>
              </a:prstGeom>
              <a:blipFill>
                <a:blip r:embed="rId9"/>
                <a:stretch>
                  <a:fillRect l="-6173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TextBox 65">
            <a:extLst>
              <a:ext uri="{FF2B5EF4-FFF2-40B4-BE49-F238E27FC236}">
                <a16:creationId xmlns:a16="http://schemas.microsoft.com/office/drawing/2014/main" id="{2825AD14-BBA6-425B-8691-16821634B07B}"/>
              </a:ext>
            </a:extLst>
          </p:cNvPr>
          <p:cNvSpPr txBox="1"/>
          <p:nvPr/>
        </p:nvSpPr>
        <p:spPr>
          <a:xfrm>
            <a:off x="7005481" y="1320544"/>
            <a:ext cx="965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A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244792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21" grpId="0" animBg="1"/>
      <p:bldP spid="57" grpId="0" animBg="1"/>
      <p:bldP spid="58" grpId="0" animBg="1"/>
      <p:bldP spid="59" grpId="0" animBg="1"/>
      <p:bldP spid="60" grpId="0" animBg="1"/>
      <p:bldP spid="61" grpId="0"/>
      <p:bldP spid="63" grpId="0"/>
      <p:bldP spid="65" grpId="0"/>
      <p:bldP spid="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– MASHQ (1)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3421E6-7375-4B99-B936-ACC1C76E0A72}"/>
              </a:ext>
            </a:extLst>
          </p:cNvPr>
          <p:cNvSpPr txBox="1"/>
          <p:nvPr/>
        </p:nvSpPr>
        <p:spPr>
          <a:xfrm>
            <a:off x="207962" y="1034865"/>
            <a:ext cx="11769725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1.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notekis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daqiqada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60 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m/s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46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7948</TotalTime>
  <Words>490</Words>
  <Application>Microsoft Office PowerPoint</Application>
  <PresentationFormat>Произвольный</PresentationFormat>
  <Paragraphs>67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547</cp:revision>
  <dcterms:created xsi:type="dcterms:W3CDTF">2020-04-13T08:05:16Z</dcterms:created>
  <dcterms:modified xsi:type="dcterms:W3CDTF">2020-10-07T09:48:46Z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