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0" r:id="rId2"/>
    <p:sldId id="685" r:id="rId3"/>
    <p:sldId id="725" r:id="rId4"/>
    <p:sldId id="730" r:id="rId5"/>
    <p:sldId id="723" r:id="rId6"/>
    <p:sldId id="697" r:id="rId7"/>
    <p:sldId id="726" r:id="rId8"/>
    <p:sldId id="727" r:id="rId9"/>
    <p:sldId id="728" r:id="rId10"/>
    <p:sldId id="729" r:id="rId11"/>
    <p:sldId id="724" r:id="rId12"/>
    <p:sldId id="732" r:id="rId13"/>
    <p:sldId id="710" r:id="rId14"/>
    <p:sldId id="731" r:id="rId15"/>
    <p:sldId id="715" r:id="rId16"/>
    <p:sldId id="616" r:id="rId17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2"/>
            <a:ext cx="12185650" cy="1165648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069430" y="1688667"/>
            <a:ext cx="10312281" cy="13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TO‘G‘RI CHIZIQLI TEKIS HARAKATNING GRAFIK TASVIRI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09200" y="279204"/>
            <a:ext cx="1833477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44125" y="235572"/>
            <a:ext cx="1833477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814762"/>
            <a:ext cx="6661867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0" y="4348162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 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278AA8-3F52-49F5-B85F-941290972B9B}"/>
              </a:ext>
            </a:extLst>
          </p:cNvPr>
          <p:cNvCxnSpPr>
            <a:cxnSpLocks/>
          </p:cNvCxnSpPr>
          <p:nvPr/>
        </p:nvCxnSpPr>
        <p:spPr>
          <a:xfrm>
            <a:off x="1584325" y="4729162"/>
            <a:ext cx="7480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1B803E-9C20-4112-9901-52E5B29A0F80}"/>
              </a:ext>
            </a:extLst>
          </p:cNvPr>
          <p:cNvCxnSpPr>
            <a:cxnSpLocks/>
          </p:cNvCxnSpPr>
          <p:nvPr/>
        </p:nvCxnSpPr>
        <p:spPr>
          <a:xfrm flipH="1" flipV="1">
            <a:off x="1584325" y="1437577"/>
            <a:ext cx="1" cy="3291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4AD0379-CDBE-43A7-A760-E86423AB4325}"/>
              </a:ext>
            </a:extLst>
          </p:cNvPr>
          <p:cNvCxnSpPr>
            <a:cxnSpLocks/>
          </p:cNvCxnSpPr>
          <p:nvPr/>
        </p:nvCxnSpPr>
        <p:spPr>
          <a:xfrm>
            <a:off x="2816225" y="4614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EAB597D-A4A9-48B6-B41D-126A68A42FBE}"/>
              </a:ext>
            </a:extLst>
          </p:cNvPr>
          <p:cNvCxnSpPr>
            <a:cxnSpLocks/>
          </p:cNvCxnSpPr>
          <p:nvPr/>
        </p:nvCxnSpPr>
        <p:spPr>
          <a:xfrm flipH="1">
            <a:off x="3940231" y="4614862"/>
            <a:ext cx="18994" cy="290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024A06-F186-4B47-AB62-00B0C0A6D7A3}"/>
              </a:ext>
            </a:extLst>
          </p:cNvPr>
          <p:cNvCxnSpPr>
            <a:cxnSpLocks/>
          </p:cNvCxnSpPr>
          <p:nvPr/>
        </p:nvCxnSpPr>
        <p:spPr>
          <a:xfrm>
            <a:off x="6245225" y="4614862"/>
            <a:ext cx="0" cy="290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13F635-B699-467E-AA87-E212957FFC45}"/>
              </a:ext>
            </a:extLst>
          </p:cNvPr>
          <p:cNvCxnSpPr>
            <a:cxnSpLocks/>
          </p:cNvCxnSpPr>
          <p:nvPr/>
        </p:nvCxnSpPr>
        <p:spPr>
          <a:xfrm>
            <a:off x="5102225" y="4614862"/>
            <a:ext cx="0" cy="290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487986E-9EF3-406B-999E-E4F5FDBA8176}"/>
              </a:ext>
            </a:extLst>
          </p:cNvPr>
          <p:cNvCxnSpPr>
            <a:cxnSpLocks/>
          </p:cNvCxnSpPr>
          <p:nvPr/>
        </p:nvCxnSpPr>
        <p:spPr>
          <a:xfrm flipH="1">
            <a:off x="1442288" y="4085213"/>
            <a:ext cx="284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CF9CE19-CE83-4658-9EC9-69148708E8BF}"/>
              </a:ext>
            </a:extLst>
          </p:cNvPr>
          <p:cNvCxnSpPr>
            <a:cxnSpLocks/>
          </p:cNvCxnSpPr>
          <p:nvPr/>
        </p:nvCxnSpPr>
        <p:spPr>
          <a:xfrm flipV="1">
            <a:off x="1584325" y="2285999"/>
            <a:ext cx="5651500" cy="2443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D47081A-DBB3-4829-A196-214DF5464351}"/>
              </a:ext>
            </a:extLst>
          </p:cNvPr>
          <p:cNvCxnSpPr>
            <a:cxnSpLocks/>
          </p:cNvCxnSpPr>
          <p:nvPr/>
        </p:nvCxnSpPr>
        <p:spPr>
          <a:xfrm flipV="1">
            <a:off x="4340225" y="3083370"/>
            <a:ext cx="0" cy="156006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6996EB4-5CDF-4B7C-A0EE-BA832D19A4C5}"/>
              </a:ext>
            </a:extLst>
          </p:cNvPr>
          <p:cNvCxnSpPr>
            <a:cxnSpLocks/>
          </p:cNvCxnSpPr>
          <p:nvPr/>
        </p:nvCxnSpPr>
        <p:spPr>
          <a:xfrm flipV="1">
            <a:off x="5483225" y="2496472"/>
            <a:ext cx="0" cy="216166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0B77D96-B242-4CBA-8F2D-5177EAAD8923}"/>
              </a:ext>
            </a:extLst>
          </p:cNvPr>
          <p:cNvCxnSpPr>
            <a:cxnSpLocks/>
          </p:cNvCxnSpPr>
          <p:nvPr/>
        </p:nvCxnSpPr>
        <p:spPr>
          <a:xfrm flipV="1">
            <a:off x="6245225" y="2062162"/>
            <a:ext cx="0" cy="260508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7921625" y="4874461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5" y="4874461"/>
                <a:ext cx="13732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277376" y="1056635"/>
                <a:ext cx="24468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6" y="1056635"/>
                <a:ext cx="244681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/>
              <p:nvPr/>
            </p:nvSpPr>
            <p:spPr>
              <a:xfrm>
                <a:off x="2501412" y="4805294"/>
                <a:ext cx="707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12" y="4805294"/>
                <a:ext cx="70739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C5567E7-38D9-4C8D-A60B-F8F28ECD7C2B}"/>
              </a:ext>
            </a:extLst>
          </p:cNvPr>
          <p:cNvSpPr txBox="1"/>
          <p:nvPr/>
        </p:nvSpPr>
        <p:spPr>
          <a:xfrm>
            <a:off x="3738763" y="4840497"/>
            <a:ext cx="42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  <a:endParaRPr lang="ru-RU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222429-5F38-4A55-8D00-8648FFFCEAA2}"/>
              </a:ext>
            </a:extLst>
          </p:cNvPr>
          <p:cNvSpPr txBox="1"/>
          <p:nvPr/>
        </p:nvSpPr>
        <p:spPr>
          <a:xfrm>
            <a:off x="4879101" y="4868015"/>
            <a:ext cx="49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</a:t>
            </a:r>
            <a:endParaRPr lang="ru-RU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BFED77-0674-4688-811E-849B24CA0B28}"/>
              </a:ext>
            </a:extLst>
          </p:cNvPr>
          <p:cNvSpPr txBox="1"/>
          <p:nvPr/>
        </p:nvSpPr>
        <p:spPr>
          <a:xfrm>
            <a:off x="5910146" y="4897329"/>
            <a:ext cx="78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12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/>
              <p:nvPr/>
            </p:nvSpPr>
            <p:spPr>
              <a:xfrm>
                <a:off x="336250" y="1692686"/>
                <a:ext cx="1103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0" y="1692686"/>
                <a:ext cx="110343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/>
              <p:nvPr/>
            </p:nvSpPr>
            <p:spPr>
              <a:xfrm>
                <a:off x="575687" y="3760933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/>
                  <a:t>0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87" y="3760933"/>
                <a:ext cx="1030336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1026976" y="4733925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endParaRPr lang="ru-RU" sz="3600" b="1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C605C4D-1CB5-4E3A-9B77-E733120FDE55}"/>
              </a:ext>
            </a:extLst>
          </p:cNvPr>
          <p:cNvCxnSpPr>
            <a:cxnSpLocks/>
          </p:cNvCxnSpPr>
          <p:nvPr/>
        </p:nvCxnSpPr>
        <p:spPr>
          <a:xfrm>
            <a:off x="1584324" y="3113195"/>
            <a:ext cx="2772519" cy="1640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B11547F-F6A8-4A94-9514-4F36FD6C6AB3}"/>
              </a:ext>
            </a:extLst>
          </p:cNvPr>
          <p:cNvCxnSpPr>
            <a:cxnSpLocks/>
          </p:cNvCxnSpPr>
          <p:nvPr/>
        </p:nvCxnSpPr>
        <p:spPr>
          <a:xfrm>
            <a:off x="1555389" y="2496472"/>
            <a:ext cx="384723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548CD38-3611-4533-B40C-C4EE56EA2B46}"/>
              </a:ext>
            </a:extLst>
          </p:cNvPr>
          <p:cNvCxnSpPr>
            <a:cxnSpLocks/>
          </p:cNvCxnSpPr>
          <p:nvPr/>
        </p:nvCxnSpPr>
        <p:spPr>
          <a:xfrm>
            <a:off x="1612810" y="2047355"/>
            <a:ext cx="4603826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ADE62F5-41AE-4C47-A073-1D9080B1FA69}"/>
              </a:ext>
            </a:extLst>
          </p:cNvPr>
          <p:cNvCxnSpPr>
            <a:cxnSpLocks/>
          </p:cNvCxnSpPr>
          <p:nvPr/>
        </p:nvCxnSpPr>
        <p:spPr>
          <a:xfrm flipH="1">
            <a:off x="1439682" y="347424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8415203-7224-4CDB-8AEF-9EC595A85C52}"/>
              </a:ext>
            </a:extLst>
          </p:cNvPr>
          <p:cNvCxnSpPr>
            <a:cxnSpLocks/>
          </p:cNvCxnSpPr>
          <p:nvPr/>
        </p:nvCxnSpPr>
        <p:spPr>
          <a:xfrm flipH="1">
            <a:off x="1443903" y="2877397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FFB930E-88A4-44D3-B01C-17828819EF26}"/>
              </a:ext>
            </a:extLst>
          </p:cNvPr>
          <p:cNvCxnSpPr>
            <a:cxnSpLocks/>
          </p:cNvCxnSpPr>
          <p:nvPr/>
        </p:nvCxnSpPr>
        <p:spPr>
          <a:xfrm flipH="1">
            <a:off x="1439682" y="2066924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2A2D9BF5-C89A-4ABC-87D5-B7CF10F0DC60}"/>
              </a:ext>
            </a:extLst>
          </p:cNvPr>
          <p:cNvCxnSpPr>
            <a:cxnSpLocks/>
          </p:cNvCxnSpPr>
          <p:nvPr/>
        </p:nvCxnSpPr>
        <p:spPr>
          <a:xfrm>
            <a:off x="2000937" y="4614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A2483E3-39FA-4A99-BA63-2D7F7C88F962}"/>
              </a:ext>
            </a:extLst>
          </p:cNvPr>
          <p:cNvCxnSpPr>
            <a:cxnSpLocks/>
          </p:cNvCxnSpPr>
          <p:nvPr/>
        </p:nvCxnSpPr>
        <p:spPr>
          <a:xfrm>
            <a:off x="2435225" y="4575066"/>
            <a:ext cx="0" cy="2302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319793D-01B7-4867-BE04-8C945DE9E80F}"/>
              </a:ext>
            </a:extLst>
          </p:cNvPr>
          <p:cNvCxnSpPr>
            <a:cxnSpLocks/>
          </p:cNvCxnSpPr>
          <p:nvPr/>
        </p:nvCxnSpPr>
        <p:spPr>
          <a:xfrm>
            <a:off x="5483225" y="4614862"/>
            <a:ext cx="0" cy="259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0229BFA-0B0D-4D5F-8E3F-395E0589D6FC}"/>
              </a:ext>
            </a:extLst>
          </p:cNvPr>
          <p:cNvCxnSpPr>
            <a:cxnSpLocks/>
          </p:cNvCxnSpPr>
          <p:nvPr/>
        </p:nvCxnSpPr>
        <p:spPr>
          <a:xfrm>
            <a:off x="4762456" y="4614862"/>
            <a:ext cx="0" cy="2595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C7879122-A03E-4550-9E16-148F3F4ACE87}"/>
              </a:ext>
            </a:extLst>
          </p:cNvPr>
          <p:cNvCxnSpPr>
            <a:cxnSpLocks/>
          </p:cNvCxnSpPr>
          <p:nvPr/>
        </p:nvCxnSpPr>
        <p:spPr>
          <a:xfrm>
            <a:off x="4340225" y="4658136"/>
            <a:ext cx="0" cy="2398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2B3BC56-5FE2-4312-B518-34D75322A77D}"/>
              </a:ext>
            </a:extLst>
          </p:cNvPr>
          <p:cNvCxnSpPr>
            <a:cxnSpLocks/>
          </p:cNvCxnSpPr>
          <p:nvPr/>
        </p:nvCxnSpPr>
        <p:spPr>
          <a:xfrm>
            <a:off x="3607611" y="4614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7EFB9229-9723-4549-911D-69EC978007C3}"/>
              </a:ext>
            </a:extLst>
          </p:cNvPr>
          <p:cNvCxnSpPr>
            <a:cxnSpLocks/>
          </p:cNvCxnSpPr>
          <p:nvPr/>
        </p:nvCxnSpPr>
        <p:spPr>
          <a:xfrm>
            <a:off x="3197225" y="4614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C24E7F1-23C8-4CD8-99B2-DAC77978A2D2}"/>
              </a:ext>
            </a:extLst>
          </p:cNvPr>
          <p:cNvCxnSpPr>
            <a:cxnSpLocks/>
          </p:cNvCxnSpPr>
          <p:nvPr/>
        </p:nvCxnSpPr>
        <p:spPr>
          <a:xfrm flipH="1">
            <a:off x="5934832" y="4633912"/>
            <a:ext cx="7938" cy="2405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B1CFD7-61B6-4A39-A9D5-2CC7B573E271}"/>
                  </a:ext>
                </a:extLst>
              </p:cNvPr>
              <p:cNvSpPr txBox="1"/>
              <p:nvPr/>
            </p:nvSpPr>
            <p:spPr>
              <a:xfrm>
                <a:off x="588924" y="3097960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/>
                  <a:t>0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B1CFD7-61B6-4A39-A9D5-2CC7B573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4" y="3097960"/>
                <a:ext cx="1030336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869B53-134C-45EE-91C7-0E6A8BA8A7C2}"/>
                  </a:ext>
                </a:extLst>
              </p:cNvPr>
              <p:cNvSpPr txBox="1"/>
              <p:nvPr/>
            </p:nvSpPr>
            <p:spPr>
              <a:xfrm>
                <a:off x="573808" y="2372082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/>
                  <a:t>0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869B53-134C-45EE-91C7-0E6A8BA8A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8" y="2372082"/>
                <a:ext cx="1030336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A70FCDDA-57AB-4E8E-A9F0-FCCC20150208}"/>
              </a:ext>
            </a:extLst>
          </p:cNvPr>
          <p:cNvCxnSpPr>
            <a:cxnSpLocks/>
          </p:cNvCxnSpPr>
          <p:nvPr/>
        </p:nvCxnSpPr>
        <p:spPr>
          <a:xfrm flipV="1">
            <a:off x="1606024" y="1756066"/>
            <a:ext cx="3097309" cy="29375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49E349-33FB-4303-A1A8-E85A0E5A6D1F}"/>
                  </a:ext>
                </a:extLst>
              </p:cNvPr>
              <p:cNvSpPr txBox="1"/>
              <p:nvPr/>
            </p:nvSpPr>
            <p:spPr>
              <a:xfrm rot="20337876">
                <a:off x="3116006" y="3490497"/>
                <a:ext cx="2561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= 2,5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49E349-33FB-4303-A1A8-E85A0E5A6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37876">
                <a:off x="3116006" y="3490497"/>
                <a:ext cx="2561816" cy="646331"/>
              </a:xfrm>
              <a:prstGeom prst="rect">
                <a:avLst/>
              </a:prstGeom>
              <a:blipFill>
                <a:blip r:embed="rId9"/>
                <a:stretch>
                  <a:fillRect t="-5179" r="-2552" b="-7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9E18CE-F82E-4D5B-BF03-1C824688529C}"/>
                  </a:ext>
                </a:extLst>
              </p:cNvPr>
              <p:cNvSpPr txBox="1"/>
              <p:nvPr/>
            </p:nvSpPr>
            <p:spPr>
              <a:xfrm rot="19288774">
                <a:off x="1546264" y="2901691"/>
                <a:ext cx="2323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 5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9E18CE-F82E-4D5B-BF03-1C8246885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88774">
                <a:off x="1546264" y="2901691"/>
                <a:ext cx="2323352" cy="646331"/>
              </a:xfrm>
              <a:prstGeom prst="rect">
                <a:avLst/>
              </a:prstGeom>
              <a:blipFill>
                <a:blip r:embed="rId10"/>
                <a:stretch>
                  <a:fillRect r="-2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67" grpId="0"/>
      <p:bldP spid="68" grpId="0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82625" y="1071562"/>
            <a:ext cx="1120140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60 km/h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15 min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grafiklarini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2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278AA8-3F52-49F5-B85F-941290972B9B}"/>
              </a:ext>
            </a:extLst>
          </p:cNvPr>
          <p:cNvCxnSpPr>
            <a:cxnSpLocks/>
          </p:cNvCxnSpPr>
          <p:nvPr/>
        </p:nvCxnSpPr>
        <p:spPr>
          <a:xfrm>
            <a:off x="1327949" y="4461446"/>
            <a:ext cx="7480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1B803E-9C20-4112-9901-52E5B29A0F80}"/>
              </a:ext>
            </a:extLst>
          </p:cNvPr>
          <p:cNvCxnSpPr>
            <a:cxnSpLocks/>
          </p:cNvCxnSpPr>
          <p:nvPr/>
        </p:nvCxnSpPr>
        <p:spPr>
          <a:xfrm flipH="1" flipV="1">
            <a:off x="1327949" y="1169861"/>
            <a:ext cx="1" cy="3291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4AD0379-CDBE-43A7-A760-E86423AB4325}"/>
              </a:ext>
            </a:extLst>
          </p:cNvPr>
          <p:cNvCxnSpPr>
            <a:cxnSpLocks/>
          </p:cNvCxnSpPr>
          <p:nvPr/>
        </p:nvCxnSpPr>
        <p:spPr>
          <a:xfrm>
            <a:off x="2559849" y="4347146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EAB597D-A4A9-48B6-B41D-126A68A42FBE}"/>
              </a:ext>
            </a:extLst>
          </p:cNvPr>
          <p:cNvCxnSpPr>
            <a:cxnSpLocks/>
          </p:cNvCxnSpPr>
          <p:nvPr/>
        </p:nvCxnSpPr>
        <p:spPr>
          <a:xfrm>
            <a:off x="3702849" y="4347146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024A06-F186-4B47-AB62-00B0C0A6D7A3}"/>
              </a:ext>
            </a:extLst>
          </p:cNvPr>
          <p:cNvCxnSpPr>
            <a:cxnSpLocks/>
          </p:cNvCxnSpPr>
          <p:nvPr/>
        </p:nvCxnSpPr>
        <p:spPr>
          <a:xfrm>
            <a:off x="5988849" y="4347146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13F635-B699-467E-AA87-E212957FFC45}"/>
              </a:ext>
            </a:extLst>
          </p:cNvPr>
          <p:cNvCxnSpPr>
            <a:cxnSpLocks/>
          </p:cNvCxnSpPr>
          <p:nvPr/>
        </p:nvCxnSpPr>
        <p:spPr>
          <a:xfrm>
            <a:off x="4845849" y="4347146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487986E-9EF3-406B-999E-E4F5FDBA8176}"/>
              </a:ext>
            </a:extLst>
          </p:cNvPr>
          <p:cNvCxnSpPr>
            <a:cxnSpLocks/>
          </p:cNvCxnSpPr>
          <p:nvPr/>
        </p:nvCxnSpPr>
        <p:spPr>
          <a:xfrm flipH="1">
            <a:off x="1204034" y="369944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CF9CE19-CE83-4658-9EC9-69148708E8BF}"/>
              </a:ext>
            </a:extLst>
          </p:cNvPr>
          <p:cNvCxnSpPr>
            <a:cxnSpLocks/>
          </p:cNvCxnSpPr>
          <p:nvPr/>
        </p:nvCxnSpPr>
        <p:spPr>
          <a:xfrm flipV="1">
            <a:off x="1327949" y="1394727"/>
            <a:ext cx="5323675" cy="30667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A468BF7-E372-49D5-A6F8-054AFB5601F6}"/>
              </a:ext>
            </a:extLst>
          </p:cNvPr>
          <p:cNvCxnSpPr>
            <a:cxnSpLocks/>
          </p:cNvCxnSpPr>
          <p:nvPr/>
        </p:nvCxnSpPr>
        <p:spPr>
          <a:xfrm flipV="1">
            <a:off x="2559849" y="3699446"/>
            <a:ext cx="0" cy="6477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D47081A-DBB3-4829-A196-214DF5464351}"/>
              </a:ext>
            </a:extLst>
          </p:cNvPr>
          <p:cNvCxnSpPr>
            <a:cxnSpLocks/>
          </p:cNvCxnSpPr>
          <p:nvPr/>
        </p:nvCxnSpPr>
        <p:spPr>
          <a:xfrm flipV="1">
            <a:off x="3716390" y="3073176"/>
            <a:ext cx="0" cy="13525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6996EB4-5CDF-4B7C-A0EE-BA832D19A4C5}"/>
              </a:ext>
            </a:extLst>
          </p:cNvPr>
          <p:cNvCxnSpPr>
            <a:cxnSpLocks/>
          </p:cNvCxnSpPr>
          <p:nvPr/>
        </p:nvCxnSpPr>
        <p:spPr>
          <a:xfrm flipV="1">
            <a:off x="5444322" y="2081387"/>
            <a:ext cx="0" cy="238006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0B77D96-B242-4CBA-8F2D-5177EAAD8923}"/>
              </a:ext>
            </a:extLst>
          </p:cNvPr>
          <p:cNvCxnSpPr>
            <a:cxnSpLocks/>
          </p:cNvCxnSpPr>
          <p:nvPr/>
        </p:nvCxnSpPr>
        <p:spPr>
          <a:xfrm flipV="1">
            <a:off x="5988849" y="1794446"/>
            <a:ext cx="0" cy="260508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7976363" y="4452938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63" y="4452938"/>
                <a:ext cx="13732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-1" y="776462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76462"/>
                <a:ext cx="29606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/>
              <p:nvPr/>
            </p:nvSpPr>
            <p:spPr>
              <a:xfrm>
                <a:off x="1873230" y="4466209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0" y="4466209"/>
                <a:ext cx="137323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C5567E7-38D9-4C8D-A60B-F8F28ECD7C2B}"/>
              </a:ext>
            </a:extLst>
          </p:cNvPr>
          <p:cNvSpPr txBox="1"/>
          <p:nvPr/>
        </p:nvSpPr>
        <p:spPr>
          <a:xfrm>
            <a:off x="3450471" y="4497911"/>
            <a:ext cx="9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endParaRPr lang="ru-RU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222429-5F38-4A55-8D00-8648FFFCEAA2}"/>
              </a:ext>
            </a:extLst>
          </p:cNvPr>
          <p:cNvSpPr txBox="1"/>
          <p:nvPr/>
        </p:nvSpPr>
        <p:spPr>
          <a:xfrm>
            <a:off x="4645763" y="4523193"/>
            <a:ext cx="9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  <a:endParaRPr lang="ru-RU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BFED77-0674-4688-811E-849B24CA0B28}"/>
              </a:ext>
            </a:extLst>
          </p:cNvPr>
          <p:cNvSpPr txBox="1"/>
          <p:nvPr/>
        </p:nvSpPr>
        <p:spPr>
          <a:xfrm>
            <a:off x="5811079" y="4469955"/>
            <a:ext cx="9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/>
              <p:nvPr/>
            </p:nvSpPr>
            <p:spPr>
              <a:xfrm>
                <a:off x="275298" y="1435056"/>
                <a:ext cx="990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8" y="1435056"/>
                <a:ext cx="9906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/>
              <p:nvPr/>
            </p:nvSpPr>
            <p:spPr>
              <a:xfrm>
                <a:off x="196831" y="2676700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1" y="2676700"/>
                <a:ext cx="103033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971463" y="4410429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endParaRPr lang="ru-RU" sz="3600" b="1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651A5F1-4241-497D-86EE-34A41A099845}"/>
              </a:ext>
            </a:extLst>
          </p:cNvPr>
          <p:cNvCxnSpPr>
            <a:cxnSpLocks/>
          </p:cNvCxnSpPr>
          <p:nvPr/>
        </p:nvCxnSpPr>
        <p:spPr>
          <a:xfrm>
            <a:off x="1508834" y="3708970"/>
            <a:ext cx="1203415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C605C4D-1CB5-4E3A-9B77-E733120FDE55}"/>
              </a:ext>
            </a:extLst>
          </p:cNvPr>
          <p:cNvCxnSpPr>
            <a:cxnSpLocks/>
          </p:cNvCxnSpPr>
          <p:nvPr/>
        </p:nvCxnSpPr>
        <p:spPr>
          <a:xfrm>
            <a:off x="1327949" y="3013646"/>
            <a:ext cx="2355906" cy="476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B11547F-F6A8-4A94-9514-4F36FD6C6AB3}"/>
              </a:ext>
            </a:extLst>
          </p:cNvPr>
          <p:cNvCxnSpPr>
            <a:cxnSpLocks/>
          </p:cNvCxnSpPr>
          <p:nvPr/>
        </p:nvCxnSpPr>
        <p:spPr>
          <a:xfrm flipV="1">
            <a:off x="1284341" y="2074242"/>
            <a:ext cx="4116373" cy="1413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548CD38-3611-4533-B40C-C4EE56EA2B46}"/>
              </a:ext>
            </a:extLst>
          </p:cNvPr>
          <p:cNvCxnSpPr>
            <a:cxnSpLocks/>
          </p:cNvCxnSpPr>
          <p:nvPr/>
        </p:nvCxnSpPr>
        <p:spPr>
          <a:xfrm>
            <a:off x="1356434" y="1779639"/>
            <a:ext cx="4603826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ADE62F5-41AE-4C47-A073-1D9080B1FA69}"/>
              </a:ext>
            </a:extLst>
          </p:cNvPr>
          <p:cNvCxnSpPr>
            <a:cxnSpLocks/>
          </p:cNvCxnSpPr>
          <p:nvPr/>
        </p:nvCxnSpPr>
        <p:spPr>
          <a:xfrm flipH="1">
            <a:off x="1175549" y="3073176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8415203-7224-4CDB-8AEF-9EC595A85C52}"/>
              </a:ext>
            </a:extLst>
          </p:cNvPr>
          <p:cNvCxnSpPr>
            <a:cxnSpLocks/>
          </p:cNvCxnSpPr>
          <p:nvPr/>
        </p:nvCxnSpPr>
        <p:spPr>
          <a:xfrm flipH="1">
            <a:off x="1183306" y="2394522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FFB930E-88A4-44D3-B01C-17828819EF26}"/>
              </a:ext>
            </a:extLst>
          </p:cNvPr>
          <p:cNvCxnSpPr>
            <a:cxnSpLocks/>
          </p:cNvCxnSpPr>
          <p:nvPr/>
        </p:nvCxnSpPr>
        <p:spPr>
          <a:xfrm flipH="1">
            <a:off x="1183306" y="179920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7">
                <a:extLst>
                  <a:ext uri="{FF2B5EF4-FFF2-40B4-BE49-F238E27FC236}">
                    <a16:creationId xmlns:a16="http://schemas.microsoft.com/office/drawing/2014/main" id="{7C83A215-5BCF-4383-8340-474F07B5D4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330194"/>
                  </p:ext>
                </p:extLst>
              </p:nvPr>
            </p:nvGraphicFramePr>
            <p:xfrm>
              <a:off x="783965" y="5213569"/>
              <a:ext cx="8123765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4753">
                      <a:extLst>
                        <a:ext uri="{9D8B030D-6E8A-4147-A177-3AD203B41FA5}">
                          <a16:colId xmlns:a16="http://schemas.microsoft.com/office/drawing/2014/main" val="3597666985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2489515702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3951713355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3310805468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4087051267"/>
                        </a:ext>
                      </a:extLst>
                    </a:gridCol>
                  </a:tblGrid>
                  <a:tr h="543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t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637325"/>
                      </a:ext>
                    </a:extLst>
                  </a:tr>
                  <a:tr h="5433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9103951"/>
                      </a:ext>
                    </a:extLst>
                  </a:tr>
                  <a:tr h="5433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S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88526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7">
                <a:extLst>
                  <a:ext uri="{FF2B5EF4-FFF2-40B4-BE49-F238E27FC236}">
                    <a16:creationId xmlns:a16="http://schemas.microsoft.com/office/drawing/2014/main" id="{7C83A215-5BCF-4383-8340-474F07B5D4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330194"/>
                  </p:ext>
                </p:extLst>
              </p:nvPr>
            </p:nvGraphicFramePr>
            <p:xfrm>
              <a:off x="783965" y="5213569"/>
              <a:ext cx="8123765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4753">
                      <a:extLst>
                        <a:ext uri="{9D8B030D-6E8A-4147-A177-3AD203B41FA5}">
                          <a16:colId xmlns:a16="http://schemas.microsoft.com/office/drawing/2014/main" val="3597666985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2489515702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3951713355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3310805468"/>
                        </a:ext>
                      </a:extLst>
                    </a:gridCol>
                    <a:gridCol w="1624753">
                      <a:extLst>
                        <a:ext uri="{9D8B030D-6E8A-4147-A177-3AD203B41FA5}">
                          <a16:colId xmlns:a16="http://schemas.microsoft.com/office/drawing/2014/main" val="408705126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t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63732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75" t="-112500" r="-4003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910395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S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88526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6D6FF4D-4248-42A6-8E15-DA872D1ECACA}"/>
              </a:ext>
            </a:extLst>
          </p:cNvPr>
          <p:cNvSpPr txBox="1"/>
          <p:nvPr/>
        </p:nvSpPr>
        <p:spPr>
          <a:xfrm>
            <a:off x="2723361" y="5112540"/>
            <a:ext cx="43313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C81157-90B5-404B-8A11-99B3DE1BDDF8}"/>
              </a:ext>
            </a:extLst>
          </p:cNvPr>
          <p:cNvSpPr txBox="1"/>
          <p:nvPr/>
        </p:nvSpPr>
        <p:spPr>
          <a:xfrm>
            <a:off x="4466736" y="5107659"/>
            <a:ext cx="39101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48666A-D92E-4CBE-BE38-DD58F0641684}"/>
              </a:ext>
            </a:extLst>
          </p:cNvPr>
          <p:cNvSpPr txBox="1"/>
          <p:nvPr/>
        </p:nvSpPr>
        <p:spPr>
          <a:xfrm>
            <a:off x="6007559" y="5107659"/>
            <a:ext cx="43313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F74B35-D0E3-4ACA-9682-8E037E0AEBB9}"/>
              </a:ext>
            </a:extLst>
          </p:cNvPr>
          <p:cNvSpPr txBox="1"/>
          <p:nvPr/>
        </p:nvSpPr>
        <p:spPr>
          <a:xfrm>
            <a:off x="7759797" y="5143314"/>
            <a:ext cx="43313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2640BD-8BE2-4F1A-BC77-A0895407D6EF}"/>
              </a:ext>
            </a:extLst>
          </p:cNvPr>
          <p:cNvSpPr txBox="1"/>
          <p:nvPr/>
        </p:nvSpPr>
        <p:spPr>
          <a:xfrm>
            <a:off x="2709163" y="6204050"/>
            <a:ext cx="43313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8431A9-2D3F-4708-8A2D-223F05333981}"/>
              </a:ext>
            </a:extLst>
          </p:cNvPr>
          <p:cNvSpPr txBox="1"/>
          <p:nvPr/>
        </p:nvSpPr>
        <p:spPr>
          <a:xfrm>
            <a:off x="4508850" y="6199169"/>
            <a:ext cx="681597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6B7CA6-0817-4F40-BDAD-84EA6348B441}"/>
              </a:ext>
            </a:extLst>
          </p:cNvPr>
          <p:cNvSpPr txBox="1"/>
          <p:nvPr/>
        </p:nvSpPr>
        <p:spPr>
          <a:xfrm>
            <a:off x="6060325" y="6162730"/>
            <a:ext cx="1051891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17,5</a:t>
            </a:r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287604-2C65-4EDA-A472-55F53CF3435E}"/>
              </a:ext>
            </a:extLst>
          </p:cNvPr>
          <p:cNvSpPr txBox="1"/>
          <p:nvPr/>
        </p:nvSpPr>
        <p:spPr>
          <a:xfrm>
            <a:off x="7737058" y="6150620"/>
            <a:ext cx="681597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ru-RU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C1A4CF-6E89-40C4-84BF-ED2184009C24}"/>
              </a:ext>
            </a:extLst>
          </p:cNvPr>
          <p:cNvSpPr txBox="1"/>
          <p:nvPr/>
        </p:nvSpPr>
        <p:spPr>
          <a:xfrm>
            <a:off x="2779159" y="5673209"/>
            <a:ext cx="80342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2,5</a:t>
            </a:r>
            <a:endParaRPr lang="ru-RU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BF94D5-F0EB-4FB8-973E-C6F9314031E7}"/>
              </a:ext>
            </a:extLst>
          </p:cNvPr>
          <p:cNvSpPr txBox="1"/>
          <p:nvPr/>
        </p:nvSpPr>
        <p:spPr>
          <a:xfrm>
            <a:off x="4345096" y="5625198"/>
            <a:ext cx="80342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2,5</a:t>
            </a:r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DDE6BC-C7B9-4791-A61E-AE6125672C8B}"/>
              </a:ext>
            </a:extLst>
          </p:cNvPr>
          <p:cNvSpPr txBox="1"/>
          <p:nvPr/>
        </p:nvSpPr>
        <p:spPr>
          <a:xfrm>
            <a:off x="5988849" y="5603856"/>
            <a:ext cx="80342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2,5</a:t>
            </a:r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825E99-D0A5-480E-B82C-6B9150C1DCEC}"/>
              </a:ext>
            </a:extLst>
          </p:cNvPr>
          <p:cNvSpPr txBox="1"/>
          <p:nvPr/>
        </p:nvSpPr>
        <p:spPr>
          <a:xfrm>
            <a:off x="7617616" y="5646967"/>
            <a:ext cx="803425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2,5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E688E4-D819-43B1-9982-77CFA2D56B0F}"/>
              </a:ext>
            </a:extLst>
          </p:cNvPr>
          <p:cNvSpPr/>
          <p:nvPr/>
        </p:nvSpPr>
        <p:spPr>
          <a:xfrm>
            <a:off x="758825" y="5099269"/>
            <a:ext cx="8305792" cy="1879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649287" y="1201638"/>
            <a:ext cx="10887075" cy="23083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 m/s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75450-D55A-4F22-B646-F57BB0F6CAFF}"/>
              </a:ext>
            </a:extLst>
          </p:cNvPr>
          <p:cNvSpPr txBox="1"/>
          <p:nvPr/>
        </p:nvSpPr>
        <p:spPr>
          <a:xfrm>
            <a:off x="589756" y="1528762"/>
            <a:ext cx="11006138" cy="23083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126 km/h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6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474103" y="1408224"/>
            <a:ext cx="1123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3-mashqning 3,4,5-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532318-A186-46C1-A483-1CB4C9F05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2825" y="3128962"/>
            <a:ext cx="65151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FORMULASIDAN YO‘LNI TOPISH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568325" y="1061240"/>
            <a:ext cx="11049000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o‘tishga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1216025" y="3403176"/>
                <a:ext cx="2895600" cy="151522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5" y="3403176"/>
                <a:ext cx="2895600" cy="15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9854B-2362-4825-8402-1222E8BEF2E5}"/>
                  </a:ext>
                </a:extLst>
              </p:cNvPr>
              <p:cNvSpPr txBox="1"/>
              <p:nvPr/>
            </p:nvSpPr>
            <p:spPr>
              <a:xfrm>
                <a:off x="6084887" y="3652955"/>
                <a:ext cx="2895600" cy="101566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6000" b="1" dirty="0"/>
                  <a:t> t </a:t>
                </a:r>
                <a:endParaRPr lang="ru-RU" sz="6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9854B-2362-4825-8402-1222E8BEF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87" y="3652955"/>
                <a:ext cx="2895600" cy="1015663"/>
              </a:xfrm>
              <a:prstGeom prst="rect">
                <a:avLst/>
              </a:prstGeom>
              <a:blipFill>
                <a:blip r:embed="rId3"/>
                <a:stretch>
                  <a:fillRect t="-14773" r="-3926" b="-34659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FORMULASIDAN YO‘LNI TOPISH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15925" y="901064"/>
            <a:ext cx="11010900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jism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8 m/s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 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9854B-2362-4825-8402-1222E8BEF2E5}"/>
                  </a:ext>
                </a:extLst>
              </p:cNvPr>
              <p:cNvSpPr txBox="1"/>
              <p:nvPr/>
            </p:nvSpPr>
            <p:spPr>
              <a:xfrm>
                <a:off x="3806825" y="3158523"/>
                <a:ext cx="7620000" cy="108068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dirty="0"/>
                  <a:t>t =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= 80 m</a:t>
                </a:r>
                <a:endParaRPr lang="ru-RU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9854B-2362-4825-8402-1222E8BEF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25" y="3158523"/>
                <a:ext cx="7620000" cy="1080680"/>
              </a:xfrm>
              <a:prstGeom prst="rect">
                <a:avLst/>
              </a:prstGeom>
              <a:blipFill>
                <a:blip r:embed="rId2"/>
                <a:stretch>
                  <a:fillRect t="-1075" b="-1236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ADDC45-1F64-402A-888C-71CF6F0770F2}"/>
                  </a:ext>
                </a:extLst>
              </p:cNvPr>
              <p:cNvSpPr txBox="1"/>
              <p:nvPr/>
            </p:nvSpPr>
            <p:spPr>
              <a:xfrm>
                <a:off x="0" y="3253764"/>
                <a:ext cx="2597546" cy="114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ADDC45-1F64-402A-888C-71CF6F07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53764"/>
                <a:ext cx="2597546" cy="1146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8C94F-D087-48B1-8911-9F7E9A581741}"/>
                  </a:ext>
                </a:extLst>
              </p:cNvPr>
              <p:cNvSpPr txBox="1"/>
              <p:nvPr/>
            </p:nvSpPr>
            <p:spPr>
              <a:xfrm>
                <a:off x="377825" y="4254593"/>
                <a:ext cx="24384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8C94F-D087-48B1-8911-9F7E9A58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4254593"/>
                <a:ext cx="2438400" cy="707886"/>
              </a:xfrm>
              <a:prstGeom prst="rect">
                <a:avLst/>
              </a:prstGeom>
              <a:blipFill>
                <a:blip r:embed="rId4"/>
                <a:stretch>
                  <a:fillRect l="-900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13C176-6A00-4F9D-A7E5-17696EB21703}"/>
              </a:ext>
            </a:extLst>
          </p:cNvPr>
          <p:cNvSpPr txBox="1"/>
          <p:nvPr/>
        </p:nvSpPr>
        <p:spPr>
          <a:xfrm>
            <a:off x="584200" y="4992156"/>
            <a:ext cx="1560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S = ?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59899-7A94-43F1-88D7-07B8AAC844F6}"/>
              </a:ext>
            </a:extLst>
          </p:cNvPr>
          <p:cNvSpPr txBox="1"/>
          <p:nvPr/>
        </p:nvSpPr>
        <p:spPr>
          <a:xfrm>
            <a:off x="3197225" y="4879614"/>
            <a:ext cx="6850063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jism 80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FORMULASIDAN VAQTNI TOPISH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606425" y="949121"/>
            <a:ext cx="1055370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3883025" y="3822709"/>
                <a:ext cx="2895600" cy="1367939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25" y="3822709"/>
                <a:ext cx="2895600" cy="136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5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FORMULASIDAN YO‘LNI TOPISH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76250" y="905827"/>
            <a:ext cx="11296650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jism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12 m/s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ADDC45-1F64-402A-888C-71CF6F0770F2}"/>
                  </a:ext>
                </a:extLst>
              </p:cNvPr>
              <p:cNvSpPr txBox="1"/>
              <p:nvPr/>
            </p:nvSpPr>
            <p:spPr>
              <a:xfrm>
                <a:off x="96837" y="3092351"/>
                <a:ext cx="2597546" cy="1146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ADDC45-1F64-402A-888C-71CF6F07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" y="3092351"/>
                <a:ext cx="2597546" cy="1146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8C94F-D087-48B1-8911-9F7E9A581741}"/>
                  </a:ext>
                </a:extLst>
              </p:cNvPr>
              <p:cNvSpPr txBox="1"/>
              <p:nvPr/>
            </p:nvSpPr>
            <p:spPr>
              <a:xfrm>
                <a:off x="469900" y="5217080"/>
                <a:ext cx="16492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B8C94F-D087-48B1-8911-9F7E9A58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5217080"/>
                <a:ext cx="1649215" cy="707886"/>
              </a:xfrm>
              <a:prstGeom prst="rect">
                <a:avLst/>
              </a:prstGeom>
              <a:blipFill>
                <a:blip r:embed="rId3"/>
                <a:stretch>
                  <a:fillRect l="-12915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13C176-6A00-4F9D-A7E5-17696EB21703}"/>
              </a:ext>
            </a:extLst>
          </p:cNvPr>
          <p:cNvSpPr txBox="1"/>
          <p:nvPr/>
        </p:nvSpPr>
        <p:spPr>
          <a:xfrm>
            <a:off x="217289" y="4305198"/>
            <a:ext cx="2819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a typeface="Cambria Math" panose="02040503050406030204" pitchFamily="18" charset="0"/>
              </a:rPr>
              <a:t>S = 60 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4AB397-A2B0-4292-93FD-8719B781592F}"/>
                  </a:ext>
                </a:extLst>
              </p:cNvPr>
              <p:cNvSpPr txBox="1"/>
              <p:nvPr/>
            </p:nvSpPr>
            <p:spPr>
              <a:xfrm>
                <a:off x="3959225" y="3149817"/>
                <a:ext cx="6477000" cy="1231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den>
                    </m:f>
                  </m:oMath>
                </a14:m>
                <a:r>
                  <a:rPr lang="en-US" sz="4800" dirty="0"/>
                  <a:t> =</a:t>
                </a:r>
                <a:r>
                  <a:rPr lang="ru-RU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/>
                  <a:t> = 5 s</a:t>
                </a:r>
                <a:endParaRPr lang="ru-RU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4AB397-A2B0-4292-93FD-8719B781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5" y="3149817"/>
                <a:ext cx="6477000" cy="1231171"/>
              </a:xfrm>
              <a:prstGeom prst="rect">
                <a:avLst/>
              </a:prstGeom>
              <a:blipFill>
                <a:blip r:embed="rId4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3663EC-C8D9-4547-8A18-BE25256A69BA}"/>
                  </a:ext>
                </a:extLst>
              </p:cNvPr>
              <p:cNvSpPr txBox="1"/>
              <p:nvPr/>
            </p:nvSpPr>
            <p:spPr>
              <a:xfrm>
                <a:off x="4645025" y="5013084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3663EC-C8D9-4547-8A18-BE25256A6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25" y="5013084"/>
                <a:ext cx="3200400" cy="769441"/>
              </a:xfrm>
              <a:prstGeom prst="rect">
                <a:avLst/>
              </a:prstGeom>
              <a:blipFill>
                <a:blip r:embed="rId5"/>
                <a:stretch>
                  <a:fillRect l="-7810" t="-15748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6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968375" y="1052857"/>
            <a:ext cx="102489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278AA8-3F52-49F5-B85F-941290972B9B}"/>
              </a:ext>
            </a:extLst>
          </p:cNvPr>
          <p:cNvCxnSpPr>
            <a:cxnSpLocks/>
          </p:cNvCxnSpPr>
          <p:nvPr/>
        </p:nvCxnSpPr>
        <p:spPr>
          <a:xfrm>
            <a:off x="1584325" y="4729162"/>
            <a:ext cx="7480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1B803E-9C20-4112-9901-52E5B29A0F80}"/>
              </a:ext>
            </a:extLst>
          </p:cNvPr>
          <p:cNvCxnSpPr>
            <a:cxnSpLocks/>
          </p:cNvCxnSpPr>
          <p:nvPr/>
        </p:nvCxnSpPr>
        <p:spPr>
          <a:xfrm flipH="1" flipV="1">
            <a:off x="1584325" y="1437577"/>
            <a:ext cx="1" cy="3291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4AD0379-CDBE-43A7-A760-E86423AB4325}"/>
              </a:ext>
            </a:extLst>
          </p:cNvPr>
          <p:cNvCxnSpPr>
            <a:cxnSpLocks/>
          </p:cNvCxnSpPr>
          <p:nvPr/>
        </p:nvCxnSpPr>
        <p:spPr>
          <a:xfrm>
            <a:off x="2816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EAB597D-A4A9-48B6-B41D-126A68A42FBE}"/>
              </a:ext>
            </a:extLst>
          </p:cNvPr>
          <p:cNvCxnSpPr>
            <a:cxnSpLocks/>
          </p:cNvCxnSpPr>
          <p:nvPr/>
        </p:nvCxnSpPr>
        <p:spPr>
          <a:xfrm>
            <a:off x="3959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024A06-F186-4B47-AB62-00B0C0A6D7A3}"/>
              </a:ext>
            </a:extLst>
          </p:cNvPr>
          <p:cNvCxnSpPr>
            <a:cxnSpLocks/>
          </p:cNvCxnSpPr>
          <p:nvPr/>
        </p:nvCxnSpPr>
        <p:spPr>
          <a:xfrm>
            <a:off x="6245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13F635-B699-467E-AA87-E212957FFC45}"/>
              </a:ext>
            </a:extLst>
          </p:cNvPr>
          <p:cNvCxnSpPr>
            <a:cxnSpLocks/>
          </p:cNvCxnSpPr>
          <p:nvPr/>
        </p:nvCxnSpPr>
        <p:spPr>
          <a:xfrm>
            <a:off x="5102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D806D19-6D01-477F-BFEE-8ACD5FFA3E77}"/>
              </a:ext>
            </a:extLst>
          </p:cNvPr>
          <p:cNvCxnSpPr>
            <a:cxnSpLocks/>
          </p:cNvCxnSpPr>
          <p:nvPr/>
        </p:nvCxnSpPr>
        <p:spPr>
          <a:xfrm>
            <a:off x="7388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487986E-9EF3-406B-999E-E4F5FDBA8176}"/>
              </a:ext>
            </a:extLst>
          </p:cNvPr>
          <p:cNvCxnSpPr>
            <a:cxnSpLocks/>
          </p:cNvCxnSpPr>
          <p:nvPr/>
        </p:nvCxnSpPr>
        <p:spPr>
          <a:xfrm flipH="1">
            <a:off x="1431925" y="3495674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CF9CE19-CE83-4658-9EC9-69148708E8BF}"/>
              </a:ext>
            </a:extLst>
          </p:cNvPr>
          <p:cNvCxnSpPr/>
          <p:nvPr/>
        </p:nvCxnSpPr>
        <p:spPr>
          <a:xfrm>
            <a:off x="1584325" y="2366962"/>
            <a:ext cx="6184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A468BF7-E372-49D5-A6F8-054AFB5601F6}"/>
              </a:ext>
            </a:extLst>
          </p:cNvPr>
          <p:cNvCxnSpPr>
            <a:cxnSpLocks/>
          </p:cNvCxnSpPr>
          <p:nvPr/>
        </p:nvCxnSpPr>
        <p:spPr>
          <a:xfrm flipV="1">
            <a:off x="2816225" y="2366962"/>
            <a:ext cx="0" cy="22479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D47081A-DBB3-4829-A196-214DF5464351}"/>
              </a:ext>
            </a:extLst>
          </p:cNvPr>
          <p:cNvCxnSpPr>
            <a:cxnSpLocks/>
          </p:cNvCxnSpPr>
          <p:nvPr/>
        </p:nvCxnSpPr>
        <p:spPr>
          <a:xfrm flipV="1">
            <a:off x="3956050" y="2386012"/>
            <a:ext cx="0" cy="22479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6996EB4-5CDF-4B7C-A0EE-BA832D19A4C5}"/>
              </a:ext>
            </a:extLst>
          </p:cNvPr>
          <p:cNvCxnSpPr>
            <a:cxnSpLocks/>
          </p:cNvCxnSpPr>
          <p:nvPr/>
        </p:nvCxnSpPr>
        <p:spPr>
          <a:xfrm flipV="1">
            <a:off x="5102225" y="2366962"/>
            <a:ext cx="0" cy="22479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0B77D96-B242-4CBA-8F2D-5177EAAD8923}"/>
              </a:ext>
            </a:extLst>
          </p:cNvPr>
          <p:cNvCxnSpPr>
            <a:cxnSpLocks/>
          </p:cNvCxnSpPr>
          <p:nvPr/>
        </p:nvCxnSpPr>
        <p:spPr>
          <a:xfrm flipV="1">
            <a:off x="6245225" y="2419349"/>
            <a:ext cx="0" cy="22479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88B6BE8-ADB5-4F98-95AE-D0E8EF6852A1}"/>
              </a:ext>
            </a:extLst>
          </p:cNvPr>
          <p:cNvCxnSpPr>
            <a:cxnSpLocks/>
          </p:cNvCxnSpPr>
          <p:nvPr/>
        </p:nvCxnSpPr>
        <p:spPr>
          <a:xfrm flipV="1">
            <a:off x="7381875" y="2366962"/>
            <a:ext cx="0" cy="22479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377825" y="929537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929537"/>
                <a:ext cx="29606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/>
              <p:nvPr/>
            </p:nvSpPr>
            <p:spPr>
              <a:xfrm>
                <a:off x="2000937" y="4905375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37" y="4905375"/>
                <a:ext cx="137323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567E7-38D9-4C8D-A60B-F8F28ECD7C2B}"/>
                  </a:ext>
                </a:extLst>
              </p:cNvPr>
              <p:cNvSpPr txBox="1"/>
              <p:nvPr/>
            </p:nvSpPr>
            <p:spPr>
              <a:xfrm>
                <a:off x="3548874" y="4897958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2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567E7-38D9-4C8D-A60B-F8F28ECD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74" y="4897958"/>
                <a:ext cx="965230" cy="646331"/>
              </a:xfrm>
              <a:prstGeom prst="rect">
                <a:avLst/>
              </a:prstGeom>
              <a:blipFill>
                <a:blip r:embed="rId5"/>
                <a:stretch>
                  <a:fillRect l="-1886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4222429-5F38-4A55-8D00-8648FFFCEAA2}"/>
                  </a:ext>
                </a:extLst>
              </p:cNvPr>
              <p:cNvSpPr txBox="1"/>
              <p:nvPr/>
            </p:nvSpPr>
            <p:spPr>
              <a:xfrm>
                <a:off x="4762456" y="4911192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3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4222429-5F38-4A55-8D00-8648FFFCE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56" y="4911192"/>
                <a:ext cx="965230" cy="646331"/>
              </a:xfrm>
              <a:prstGeom prst="rect">
                <a:avLst/>
              </a:prstGeom>
              <a:blipFill>
                <a:blip r:embed="rId6"/>
                <a:stretch>
                  <a:fillRect l="-18868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BFED77-0674-4688-811E-849B24CA0B28}"/>
                  </a:ext>
                </a:extLst>
              </p:cNvPr>
              <p:cNvSpPr txBox="1"/>
              <p:nvPr/>
            </p:nvSpPr>
            <p:spPr>
              <a:xfrm>
                <a:off x="5942770" y="4911192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4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BFED77-0674-4688-811E-849B24CA0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0" y="4911192"/>
                <a:ext cx="965230" cy="646331"/>
              </a:xfrm>
              <a:prstGeom prst="rect">
                <a:avLst/>
              </a:prstGeom>
              <a:blipFill>
                <a:blip r:embed="rId7"/>
                <a:stretch>
                  <a:fillRect l="-19620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C66520-FA5A-4BA4-894A-8A2CC7ADF398}"/>
                  </a:ext>
                </a:extLst>
              </p:cNvPr>
              <p:cNvSpPr txBox="1"/>
              <p:nvPr/>
            </p:nvSpPr>
            <p:spPr>
              <a:xfrm>
                <a:off x="7083425" y="4878908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5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C66520-FA5A-4BA4-894A-8A2CC7ADF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5" y="4878908"/>
                <a:ext cx="965230" cy="646331"/>
              </a:xfrm>
              <a:prstGeom prst="rect">
                <a:avLst/>
              </a:prstGeom>
              <a:blipFill>
                <a:blip r:embed="rId8"/>
                <a:stretch>
                  <a:fillRect l="-19620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/>
              <p:nvPr/>
            </p:nvSpPr>
            <p:spPr>
              <a:xfrm>
                <a:off x="398413" y="1936598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3" y="1936598"/>
                <a:ext cx="13732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/>
              <p:nvPr/>
            </p:nvSpPr>
            <p:spPr>
              <a:xfrm>
                <a:off x="496070" y="3167746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0" y="3167746"/>
                <a:ext cx="103033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1026976" y="4733925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696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/>
              <p:nvPr/>
            </p:nvSpPr>
            <p:spPr>
              <a:xfrm>
                <a:off x="3728986" y="1526504"/>
                <a:ext cx="1847849" cy="769441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9DCE-D12C-492F-87D7-A75E9E8FF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86" y="1526504"/>
                <a:ext cx="184784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278AA8-3F52-49F5-B85F-941290972B9B}"/>
              </a:ext>
            </a:extLst>
          </p:cNvPr>
          <p:cNvCxnSpPr>
            <a:cxnSpLocks/>
          </p:cNvCxnSpPr>
          <p:nvPr/>
        </p:nvCxnSpPr>
        <p:spPr>
          <a:xfrm>
            <a:off x="1584325" y="4729162"/>
            <a:ext cx="7480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1B803E-9C20-4112-9901-52E5B29A0F80}"/>
              </a:ext>
            </a:extLst>
          </p:cNvPr>
          <p:cNvCxnSpPr>
            <a:cxnSpLocks/>
          </p:cNvCxnSpPr>
          <p:nvPr/>
        </p:nvCxnSpPr>
        <p:spPr>
          <a:xfrm flipH="1" flipV="1">
            <a:off x="1584325" y="1437577"/>
            <a:ext cx="1" cy="3291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377825" y="929537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929537"/>
                <a:ext cx="29606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1026976" y="4733925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C642230-C09A-4972-838E-AB99C90A53EA}"/>
                  </a:ext>
                </a:extLst>
              </p:cNvPr>
              <p:cNvSpPr/>
              <p:nvPr/>
            </p:nvSpPr>
            <p:spPr>
              <a:xfrm>
                <a:off x="1584324" y="2374107"/>
                <a:ext cx="6080203" cy="23574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</a:rPr>
                  <a:t>S =</a:t>
                </a:r>
                <a:r>
                  <a:rPr lang="ru-RU" sz="5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C642230-C09A-4972-838E-AB99C90A5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24" y="2374107"/>
                <a:ext cx="6080203" cy="2357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5716D3-41D8-434E-93C8-F7F9343AD95A}"/>
                  </a:ext>
                </a:extLst>
              </p:cNvPr>
              <p:cNvSpPr txBox="1"/>
              <p:nvPr/>
            </p:nvSpPr>
            <p:spPr>
              <a:xfrm>
                <a:off x="7540625" y="3083370"/>
                <a:ext cx="9211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5716D3-41D8-434E-93C8-F7F9343A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625" y="3083370"/>
                <a:ext cx="92114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E3A643D-85ED-47C2-9EA3-FD6AF8B958E5}"/>
              </a:ext>
            </a:extLst>
          </p:cNvPr>
          <p:cNvCxnSpPr/>
          <p:nvPr/>
        </p:nvCxnSpPr>
        <p:spPr>
          <a:xfrm>
            <a:off x="1584325" y="2366962"/>
            <a:ext cx="6184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53" grpId="0"/>
      <p:bldP spid="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1825625" y="1863356"/>
                <a:ext cx="6874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25" y="1863356"/>
                <a:ext cx="6874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1623922" y="2722720"/>
                <a:ext cx="1030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22" y="2722720"/>
                <a:ext cx="103033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1966875" y="3481386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  <a:endParaRPr lang="ru-RU" sz="3600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0AF717D-C469-43E9-98A2-E1520CE92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45140"/>
              </p:ext>
            </p:extLst>
          </p:nvPr>
        </p:nvGraphicFramePr>
        <p:xfrm>
          <a:off x="1368425" y="1776260"/>
          <a:ext cx="8167005" cy="245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401">
                  <a:extLst>
                    <a:ext uri="{9D8B030D-6E8A-4147-A177-3AD203B41FA5}">
                      <a16:colId xmlns:a16="http://schemas.microsoft.com/office/drawing/2014/main" val="3144532918"/>
                    </a:ext>
                  </a:extLst>
                </a:gridCol>
                <a:gridCol w="1633401">
                  <a:extLst>
                    <a:ext uri="{9D8B030D-6E8A-4147-A177-3AD203B41FA5}">
                      <a16:colId xmlns:a16="http://schemas.microsoft.com/office/drawing/2014/main" val="2067422100"/>
                    </a:ext>
                  </a:extLst>
                </a:gridCol>
                <a:gridCol w="1633401">
                  <a:extLst>
                    <a:ext uri="{9D8B030D-6E8A-4147-A177-3AD203B41FA5}">
                      <a16:colId xmlns:a16="http://schemas.microsoft.com/office/drawing/2014/main" val="4041739928"/>
                    </a:ext>
                  </a:extLst>
                </a:gridCol>
                <a:gridCol w="1633401">
                  <a:extLst>
                    <a:ext uri="{9D8B030D-6E8A-4147-A177-3AD203B41FA5}">
                      <a16:colId xmlns:a16="http://schemas.microsoft.com/office/drawing/2014/main" val="2631608817"/>
                    </a:ext>
                  </a:extLst>
                </a:gridCol>
                <a:gridCol w="1633401">
                  <a:extLst>
                    <a:ext uri="{9D8B030D-6E8A-4147-A177-3AD203B41FA5}">
                      <a16:colId xmlns:a16="http://schemas.microsoft.com/office/drawing/2014/main" val="1165440964"/>
                    </a:ext>
                  </a:extLst>
                </a:gridCol>
              </a:tblGrid>
              <a:tr h="8173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58851"/>
                  </a:ext>
                </a:extLst>
              </a:tr>
              <a:tr h="817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158327"/>
                  </a:ext>
                </a:extLst>
              </a:tr>
              <a:tr h="817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3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5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 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DCE-D12C-492F-87D7-A75E9E8FF091}"/>
              </a:ext>
            </a:extLst>
          </p:cNvPr>
          <p:cNvSpPr txBox="1"/>
          <p:nvPr/>
        </p:nvSpPr>
        <p:spPr>
          <a:xfrm>
            <a:off x="968375" y="1052857"/>
            <a:ext cx="10248900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278AA8-3F52-49F5-B85F-941290972B9B}"/>
              </a:ext>
            </a:extLst>
          </p:cNvPr>
          <p:cNvCxnSpPr>
            <a:cxnSpLocks/>
          </p:cNvCxnSpPr>
          <p:nvPr/>
        </p:nvCxnSpPr>
        <p:spPr>
          <a:xfrm>
            <a:off x="1584325" y="4729162"/>
            <a:ext cx="7480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1B803E-9C20-4112-9901-52E5B29A0F80}"/>
              </a:ext>
            </a:extLst>
          </p:cNvPr>
          <p:cNvCxnSpPr>
            <a:cxnSpLocks/>
          </p:cNvCxnSpPr>
          <p:nvPr/>
        </p:nvCxnSpPr>
        <p:spPr>
          <a:xfrm flipH="1" flipV="1">
            <a:off x="1584325" y="1437577"/>
            <a:ext cx="1" cy="32915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4AD0379-CDBE-43A7-A760-E86423AB4325}"/>
              </a:ext>
            </a:extLst>
          </p:cNvPr>
          <p:cNvCxnSpPr>
            <a:cxnSpLocks/>
          </p:cNvCxnSpPr>
          <p:nvPr/>
        </p:nvCxnSpPr>
        <p:spPr>
          <a:xfrm>
            <a:off x="2816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EAB597D-A4A9-48B6-B41D-126A68A42FBE}"/>
              </a:ext>
            </a:extLst>
          </p:cNvPr>
          <p:cNvCxnSpPr>
            <a:cxnSpLocks/>
          </p:cNvCxnSpPr>
          <p:nvPr/>
        </p:nvCxnSpPr>
        <p:spPr>
          <a:xfrm>
            <a:off x="3959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024A06-F186-4B47-AB62-00B0C0A6D7A3}"/>
              </a:ext>
            </a:extLst>
          </p:cNvPr>
          <p:cNvCxnSpPr>
            <a:cxnSpLocks/>
          </p:cNvCxnSpPr>
          <p:nvPr/>
        </p:nvCxnSpPr>
        <p:spPr>
          <a:xfrm>
            <a:off x="6245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B13F635-B699-467E-AA87-E212957FFC45}"/>
              </a:ext>
            </a:extLst>
          </p:cNvPr>
          <p:cNvCxnSpPr>
            <a:cxnSpLocks/>
          </p:cNvCxnSpPr>
          <p:nvPr/>
        </p:nvCxnSpPr>
        <p:spPr>
          <a:xfrm>
            <a:off x="5102225" y="4614862"/>
            <a:ext cx="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487986E-9EF3-406B-999E-E4F5FDBA8176}"/>
              </a:ext>
            </a:extLst>
          </p:cNvPr>
          <p:cNvCxnSpPr>
            <a:cxnSpLocks/>
          </p:cNvCxnSpPr>
          <p:nvPr/>
        </p:nvCxnSpPr>
        <p:spPr>
          <a:xfrm flipH="1">
            <a:off x="1460410" y="3967162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CF9CE19-CE83-4658-9EC9-69148708E8BF}"/>
              </a:ext>
            </a:extLst>
          </p:cNvPr>
          <p:cNvCxnSpPr>
            <a:cxnSpLocks/>
          </p:cNvCxnSpPr>
          <p:nvPr/>
        </p:nvCxnSpPr>
        <p:spPr>
          <a:xfrm flipV="1">
            <a:off x="1584325" y="1662443"/>
            <a:ext cx="5323675" cy="30667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A468BF7-E372-49D5-A6F8-054AFB5601F6}"/>
              </a:ext>
            </a:extLst>
          </p:cNvPr>
          <p:cNvCxnSpPr>
            <a:cxnSpLocks/>
          </p:cNvCxnSpPr>
          <p:nvPr/>
        </p:nvCxnSpPr>
        <p:spPr>
          <a:xfrm flipV="1">
            <a:off x="2816225" y="3967162"/>
            <a:ext cx="0" cy="6477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D47081A-DBB3-4829-A196-214DF5464351}"/>
              </a:ext>
            </a:extLst>
          </p:cNvPr>
          <p:cNvCxnSpPr>
            <a:cxnSpLocks/>
          </p:cNvCxnSpPr>
          <p:nvPr/>
        </p:nvCxnSpPr>
        <p:spPr>
          <a:xfrm flipV="1">
            <a:off x="3956050" y="3281362"/>
            <a:ext cx="0" cy="13525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6996EB4-5CDF-4B7C-A0EE-BA832D19A4C5}"/>
              </a:ext>
            </a:extLst>
          </p:cNvPr>
          <p:cNvCxnSpPr>
            <a:cxnSpLocks/>
          </p:cNvCxnSpPr>
          <p:nvPr/>
        </p:nvCxnSpPr>
        <p:spPr>
          <a:xfrm flipV="1">
            <a:off x="5102225" y="2582929"/>
            <a:ext cx="0" cy="203193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0B77D96-B242-4CBA-8F2D-5177EAAD8923}"/>
              </a:ext>
            </a:extLst>
          </p:cNvPr>
          <p:cNvCxnSpPr>
            <a:cxnSpLocks/>
          </p:cNvCxnSpPr>
          <p:nvPr/>
        </p:nvCxnSpPr>
        <p:spPr>
          <a:xfrm flipV="1">
            <a:off x="6245225" y="2062162"/>
            <a:ext cx="0" cy="260508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/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2E6835-C8C4-42E3-BDB2-32F3D48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425" y="4874461"/>
                <a:ext cx="137323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/>
              <p:nvPr/>
            </p:nvSpPr>
            <p:spPr>
              <a:xfrm>
                <a:off x="100801" y="958278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5030FB-1D1E-4590-A537-2BC06256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1" y="958278"/>
                <a:ext cx="29606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/>
              <p:nvPr/>
            </p:nvSpPr>
            <p:spPr>
              <a:xfrm>
                <a:off x="2000937" y="4905375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E8E076-B477-4773-B45E-B2FBFEAD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37" y="4905375"/>
                <a:ext cx="137323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567E7-38D9-4C8D-A60B-F8F28ECD7C2B}"/>
                  </a:ext>
                </a:extLst>
              </p:cNvPr>
              <p:cNvSpPr txBox="1"/>
              <p:nvPr/>
            </p:nvSpPr>
            <p:spPr>
              <a:xfrm>
                <a:off x="3548874" y="4897958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1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567E7-38D9-4C8D-A60B-F8F28ECD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74" y="4897958"/>
                <a:ext cx="965230" cy="646331"/>
              </a:xfrm>
              <a:prstGeom prst="rect">
                <a:avLst/>
              </a:prstGeom>
              <a:blipFill>
                <a:blip r:embed="rId5"/>
                <a:stretch>
                  <a:fillRect l="-18868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4222429-5F38-4A55-8D00-8648FFFCEAA2}"/>
              </a:ext>
            </a:extLst>
          </p:cNvPr>
          <p:cNvSpPr txBox="1"/>
          <p:nvPr/>
        </p:nvSpPr>
        <p:spPr>
          <a:xfrm>
            <a:off x="4762456" y="4911192"/>
            <a:ext cx="9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15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BFED77-0674-4688-811E-849B24CA0B28}"/>
                  </a:ext>
                </a:extLst>
              </p:cNvPr>
              <p:cNvSpPr txBox="1"/>
              <p:nvPr/>
            </p:nvSpPr>
            <p:spPr>
              <a:xfrm>
                <a:off x="5942770" y="4911192"/>
                <a:ext cx="9652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2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BFED77-0674-4688-811E-849B24CA0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70" y="4911192"/>
                <a:ext cx="965230" cy="646331"/>
              </a:xfrm>
              <a:prstGeom prst="rect">
                <a:avLst/>
              </a:prstGeom>
              <a:blipFill>
                <a:blip r:embed="rId6"/>
                <a:stretch>
                  <a:fillRect l="-19620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/>
              <p:nvPr/>
            </p:nvSpPr>
            <p:spPr>
              <a:xfrm>
                <a:off x="168181" y="1718250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609107-B6FE-4A30-98ED-D5030161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1" y="1718250"/>
                <a:ext cx="137323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/>
              <p:nvPr/>
            </p:nvSpPr>
            <p:spPr>
              <a:xfrm>
                <a:off x="550815" y="2956994"/>
                <a:ext cx="1030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600" b="1" dirty="0"/>
                  <a:t>0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042FC4-EABF-4BCF-A126-958876FB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5" y="2956994"/>
                <a:ext cx="1030336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03546E5-5C12-4BEB-9908-9D509568767A}"/>
              </a:ext>
            </a:extLst>
          </p:cNvPr>
          <p:cNvSpPr txBox="1"/>
          <p:nvPr/>
        </p:nvSpPr>
        <p:spPr>
          <a:xfrm>
            <a:off x="1026976" y="4733925"/>
            <a:ext cx="58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  <a:endParaRPr lang="ru-RU" sz="3600" b="1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651A5F1-4241-497D-86EE-34A41A099845}"/>
              </a:ext>
            </a:extLst>
          </p:cNvPr>
          <p:cNvCxnSpPr>
            <a:cxnSpLocks/>
          </p:cNvCxnSpPr>
          <p:nvPr/>
        </p:nvCxnSpPr>
        <p:spPr>
          <a:xfrm>
            <a:off x="1612810" y="3967162"/>
            <a:ext cx="1203415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C605C4D-1CB5-4E3A-9B77-E733120FDE55}"/>
              </a:ext>
            </a:extLst>
          </p:cNvPr>
          <p:cNvCxnSpPr>
            <a:cxnSpLocks/>
          </p:cNvCxnSpPr>
          <p:nvPr/>
        </p:nvCxnSpPr>
        <p:spPr>
          <a:xfrm>
            <a:off x="1584325" y="3281362"/>
            <a:ext cx="2355906" cy="476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B11547F-F6A8-4A94-9514-4F36FD6C6AB3}"/>
              </a:ext>
            </a:extLst>
          </p:cNvPr>
          <p:cNvCxnSpPr>
            <a:cxnSpLocks/>
          </p:cNvCxnSpPr>
          <p:nvPr/>
        </p:nvCxnSpPr>
        <p:spPr>
          <a:xfrm flipV="1">
            <a:off x="1584326" y="2655092"/>
            <a:ext cx="3482948" cy="714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548CD38-3611-4533-B40C-C4EE56EA2B46}"/>
              </a:ext>
            </a:extLst>
          </p:cNvPr>
          <p:cNvCxnSpPr>
            <a:cxnSpLocks/>
          </p:cNvCxnSpPr>
          <p:nvPr/>
        </p:nvCxnSpPr>
        <p:spPr>
          <a:xfrm>
            <a:off x="1612810" y="2047355"/>
            <a:ext cx="4603826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ADE62F5-41AE-4C47-A073-1D9080B1FA69}"/>
              </a:ext>
            </a:extLst>
          </p:cNvPr>
          <p:cNvCxnSpPr>
            <a:cxnSpLocks/>
          </p:cNvCxnSpPr>
          <p:nvPr/>
        </p:nvCxnSpPr>
        <p:spPr>
          <a:xfrm flipH="1">
            <a:off x="1431925" y="3340892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8415203-7224-4CDB-8AEF-9EC595A85C52}"/>
              </a:ext>
            </a:extLst>
          </p:cNvPr>
          <p:cNvCxnSpPr>
            <a:cxnSpLocks/>
          </p:cNvCxnSpPr>
          <p:nvPr/>
        </p:nvCxnSpPr>
        <p:spPr>
          <a:xfrm flipH="1">
            <a:off x="1439682" y="2662238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FFB930E-88A4-44D3-B01C-17828819EF26}"/>
              </a:ext>
            </a:extLst>
          </p:cNvPr>
          <p:cNvCxnSpPr>
            <a:cxnSpLocks/>
          </p:cNvCxnSpPr>
          <p:nvPr/>
        </p:nvCxnSpPr>
        <p:spPr>
          <a:xfrm flipH="1">
            <a:off x="1439682" y="2066924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7843</TotalTime>
  <Words>476</Words>
  <Application>Microsoft Office PowerPoint</Application>
  <PresentationFormat>Произвольный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533</cp:revision>
  <dcterms:created xsi:type="dcterms:W3CDTF">2020-04-13T08:05:16Z</dcterms:created>
  <dcterms:modified xsi:type="dcterms:W3CDTF">2020-10-02T10:22:45Z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