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0" r:id="rId2"/>
    <p:sldId id="654" r:id="rId3"/>
    <p:sldId id="721" r:id="rId4"/>
    <p:sldId id="731" r:id="rId5"/>
    <p:sldId id="732" r:id="rId6"/>
    <p:sldId id="722" r:id="rId7"/>
    <p:sldId id="669" r:id="rId8"/>
    <p:sldId id="671" r:id="rId9"/>
    <p:sldId id="720" r:id="rId10"/>
    <p:sldId id="735" r:id="rId11"/>
    <p:sldId id="629" r:id="rId1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4.gif"/><Relationship Id="rId7" Type="http://schemas.openxmlformats.org/officeDocument/2006/relationships/image" Target="../media/image1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43986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38444" y="73981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118000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05941" y="1818678"/>
            <a:ext cx="10312281" cy="14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BO‘YICHA 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21418907-DDB8-43AE-BC2F-3792D5901080}"/>
              </a:ext>
            </a:extLst>
          </p:cNvPr>
          <p:cNvSpPr/>
          <p:nvPr/>
        </p:nvSpPr>
        <p:spPr>
          <a:xfrm>
            <a:off x="736054" y="3881949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1E2964B4-BA43-49A6-A454-225E087A0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773" y="3732344"/>
            <a:ext cx="6549145" cy="298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F752130-F269-4C89-85F3-7F5B26BD0069}"/>
                  </a:ext>
                </a:extLst>
              </p:cNvPr>
              <p:cNvSpPr txBox="1"/>
              <p:nvPr/>
            </p:nvSpPr>
            <p:spPr>
              <a:xfrm rot="1745256">
                <a:off x="8120505" y="4353037"/>
                <a:ext cx="1642827" cy="6568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F752130-F269-4C89-85F3-7F5B26BD0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5256">
                <a:off x="8120505" y="4353037"/>
                <a:ext cx="1642827" cy="6568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E6BCA5-DF9F-4765-8693-AD718630B4E7}"/>
                  </a:ext>
                </a:extLst>
              </p:cNvPr>
              <p:cNvSpPr txBox="1"/>
              <p:nvPr/>
            </p:nvSpPr>
            <p:spPr>
              <a:xfrm>
                <a:off x="5217080" y="3403921"/>
                <a:ext cx="1210361" cy="6568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b="1" dirty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E6BCA5-DF9F-4765-8693-AD718630B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080" y="3403921"/>
                <a:ext cx="1210361" cy="656846"/>
              </a:xfrm>
              <a:prstGeom prst="rect">
                <a:avLst/>
              </a:prstGeom>
              <a:blipFill>
                <a:blip r:embed="rId5"/>
                <a:stretch>
                  <a:fillRect l="-20707" t="-8333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F352E9-9F62-44A6-8DE5-FCEB30AD6677}"/>
                  </a:ext>
                </a:extLst>
              </p:cNvPr>
              <p:cNvSpPr txBox="1"/>
              <p:nvPr/>
            </p:nvSpPr>
            <p:spPr>
              <a:xfrm rot="19328593">
                <a:off x="1128090" y="4536432"/>
                <a:ext cx="3184552" cy="652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/>
                  <a:t>  + </a:t>
                </a:r>
                <a:r>
                  <a:rPr lang="ru-RU" sz="32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/>
                  <a:t>  = </a:t>
                </a:r>
                <a:r>
                  <a:rPr lang="ru-RU" sz="32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F352E9-9F62-44A6-8DE5-FCEB30AD6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28593">
                <a:off x="1128090" y="4536432"/>
                <a:ext cx="3184552" cy="6520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227012" y="1225212"/>
            <a:ext cx="11731625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2B865EB3-515A-4AA8-B72F-E046A6AEBD74}"/>
              </a:ext>
            </a:extLst>
          </p:cNvPr>
          <p:cNvCxnSpPr/>
          <p:nvPr/>
        </p:nvCxnSpPr>
        <p:spPr>
          <a:xfrm flipV="1">
            <a:off x="2024062" y="3012280"/>
            <a:ext cx="533400" cy="22098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E655AED-7781-490B-BB1B-8CA1D2600EB0}"/>
              </a:ext>
            </a:extLst>
          </p:cNvPr>
          <p:cNvCxnSpPr>
            <a:cxnSpLocks/>
          </p:cNvCxnSpPr>
          <p:nvPr/>
        </p:nvCxnSpPr>
        <p:spPr>
          <a:xfrm flipV="1">
            <a:off x="2254249" y="3936207"/>
            <a:ext cx="2667000" cy="8239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289F7A1-98C4-468A-A5E2-6CFE5BD76B2E}"/>
              </a:ext>
            </a:extLst>
          </p:cNvPr>
          <p:cNvCxnSpPr>
            <a:cxnSpLocks/>
          </p:cNvCxnSpPr>
          <p:nvPr/>
        </p:nvCxnSpPr>
        <p:spPr>
          <a:xfrm flipH="1" flipV="1">
            <a:off x="6550025" y="3498057"/>
            <a:ext cx="1219200" cy="21669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785016A-5D3E-48C1-9C0B-2FB392850B8F}"/>
              </a:ext>
            </a:extLst>
          </p:cNvPr>
          <p:cNvCxnSpPr>
            <a:cxnSpLocks/>
          </p:cNvCxnSpPr>
          <p:nvPr/>
        </p:nvCxnSpPr>
        <p:spPr>
          <a:xfrm flipH="1">
            <a:off x="7693025" y="5664992"/>
            <a:ext cx="2514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FDB3C78-793D-49D9-8419-57A9AF336E4B}"/>
              </a:ext>
            </a:extLst>
          </p:cNvPr>
          <p:cNvCxnSpPr>
            <a:cxnSpLocks/>
          </p:cNvCxnSpPr>
          <p:nvPr/>
        </p:nvCxnSpPr>
        <p:spPr>
          <a:xfrm flipV="1">
            <a:off x="6550025" y="3357562"/>
            <a:ext cx="1600200" cy="2119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DDF24F7-274A-4401-A849-D0BE0D51318C}"/>
                  </a:ext>
                </a:extLst>
              </p:cNvPr>
              <p:cNvSpPr txBox="1"/>
              <p:nvPr/>
            </p:nvSpPr>
            <p:spPr>
              <a:xfrm>
                <a:off x="247306" y="5063014"/>
                <a:ext cx="15727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DDF24F7-274A-4401-A849-D0BE0D513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06" y="5063014"/>
                <a:ext cx="1572763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704E85-6973-48F8-BDD3-39F41BC0A1C2}"/>
                  </a:ext>
                </a:extLst>
              </p:cNvPr>
              <p:cNvSpPr txBox="1"/>
              <p:nvPr/>
            </p:nvSpPr>
            <p:spPr>
              <a:xfrm>
                <a:off x="6196462" y="5311049"/>
                <a:ext cx="963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 b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704E85-6973-48F8-BDD3-39F41BC0A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462" y="5311049"/>
                <a:ext cx="963163" cy="707886"/>
              </a:xfrm>
              <a:prstGeom prst="rect">
                <a:avLst/>
              </a:prstGeom>
              <a:blipFill>
                <a:blip r:embed="rId3"/>
                <a:stretch>
                  <a:fillRect l="-1012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5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5. 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 TO‘LDIRISH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397224"/>
              </p:ext>
            </p:extLst>
          </p:nvPr>
        </p:nvGraphicFramePr>
        <p:xfrm>
          <a:off x="241299" y="997504"/>
          <a:ext cx="11582400" cy="56388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752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25487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6735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Moddiy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nuqta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yo‘nalishga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kattaliklar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Ilgarilanma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harakat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Jismning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birligi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ichidagi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o‘tilgan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yo‘li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637"/>
            <a:ext cx="12185650" cy="8082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2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24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0262" y="2617119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7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4019" y="3361156"/>
            <a:ext cx="297614" cy="29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284" tIns="44642" rIns="89284" bIns="44642" numCol="1" anchor="t" anchorCtr="0" compatLnSpc="1">
            <a:prstTxWarp prst="textNoShape">
              <a:avLst/>
            </a:prstTxWarp>
          </a:bodyPr>
          <a:lstStyle/>
          <a:p>
            <a:endParaRPr lang="ru-RU" sz="1757"/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9F2C974F-DF1A-4A45-B047-692A35307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699482"/>
              </p:ext>
            </p:extLst>
          </p:nvPr>
        </p:nvGraphicFramePr>
        <p:xfrm>
          <a:off x="411817" y="848468"/>
          <a:ext cx="11167408" cy="6038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1">
                  <a:extLst>
                    <a:ext uri="{9D8B030D-6E8A-4147-A177-3AD203B41FA5}">
                      <a16:colId xmlns:a16="http://schemas.microsoft.com/office/drawing/2014/main" val="57013956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863949480"/>
                    </a:ext>
                  </a:extLst>
                </a:gridCol>
                <a:gridCol w="1337607">
                  <a:extLst>
                    <a:ext uri="{9D8B030D-6E8A-4147-A177-3AD203B41FA5}">
                      <a16:colId xmlns:a16="http://schemas.microsoft.com/office/drawing/2014/main" val="343699662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65457967"/>
                    </a:ext>
                  </a:extLst>
                </a:gridCol>
                <a:gridCol w="1537695">
                  <a:extLst>
                    <a:ext uri="{9D8B030D-6E8A-4147-A177-3AD203B41FA5}">
                      <a16:colId xmlns:a16="http://schemas.microsoft.com/office/drawing/2014/main" val="179425060"/>
                    </a:ext>
                  </a:extLst>
                </a:gridCol>
                <a:gridCol w="1772898">
                  <a:extLst>
                    <a:ext uri="{9D8B030D-6E8A-4147-A177-3AD203B41FA5}">
                      <a16:colId xmlns:a16="http://schemas.microsoft.com/office/drawing/2014/main" val="1581586400"/>
                    </a:ext>
                  </a:extLst>
                </a:gridCol>
                <a:gridCol w="1566207">
                  <a:extLst>
                    <a:ext uri="{9D8B030D-6E8A-4147-A177-3AD203B41FA5}">
                      <a16:colId xmlns:a16="http://schemas.microsoft.com/office/drawing/2014/main" val="2673950380"/>
                    </a:ext>
                  </a:extLst>
                </a:gridCol>
              </a:tblGrid>
              <a:tr h="1237455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/>
                    </a:p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3244336059"/>
                  </a:ext>
                </a:extLst>
              </a:tr>
              <a:tr h="98212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321517783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211035975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518470638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Zichlik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4064547947"/>
                  </a:ext>
                </a:extLst>
              </a:tr>
              <a:tr h="91811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Arximed</a:t>
                      </a:r>
                      <a:endPara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1128003559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99DE28-456D-4118-86EA-1F265177AE24}"/>
              </a:ext>
            </a:extLst>
          </p:cNvPr>
          <p:cNvCxnSpPr>
            <a:cxnSpLocks/>
          </p:cNvCxnSpPr>
          <p:nvPr/>
        </p:nvCxnSpPr>
        <p:spPr>
          <a:xfrm>
            <a:off x="1063625" y="848468"/>
            <a:ext cx="2325908" cy="121225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FC8E2E-82E8-4C81-AC27-8FCFCB4CD5D7}"/>
              </a:ext>
            </a:extLst>
          </p:cNvPr>
          <p:cNvSpPr txBox="1"/>
          <p:nvPr/>
        </p:nvSpPr>
        <p:spPr>
          <a:xfrm>
            <a:off x="7199247" y="2069929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41998-1D98-4279-A898-66C29F5074CE}"/>
              </a:ext>
            </a:extLst>
          </p:cNvPr>
          <p:cNvSpPr txBox="1"/>
          <p:nvPr/>
        </p:nvSpPr>
        <p:spPr>
          <a:xfrm>
            <a:off x="8920086" y="3028446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64E56-F480-4018-B79F-E084BC8D8EF2}"/>
              </a:ext>
            </a:extLst>
          </p:cNvPr>
          <p:cNvSpPr txBox="1"/>
          <p:nvPr/>
        </p:nvSpPr>
        <p:spPr>
          <a:xfrm>
            <a:off x="3673484" y="3908486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C8C610-DF3A-4293-B11C-11307A7789C7}"/>
              </a:ext>
            </a:extLst>
          </p:cNvPr>
          <p:cNvSpPr txBox="1"/>
          <p:nvPr/>
        </p:nvSpPr>
        <p:spPr>
          <a:xfrm>
            <a:off x="10431179" y="4857318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E298B0-4840-4E7E-B5D6-98A7028671C9}"/>
              </a:ext>
            </a:extLst>
          </p:cNvPr>
          <p:cNvSpPr txBox="1"/>
          <p:nvPr/>
        </p:nvSpPr>
        <p:spPr>
          <a:xfrm>
            <a:off x="5579988" y="5887542"/>
            <a:ext cx="661645" cy="9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5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DA788F4-6D79-4B83-A29E-4AEC7E19B38F}"/>
              </a:ext>
            </a:extLst>
          </p:cNvPr>
          <p:cNvSpPr/>
          <p:nvPr/>
        </p:nvSpPr>
        <p:spPr>
          <a:xfrm>
            <a:off x="6686007" y="1128745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5FD80CF-59C5-4FEA-84E6-9D5084AE30EB}"/>
                  </a:ext>
                </a:extLst>
              </p:cNvPr>
              <p:cNvSpPr/>
              <p:nvPr/>
            </p:nvSpPr>
            <p:spPr>
              <a:xfrm>
                <a:off x="3389533" y="950959"/>
                <a:ext cx="1449436" cy="104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A5FD80CF-59C5-4FEA-84E6-9D5084AE3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533" y="950959"/>
                <a:ext cx="1449436" cy="10490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74D0FBB-B0AA-4762-B81F-65C94485F101}"/>
                  </a:ext>
                </a:extLst>
              </p:cNvPr>
              <p:cNvSpPr/>
              <p:nvPr/>
            </p:nvSpPr>
            <p:spPr>
              <a:xfrm>
                <a:off x="4722404" y="1108125"/>
                <a:ext cx="199118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74D0FBB-B0AA-4762-B81F-65C94485F1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404" y="1108125"/>
                <a:ext cx="1991186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FEC197E-C891-4DCE-B4DA-6935C5B25388}"/>
                  </a:ext>
                </a:extLst>
              </p:cNvPr>
              <p:cNvSpPr/>
              <p:nvPr/>
            </p:nvSpPr>
            <p:spPr>
              <a:xfrm>
                <a:off x="9918662" y="1011717"/>
                <a:ext cx="1686680" cy="1049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36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</m:t>
                          </m:r>
                        </m:num>
                        <m:den>
                          <m:r>
                            <a:rPr lang="en-US" sz="3600" b="1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𝐕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FEC197E-C891-4DCE-B4DA-6935C5B25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662" y="1011717"/>
                <a:ext cx="1686680" cy="1049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AC54C86-AA09-4027-85FE-C41D040C991B}"/>
                  </a:ext>
                </a:extLst>
              </p:cNvPr>
              <p:cNvSpPr/>
              <p:nvPr/>
            </p:nvSpPr>
            <p:spPr>
              <a:xfrm>
                <a:off x="8389409" y="1079079"/>
                <a:ext cx="1221808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2AC54C86-AA09-4027-85FE-C41D040C99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409" y="1079079"/>
                <a:ext cx="1221808" cy="889924"/>
              </a:xfrm>
              <a:prstGeom prst="rect">
                <a:avLst/>
              </a:prstGeom>
              <a:blipFill>
                <a:blip r:embed="rId5"/>
                <a:stretch>
                  <a:fillRect l="-14925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5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484187" y="1223962"/>
            <a:ext cx="11217275" cy="41549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Sportchi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5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8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Sportchining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modulini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82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682625" y="1300162"/>
            <a:ext cx="11217275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1,2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4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2" descr="pok9ppflz">
            <a:extLst>
              <a:ext uri="{FF2B5EF4-FFF2-40B4-BE49-F238E27FC236}">
                <a16:creationId xmlns:a16="http://schemas.microsoft.com/office/drawing/2014/main" id="{D3CBD971-925F-43A0-BAF9-2B66A1D8B1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229" y="1057201"/>
            <a:ext cx="1629286" cy="26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8FD4EE-D5D2-4721-9B28-068D67916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7" y="3364286"/>
            <a:ext cx="3918933" cy="3534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7479E9-B451-4DCC-84D7-5D3580ED1E82}"/>
                  </a:ext>
                </a:extLst>
              </p:cNvPr>
              <p:cNvSpPr txBox="1"/>
              <p:nvPr/>
            </p:nvSpPr>
            <p:spPr>
              <a:xfrm>
                <a:off x="8531225" y="1057201"/>
                <a:ext cx="4013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30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7479E9-B451-4DCC-84D7-5D3580ED1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225" y="1057201"/>
                <a:ext cx="4013200" cy="707886"/>
              </a:xfrm>
              <a:prstGeom prst="rect">
                <a:avLst/>
              </a:prstGeom>
              <a:blipFill>
                <a:blip r:embed="rId4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DFD9D4-F93A-4C2D-A329-5EBB7A8BFC5D}"/>
                  </a:ext>
                </a:extLst>
              </p:cNvPr>
              <p:cNvSpPr txBox="1"/>
              <p:nvPr/>
            </p:nvSpPr>
            <p:spPr>
              <a:xfrm>
                <a:off x="8531225" y="1886959"/>
                <a:ext cx="30134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1,8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DFD9D4-F93A-4C2D-A329-5EBB7A8BF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225" y="1886959"/>
                <a:ext cx="3013409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5234F-D9D8-411A-BC25-53A78493348C}"/>
                  </a:ext>
                </a:extLst>
              </p:cNvPr>
              <p:cNvSpPr txBox="1"/>
              <p:nvPr/>
            </p:nvSpPr>
            <p:spPr>
              <a:xfrm>
                <a:off x="8742248" y="2594845"/>
                <a:ext cx="182097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/>
                  <a:t> 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5234F-D9D8-411A-BC25-53A784933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248" y="2594845"/>
                <a:ext cx="1820977" cy="769441"/>
              </a:xfrm>
              <a:prstGeom prst="rect">
                <a:avLst/>
              </a:prstGeom>
              <a:blipFill>
                <a:blip r:embed="rId6"/>
                <a:stretch>
                  <a:fillRect t="-16667" r="-200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D823FC-50D1-4999-B66A-E1FDE6299B72}"/>
                  </a:ext>
                </a:extLst>
              </p:cNvPr>
              <p:cNvSpPr txBox="1"/>
              <p:nvPr/>
            </p:nvSpPr>
            <p:spPr>
              <a:xfrm>
                <a:off x="3280423" y="4560361"/>
                <a:ext cx="28124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min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FD823FC-50D1-4999-B66A-E1FDE6299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423" y="4560361"/>
                <a:ext cx="2812402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A6C9E6-3F2A-4FFE-B972-6FD8F009FDCC}"/>
                  </a:ext>
                </a:extLst>
              </p:cNvPr>
              <p:cNvSpPr txBox="1"/>
              <p:nvPr/>
            </p:nvSpPr>
            <p:spPr>
              <a:xfrm>
                <a:off x="3425825" y="5375443"/>
                <a:ext cx="286286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15 km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A6C9E6-3F2A-4FFE-B972-6FD8F009F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5" y="5375443"/>
                <a:ext cx="2862867" cy="707886"/>
              </a:xfrm>
              <a:prstGeom prst="rect">
                <a:avLst/>
              </a:prstGeom>
              <a:blipFill>
                <a:blip r:embed="rId8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5EC1F9-23DA-4B38-98F7-002FAD7282C8}"/>
                  </a:ext>
                </a:extLst>
              </p:cNvPr>
              <p:cNvSpPr txBox="1"/>
              <p:nvPr/>
            </p:nvSpPr>
            <p:spPr>
              <a:xfrm>
                <a:off x="6625506" y="4883526"/>
                <a:ext cx="182097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=</a:t>
                </a:r>
                <a:r>
                  <a:rPr lang="en-US" sz="4400" dirty="0"/>
                  <a:t> ?</a:t>
                </a:r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5EC1F9-23DA-4B38-98F7-002FAD728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506" y="4883526"/>
                <a:ext cx="1820977" cy="769441"/>
              </a:xfrm>
              <a:prstGeom prst="rect">
                <a:avLst/>
              </a:prstGeom>
              <a:blipFill>
                <a:blip r:embed="rId9"/>
                <a:stretch>
                  <a:fillRect t="-15873" r="-1672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DF75093-166B-4A6E-ACC8-3820A38B16B0}"/>
              </a:ext>
            </a:extLst>
          </p:cNvPr>
          <p:cNvSpPr txBox="1"/>
          <p:nvPr/>
        </p:nvSpPr>
        <p:spPr>
          <a:xfrm>
            <a:off x="530225" y="1315762"/>
            <a:ext cx="57912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73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EDE173-E82E-4FAF-AE31-259269E6B563}"/>
              </a:ext>
            </a:extLst>
          </p:cNvPr>
          <p:cNvSpPr txBox="1"/>
          <p:nvPr/>
        </p:nvSpPr>
        <p:spPr>
          <a:xfrm>
            <a:off x="606425" y="1147762"/>
            <a:ext cx="10744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Koptok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2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ko‘tarilayotganda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50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Koptokning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MASALALAR</m:t>
                      </m:r>
                      <m:r>
                        <m:rPr>
                          <m:nor/>
                        </m:rPr>
                        <a:rPr lang="en-US" sz="4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YECHISH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2946026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4391148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2630304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2946026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2946026"/>
                <a:ext cx="84456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3983269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3983269"/>
                <a:ext cx="844567" cy="728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2693513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2693513"/>
                <a:ext cx="84456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D7095-56B0-4B6A-921E-15E6BF8BF275}"/>
                  </a:ext>
                </a:extLst>
              </p:cNvPr>
              <p:cNvSpPr txBox="1"/>
              <p:nvPr/>
            </p:nvSpPr>
            <p:spPr>
              <a:xfrm>
                <a:off x="1017991" y="895513"/>
                <a:ext cx="9999067" cy="154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5.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4400" b="1" dirty="0"/>
                  <a:t>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D7095-56B0-4B6A-921E-15E6BF8BF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991" y="895513"/>
                <a:ext cx="9999067" cy="1547218"/>
              </a:xfrm>
              <a:prstGeom prst="rect">
                <a:avLst/>
              </a:prstGeom>
              <a:blipFill>
                <a:blip r:embed="rId6"/>
                <a:stretch>
                  <a:fillRect l="-2500" t="-3150" b="-17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7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3.58661E-6 L 0.43916 0.037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5.87969E-8 L 0.41467 0.042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3250826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4695948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2935104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3250826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3250826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4288069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4288069"/>
                <a:ext cx="844567" cy="728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2998313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2998313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00BEBA-9CEA-444C-BC20-0C5D87F65925}"/>
                  </a:ext>
                </a:extLst>
              </p:cNvPr>
              <p:cNvSpPr txBox="1"/>
              <p:nvPr/>
            </p:nvSpPr>
            <p:spPr>
              <a:xfrm>
                <a:off x="758825" y="906551"/>
                <a:ext cx="1112520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6.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400" b="1" dirty="0"/>
                  <a:t>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00BEBA-9CEA-444C-BC20-0C5D87F65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25" y="906551"/>
                <a:ext cx="11125200" cy="1446550"/>
              </a:xfrm>
              <a:prstGeom prst="rect">
                <a:avLst/>
              </a:prstGeom>
              <a:blipFill>
                <a:blip r:embed="rId7"/>
                <a:stretch>
                  <a:fillRect l="-2192" t="-10127" b="-18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6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4.31931E-6 L 0.43916 0.037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7.91497E-7 L 0.41467 0.042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450849" y="1140321"/>
            <a:ext cx="89916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1.  55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km/h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27C44-C5CC-4115-86DF-C5458308FFFF}"/>
              </a:ext>
            </a:extLst>
          </p:cNvPr>
          <p:cNvSpPr txBox="1"/>
          <p:nvPr/>
        </p:nvSpPr>
        <p:spPr>
          <a:xfrm>
            <a:off x="433385" y="3197719"/>
            <a:ext cx="11731625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300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D7C86-AF25-49C3-A9A3-DFC95BBE5B49}"/>
              </a:ext>
            </a:extLst>
          </p:cNvPr>
          <p:cNvSpPr txBox="1"/>
          <p:nvPr/>
        </p:nvSpPr>
        <p:spPr>
          <a:xfrm>
            <a:off x="433386" y="2169020"/>
            <a:ext cx="1173162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7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7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2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7944</TotalTime>
  <Words>374</Words>
  <Application>Microsoft Office PowerPoint</Application>
  <PresentationFormat>Произвольный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552</cp:revision>
  <dcterms:created xsi:type="dcterms:W3CDTF">2020-04-13T08:05:16Z</dcterms:created>
  <dcterms:modified xsi:type="dcterms:W3CDTF">2020-09-29T09:41:28Z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