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0" r:id="rId2"/>
    <p:sldId id="677" r:id="rId3"/>
    <p:sldId id="589" r:id="rId4"/>
    <p:sldId id="257" r:id="rId5"/>
    <p:sldId id="720" r:id="rId6"/>
    <p:sldId id="722" r:id="rId7"/>
    <p:sldId id="723" r:id="rId8"/>
    <p:sldId id="724" r:id="rId9"/>
    <p:sldId id="721" r:id="rId10"/>
    <p:sldId id="718" r:id="rId11"/>
    <p:sldId id="719" r:id="rId12"/>
    <p:sldId id="703" r:id="rId13"/>
    <p:sldId id="705" r:id="rId14"/>
    <p:sldId id="685" r:id="rId15"/>
    <p:sldId id="704" r:id="rId16"/>
    <p:sldId id="697" r:id="rId17"/>
    <p:sldId id="696" r:id="rId18"/>
    <p:sldId id="706" r:id="rId19"/>
    <p:sldId id="600" r:id="rId20"/>
    <p:sldId id="707" r:id="rId21"/>
    <p:sldId id="694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6" r:id="rId30"/>
    <p:sldId id="717" r:id="rId31"/>
    <p:sldId id="605" r:id="rId32"/>
    <p:sldId id="715" r:id="rId33"/>
    <p:sldId id="616" r:id="rId34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4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0DA09-2C77-4228-92F5-178EC11B578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FD30E-00D7-40E5-BDEE-8D220555C55F}">
      <dgm:prSet phldrT="[Текст]" custT="1"/>
      <dgm:spPr/>
      <dgm:t>
        <a:bodyPr/>
        <a:lstStyle/>
        <a:p>
          <a:r>
            <a:rPr lang="en-US" sz="8000" b="1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6C558B29-79DB-459E-9198-7BAAAC266E73}" type="parTrans" cxnId="{9920CFD4-B3F5-465F-B060-B4CA341CE39B}">
      <dgm:prSet/>
      <dgm:spPr/>
      <dgm:t>
        <a:bodyPr/>
        <a:lstStyle/>
        <a:p>
          <a:endParaRPr lang="ru-RU"/>
        </a:p>
      </dgm:t>
    </dgm:pt>
    <dgm:pt modelId="{0473F8E8-FD03-4C0C-98B4-10A9E4FB1DDA}" type="sibTrans" cxnId="{9920CFD4-B3F5-465F-B060-B4CA341CE39B}">
      <dgm:prSet/>
      <dgm:spPr/>
      <dgm:t>
        <a:bodyPr/>
        <a:lstStyle/>
        <a:p>
          <a:endParaRPr lang="ru-RU"/>
        </a:p>
      </dgm:t>
    </dgm:pt>
    <dgm:pt modelId="{34C0CA52-FEC2-4F38-9FE0-E8F50C3915C3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7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6E6D3-C75C-48C4-96CA-3AC9D30D9B80}" type="parTrans" cxnId="{DAC32B68-9858-4768-ADA7-BDB67692989A}">
      <dgm:prSet/>
      <dgm:spPr/>
      <dgm:t>
        <a:bodyPr/>
        <a:lstStyle/>
        <a:p>
          <a:endParaRPr lang="ru-RU"/>
        </a:p>
      </dgm:t>
    </dgm:pt>
    <dgm:pt modelId="{AFCD8CAB-BF61-4849-A339-5DAA54723C4E}" type="sibTrans" cxnId="{DAC32B68-9858-4768-ADA7-BDB67692989A}">
      <dgm:prSet/>
      <dgm:spPr/>
      <dgm:t>
        <a:bodyPr/>
        <a:lstStyle/>
        <a:p>
          <a:endParaRPr lang="ru-RU"/>
        </a:p>
      </dgm:t>
    </dgm:pt>
    <dgm:pt modelId="{26589AFA-7E13-453B-8BE3-665660AFDC2C}">
      <dgm:prSet phldrT="[Текст]" custT="1"/>
      <dgm:spPr/>
      <dgm:t>
        <a:bodyPr/>
        <a:lstStyle/>
        <a:p>
          <a:r>
            <a:rPr lang="en-US" sz="8800" dirty="0">
              <a:latin typeface="Arial Black" panose="020B0A04020102020204" pitchFamily="34" charset="0"/>
            </a:rPr>
            <a:t>2</a:t>
          </a:r>
          <a:endParaRPr lang="ru-RU" sz="8800" dirty="0">
            <a:latin typeface="Arial Black" panose="020B0A04020102020204" pitchFamily="34" charset="0"/>
          </a:endParaRPr>
        </a:p>
      </dgm:t>
    </dgm:pt>
    <dgm:pt modelId="{674A7B5F-691B-4C0D-A4ED-E940637A97F0}" type="parTrans" cxnId="{200F0757-47EF-479B-842B-F8D0669DC98D}">
      <dgm:prSet/>
      <dgm:spPr/>
      <dgm:t>
        <a:bodyPr/>
        <a:lstStyle/>
        <a:p>
          <a:endParaRPr lang="ru-RU"/>
        </a:p>
      </dgm:t>
    </dgm:pt>
    <dgm:pt modelId="{7B11EF0F-92CF-4EFB-9422-6ABDEF7F71FE}" type="sibTrans" cxnId="{200F0757-47EF-479B-842B-F8D0669DC98D}">
      <dgm:prSet/>
      <dgm:spPr/>
      <dgm:t>
        <a:bodyPr/>
        <a:lstStyle/>
        <a:p>
          <a:endParaRPr lang="ru-RU"/>
        </a:p>
      </dgm:t>
    </dgm:pt>
    <dgm:pt modelId="{ECA60A4A-F73B-4114-84E8-DA015FCA00B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217F-C034-4C7E-8387-7E60B6459840}" type="parTrans" cxnId="{8C6892FF-7634-4D23-9D85-C31467D88C86}">
      <dgm:prSet/>
      <dgm:spPr/>
      <dgm:t>
        <a:bodyPr/>
        <a:lstStyle/>
        <a:p>
          <a:endParaRPr lang="ru-RU"/>
        </a:p>
      </dgm:t>
    </dgm:pt>
    <dgm:pt modelId="{F722016B-48B3-4363-AC7D-917B66098AB5}" type="sibTrans" cxnId="{8C6892FF-7634-4D23-9D85-C31467D88C86}">
      <dgm:prSet/>
      <dgm:spPr/>
      <dgm:t>
        <a:bodyPr/>
        <a:lstStyle/>
        <a:p>
          <a:endParaRPr lang="ru-RU"/>
        </a:p>
      </dgm:t>
    </dgm:pt>
    <dgm:pt modelId="{C6AC63F3-75D9-4C65-9D27-29176FD8835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6939D-1A86-44D7-9BD2-8B486BF76627}" type="parTrans" cxnId="{595D661C-B0CE-4B28-9ED5-E5EE0C89AF55}">
      <dgm:prSet/>
      <dgm:spPr/>
      <dgm:t>
        <a:bodyPr/>
        <a:lstStyle/>
        <a:p>
          <a:endParaRPr lang="ru-RU"/>
        </a:p>
      </dgm:t>
    </dgm:pt>
    <dgm:pt modelId="{CE4ED797-6E48-4D6B-9A26-5FBCAD35B4D4}" type="sibTrans" cxnId="{595D661C-B0CE-4B28-9ED5-E5EE0C89AF55}">
      <dgm:prSet/>
      <dgm:spPr/>
      <dgm:t>
        <a:bodyPr/>
        <a:lstStyle/>
        <a:p>
          <a:endParaRPr lang="ru-RU"/>
        </a:p>
      </dgm:t>
    </dgm:pt>
    <dgm:pt modelId="{E9DF79B7-9186-4478-8C3E-C0F8E8B2DDA0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88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8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906AA-E98B-46B7-A2C1-A1C1A73B93B2}" type="parTrans" cxnId="{92495E3E-1AB4-4287-B371-2C1D9CAA4E63}">
      <dgm:prSet/>
      <dgm:spPr/>
      <dgm:t>
        <a:bodyPr/>
        <a:lstStyle/>
        <a:p>
          <a:endParaRPr lang="ru-RU"/>
        </a:p>
      </dgm:t>
    </dgm:pt>
    <dgm:pt modelId="{6F545B4E-AC77-482E-987F-BF920A9B0475}" type="sibTrans" cxnId="{92495E3E-1AB4-4287-B371-2C1D9CAA4E63}">
      <dgm:prSet/>
      <dgm:spPr/>
      <dgm:t>
        <a:bodyPr/>
        <a:lstStyle/>
        <a:p>
          <a:endParaRPr lang="ru-RU"/>
        </a:p>
      </dgm:t>
    </dgm:pt>
    <dgm:pt modelId="{BEAE06C0-5ECF-4A0F-8BBB-E999AAB6B579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1FF1D-2101-4F2A-BAA3-6CDCB239C6F4}" type="parTrans" cxnId="{6969207E-E2D5-41B6-B60E-1FB56F772DBB}">
      <dgm:prSet/>
      <dgm:spPr/>
      <dgm:t>
        <a:bodyPr/>
        <a:lstStyle/>
        <a:p>
          <a:endParaRPr lang="ru-RU"/>
        </a:p>
      </dgm:t>
    </dgm:pt>
    <dgm:pt modelId="{10B2EA07-1718-4562-A276-E186C0659FD5}" type="sibTrans" cxnId="{6969207E-E2D5-41B6-B60E-1FB56F772DBB}">
      <dgm:prSet/>
      <dgm:spPr/>
      <dgm:t>
        <a:bodyPr/>
        <a:lstStyle/>
        <a:p>
          <a:endParaRPr lang="ru-RU"/>
        </a:p>
      </dgm:t>
    </dgm:pt>
    <dgm:pt modelId="{25A68B2C-D7D8-4FC6-A6BC-462225127F73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DED83-D736-4A3C-8B59-474DDDFF96FB}" type="parTrans" cxnId="{DD9A5BF4-5FFC-4CD0-B3E4-2EF6E75EC880}">
      <dgm:prSet/>
      <dgm:spPr/>
      <dgm:t>
        <a:bodyPr/>
        <a:lstStyle/>
        <a:p>
          <a:endParaRPr lang="ru-RU"/>
        </a:p>
      </dgm:t>
    </dgm:pt>
    <dgm:pt modelId="{9CE001A6-3BD8-435C-A79D-0BBFF1C667AC}" type="sibTrans" cxnId="{DD9A5BF4-5FFC-4CD0-B3E4-2EF6E75EC880}">
      <dgm:prSet/>
      <dgm:spPr/>
      <dgm:t>
        <a:bodyPr/>
        <a:lstStyle/>
        <a:p>
          <a:endParaRPr lang="ru-RU"/>
        </a:p>
      </dgm:t>
    </dgm:pt>
    <dgm:pt modelId="{B9474521-1E41-4E28-B528-2C41BB8FF23A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80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8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39802-011C-4373-89B3-BFA5467093F8}" type="parTrans" cxnId="{B57BD009-65E4-4E63-97F0-147FCF2C8B86}">
      <dgm:prSet/>
      <dgm:spPr/>
      <dgm:t>
        <a:bodyPr/>
        <a:lstStyle/>
        <a:p>
          <a:endParaRPr lang="ru-RU"/>
        </a:p>
      </dgm:t>
    </dgm:pt>
    <dgm:pt modelId="{0A9D7BD5-670A-4D8F-B5BA-5C42CAF62FFD}" type="sibTrans" cxnId="{B57BD009-65E4-4E63-97F0-147FCF2C8B86}">
      <dgm:prSet/>
      <dgm:spPr/>
      <dgm:t>
        <a:bodyPr/>
        <a:lstStyle/>
        <a:p>
          <a:endParaRPr lang="ru-RU"/>
        </a:p>
      </dgm:t>
    </dgm:pt>
    <dgm:pt modelId="{513B498F-4B9F-449D-8C79-CD0A28C25EB6}" type="pres">
      <dgm:prSet presAssocID="{EEA0DA09-2C77-4228-92F5-178EC11B578B}" presName="linearFlow" presStyleCnt="0">
        <dgm:presLayoutVars>
          <dgm:dir/>
          <dgm:animLvl val="lvl"/>
          <dgm:resizeHandles val="exact"/>
        </dgm:presLayoutVars>
      </dgm:prSet>
      <dgm:spPr/>
    </dgm:pt>
    <dgm:pt modelId="{289F8D8D-26AF-4785-9793-C55C4011E09D}" type="pres">
      <dgm:prSet presAssocID="{126FD30E-00D7-40E5-BDEE-8D220555C55F}" presName="composite" presStyleCnt="0"/>
      <dgm:spPr/>
    </dgm:pt>
    <dgm:pt modelId="{A73F038E-A685-477F-B9EC-5CD0AE402159}" type="pres">
      <dgm:prSet presAssocID="{126FD30E-00D7-40E5-BDEE-8D220555C55F}" presName="parentText" presStyleLbl="alignNode1" presStyleIdx="0" presStyleCnt="4" custLinFactNeighborX="0" custLinFactNeighborY="-370">
        <dgm:presLayoutVars>
          <dgm:chMax val="1"/>
          <dgm:bulletEnabled val="1"/>
        </dgm:presLayoutVars>
      </dgm:prSet>
      <dgm:spPr/>
    </dgm:pt>
    <dgm:pt modelId="{3BD2CF26-884C-42F3-8127-D8B2DF327414}" type="pres">
      <dgm:prSet presAssocID="{126FD30E-00D7-40E5-BDEE-8D220555C55F}" presName="descendantText" presStyleLbl="alignAcc1" presStyleIdx="0" presStyleCnt="4" custLinFactNeighborX="-150" custLinFactNeighborY="-298">
        <dgm:presLayoutVars>
          <dgm:bulletEnabled val="1"/>
        </dgm:presLayoutVars>
      </dgm:prSet>
      <dgm:spPr/>
    </dgm:pt>
    <dgm:pt modelId="{669FDBCE-606B-4C2F-A3F8-BD3C9B144387}" type="pres">
      <dgm:prSet presAssocID="{0473F8E8-FD03-4C0C-98B4-10A9E4FB1DDA}" presName="sp" presStyleCnt="0"/>
      <dgm:spPr/>
    </dgm:pt>
    <dgm:pt modelId="{DC649A5C-13C9-4CEC-A35F-760D6A060555}" type="pres">
      <dgm:prSet presAssocID="{26589AFA-7E13-453B-8BE3-665660AFDC2C}" presName="composite" presStyleCnt="0"/>
      <dgm:spPr/>
    </dgm:pt>
    <dgm:pt modelId="{F41AC1C6-18A7-4958-B3B4-A56E905B1B3C}" type="pres">
      <dgm:prSet presAssocID="{26589AFA-7E13-453B-8BE3-665660AFDC2C}" presName="parentText" presStyleLbl="alignNode1" presStyleIdx="1" presStyleCnt="4" custLinFactNeighborX="-3916" custLinFactNeighborY="0">
        <dgm:presLayoutVars>
          <dgm:chMax val="1"/>
          <dgm:bulletEnabled val="1"/>
        </dgm:presLayoutVars>
      </dgm:prSet>
      <dgm:spPr/>
    </dgm:pt>
    <dgm:pt modelId="{482AE328-CBAA-4EC8-BB04-43C4D8B148D6}" type="pres">
      <dgm:prSet presAssocID="{26589AFA-7E13-453B-8BE3-665660AFDC2C}" presName="descendantText" presStyleLbl="alignAcc1" presStyleIdx="1" presStyleCnt="4" custLinFactNeighborX="188" custLinFactNeighborY="992">
        <dgm:presLayoutVars>
          <dgm:bulletEnabled val="1"/>
        </dgm:presLayoutVars>
      </dgm:prSet>
      <dgm:spPr/>
    </dgm:pt>
    <dgm:pt modelId="{6DC698FB-2491-4079-A954-90F39702B029}" type="pres">
      <dgm:prSet presAssocID="{7B11EF0F-92CF-4EFB-9422-6ABDEF7F71FE}" presName="sp" presStyleCnt="0"/>
      <dgm:spPr/>
    </dgm:pt>
    <dgm:pt modelId="{03A3FC21-487E-434F-98C6-12DE1446FCD1}" type="pres">
      <dgm:prSet presAssocID="{E9DF79B7-9186-4478-8C3E-C0F8E8B2DDA0}" presName="composite" presStyleCnt="0"/>
      <dgm:spPr/>
    </dgm:pt>
    <dgm:pt modelId="{6E8F459E-C3C6-4809-A111-06523F2FD4EA}" type="pres">
      <dgm:prSet presAssocID="{E9DF79B7-9186-4478-8C3E-C0F8E8B2DDA0}" presName="parentText" presStyleLbl="alignNode1" presStyleIdx="2" presStyleCnt="4" custLinFactNeighborY="278">
        <dgm:presLayoutVars>
          <dgm:chMax val="1"/>
          <dgm:bulletEnabled val="1"/>
        </dgm:presLayoutVars>
      </dgm:prSet>
      <dgm:spPr/>
    </dgm:pt>
    <dgm:pt modelId="{62A136E0-E7E2-4776-A2CC-21460591F32F}" type="pres">
      <dgm:prSet presAssocID="{E9DF79B7-9186-4478-8C3E-C0F8E8B2DDA0}" presName="descendantText" presStyleLbl="alignAcc1" presStyleIdx="2" presStyleCnt="4" custLinFactNeighborX="188" custLinFactNeighborY="2134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</dgm:spPr>
    </dgm:pt>
    <dgm:pt modelId="{07339DFE-3605-4070-8FDE-1E7CEBAED1F3}" type="pres">
      <dgm:prSet presAssocID="{6F545B4E-AC77-482E-987F-BF920A9B0475}" presName="sp" presStyleCnt="0"/>
      <dgm:spPr/>
    </dgm:pt>
    <dgm:pt modelId="{696AE95A-38FB-435D-B5D0-586160786E96}" type="pres">
      <dgm:prSet presAssocID="{B9474521-1E41-4E28-B528-2C41BB8FF23A}" presName="composite" presStyleCnt="0"/>
      <dgm:spPr/>
    </dgm:pt>
    <dgm:pt modelId="{2B291121-FC92-4368-A06D-0A0B80E66A21}" type="pres">
      <dgm:prSet presAssocID="{B9474521-1E41-4E28-B528-2C41BB8FF23A}" presName="parentText" presStyleLbl="alignNode1" presStyleIdx="3" presStyleCnt="4" custLinFactNeighborX="188" custLinFactNeighborY="992">
        <dgm:presLayoutVars>
          <dgm:chMax val="1"/>
          <dgm:bulletEnabled val="1"/>
        </dgm:presLayoutVars>
      </dgm:prSet>
      <dgm:spPr/>
    </dgm:pt>
    <dgm:pt modelId="{909CA093-DD90-429A-9AB1-DAE73561B965}" type="pres">
      <dgm:prSet presAssocID="{B9474521-1E41-4E28-B528-2C41BB8FF23A}" presName="descendantText" presStyleLbl="alignAcc1" presStyleIdx="3" presStyleCnt="4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</dgm:ptLst>
  <dgm:cxnLst>
    <dgm:cxn modelId="{D41AFF01-F49F-49D8-B11C-5C11902AF6CB}" type="presOf" srcId="{E9DF79B7-9186-4478-8C3E-C0F8E8B2DDA0}" destId="{6E8F459E-C3C6-4809-A111-06523F2FD4EA}" srcOrd="0" destOrd="0" presId="urn:microsoft.com/office/officeart/2005/8/layout/chevron2"/>
    <dgm:cxn modelId="{2221CF04-3CF5-45A5-A15F-278FBD56BEA2}" type="presOf" srcId="{BEAE06C0-5ECF-4A0F-8BBB-E999AAB6B579}" destId="{482AE328-CBAA-4EC8-BB04-43C4D8B148D6}" srcOrd="0" destOrd="1" presId="urn:microsoft.com/office/officeart/2005/8/layout/chevron2"/>
    <dgm:cxn modelId="{B57BD009-65E4-4E63-97F0-147FCF2C8B86}" srcId="{EEA0DA09-2C77-4228-92F5-178EC11B578B}" destId="{B9474521-1E41-4E28-B528-2C41BB8FF23A}" srcOrd="3" destOrd="0" parTransId="{37D39802-011C-4373-89B3-BFA5467093F8}" sibTransId="{0A9D7BD5-670A-4D8F-B5BA-5C42CAF62FFD}"/>
    <dgm:cxn modelId="{03FEE918-1981-43EA-A978-963E417365DB}" type="presOf" srcId="{C6AC63F3-75D9-4C65-9D27-29176FD88350}" destId="{482AE328-CBAA-4EC8-BB04-43C4D8B148D6}" srcOrd="0" destOrd="3" presId="urn:microsoft.com/office/officeart/2005/8/layout/chevron2"/>
    <dgm:cxn modelId="{595D661C-B0CE-4B28-9ED5-E5EE0C89AF55}" srcId="{26589AFA-7E13-453B-8BE3-665660AFDC2C}" destId="{C6AC63F3-75D9-4C65-9D27-29176FD88350}" srcOrd="3" destOrd="0" parTransId="{6AA6939D-1A86-44D7-9BD2-8B486BF76627}" sibTransId="{CE4ED797-6E48-4D6B-9A26-5FBCAD35B4D4}"/>
    <dgm:cxn modelId="{92495E3E-1AB4-4287-B371-2C1D9CAA4E63}" srcId="{EEA0DA09-2C77-4228-92F5-178EC11B578B}" destId="{E9DF79B7-9186-4478-8C3E-C0F8E8B2DDA0}" srcOrd="2" destOrd="0" parTransId="{A0C906AA-E98B-46B7-A2C1-A1C1A73B93B2}" sibTransId="{6F545B4E-AC77-482E-987F-BF920A9B0475}"/>
    <dgm:cxn modelId="{DAC32B68-9858-4768-ADA7-BDB67692989A}" srcId="{126FD30E-00D7-40E5-BDEE-8D220555C55F}" destId="{34C0CA52-FEC2-4F38-9FE0-E8F50C3915C3}" srcOrd="0" destOrd="0" parTransId="{EBA6E6D3-C75C-48C4-96CA-3AC9D30D9B80}" sibTransId="{AFCD8CAB-BF61-4849-A339-5DAA54723C4E}"/>
    <dgm:cxn modelId="{2A05FF68-623D-40EE-B6AD-49313576A5C7}" type="presOf" srcId="{ECA60A4A-F73B-4114-84E8-DA015FCA00B0}" destId="{482AE328-CBAA-4EC8-BB04-43C4D8B148D6}" srcOrd="0" destOrd="0" presId="urn:microsoft.com/office/officeart/2005/8/layout/chevron2"/>
    <dgm:cxn modelId="{738F2E70-10B9-43D3-BC7B-804B1A3FF9A0}" type="presOf" srcId="{126FD30E-00D7-40E5-BDEE-8D220555C55F}" destId="{A73F038E-A685-477F-B9EC-5CD0AE402159}" srcOrd="0" destOrd="0" presId="urn:microsoft.com/office/officeart/2005/8/layout/chevron2"/>
    <dgm:cxn modelId="{200F0757-47EF-479B-842B-F8D0669DC98D}" srcId="{EEA0DA09-2C77-4228-92F5-178EC11B578B}" destId="{26589AFA-7E13-453B-8BE3-665660AFDC2C}" srcOrd="1" destOrd="0" parTransId="{674A7B5F-691B-4C0D-A4ED-E940637A97F0}" sibTransId="{7B11EF0F-92CF-4EFB-9422-6ABDEF7F71FE}"/>
    <dgm:cxn modelId="{6969207E-E2D5-41B6-B60E-1FB56F772DBB}" srcId="{26589AFA-7E13-453B-8BE3-665660AFDC2C}" destId="{BEAE06C0-5ECF-4A0F-8BBB-E999AAB6B579}" srcOrd="1" destOrd="0" parTransId="{6EA1FF1D-2101-4F2A-BAA3-6CDCB239C6F4}" sibTransId="{10B2EA07-1718-4562-A276-E186C0659FD5}"/>
    <dgm:cxn modelId="{F6BCEE7E-A46A-42C5-A240-D2DE44F51A78}" type="presOf" srcId="{25A68B2C-D7D8-4FC6-A6BC-462225127F73}" destId="{482AE328-CBAA-4EC8-BB04-43C4D8B148D6}" srcOrd="0" destOrd="2" presId="urn:microsoft.com/office/officeart/2005/8/layout/chevron2"/>
    <dgm:cxn modelId="{B81D989B-2155-4DD5-84AD-53C896496D56}" type="presOf" srcId="{26589AFA-7E13-453B-8BE3-665660AFDC2C}" destId="{F41AC1C6-18A7-4958-B3B4-A56E905B1B3C}" srcOrd="0" destOrd="0" presId="urn:microsoft.com/office/officeart/2005/8/layout/chevron2"/>
    <dgm:cxn modelId="{988172CB-A924-4E4B-89A7-C0B1C7CD9D24}" type="presOf" srcId="{EEA0DA09-2C77-4228-92F5-178EC11B578B}" destId="{513B498F-4B9F-449D-8C79-CD0A28C25EB6}" srcOrd="0" destOrd="0" presId="urn:microsoft.com/office/officeart/2005/8/layout/chevron2"/>
    <dgm:cxn modelId="{9920CFD4-B3F5-465F-B060-B4CA341CE39B}" srcId="{EEA0DA09-2C77-4228-92F5-178EC11B578B}" destId="{126FD30E-00D7-40E5-BDEE-8D220555C55F}" srcOrd="0" destOrd="0" parTransId="{6C558B29-79DB-459E-9198-7BAAAC266E73}" sibTransId="{0473F8E8-FD03-4C0C-98B4-10A9E4FB1DDA}"/>
    <dgm:cxn modelId="{86F727D7-1920-4B31-8437-DF822D91C744}" type="presOf" srcId="{B9474521-1E41-4E28-B528-2C41BB8FF23A}" destId="{2B291121-FC92-4368-A06D-0A0B80E66A21}" srcOrd="0" destOrd="0" presId="urn:microsoft.com/office/officeart/2005/8/layout/chevron2"/>
    <dgm:cxn modelId="{DD9A5BF4-5FFC-4CD0-B3E4-2EF6E75EC880}" srcId="{26589AFA-7E13-453B-8BE3-665660AFDC2C}" destId="{25A68B2C-D7D8-4FC6-A6BC-462225127F73}" srcOrd="2" destOrd="0" parTransId="{32ADED83-D736-4A3C-8B59-474DDDFF96FB}" sibTransId="{9CE001A6-3BD8-435C-A79D-0BBFF1C667AC}"/>
    <dgm:cxn modelId="{BF438BF8-5C26-4AA7-95FD-7743920CCEF0}" type="presOf" srcId="{34C0CA52-FEC2-4F38-9FE0-E8F50C3915C3}" destId="{3BD2CF26-884C-42F3-8127-D8B2DF327414}" srcOrd="0" destOrd="0" presId="urn:microsoft.com/office/officeart/2005/8/layout/chevron2"/>
    <dgm:cxn modelId="{8C6892FF-7634-4D23-9D85-C31467D88C86}" srcId="{26589AFA-7E13-453B-8BE3-665660AFDC2C}" destId="{ECA60A4A-F73B-4114-84E8-DA015FCA00B0}" srcOrd="0" destOrd="0" parTransId="{1DF5217F-C034-4C7E-8387-7E60B6459840}" sibTransId="{F722016B-48B3-4363-AC7D-917B66098AB5}"/>
    <dgm:cxn modelId="{2345F6C6-5958-4790-B466-681BA1E7D568}" type="presParOf" srcId="{513B498F-4B9F-449D-8C79-CD0A28C25EB6}" destId="{289F8D8D-26AF-4785-9793-C55C4011E09D}" srcOrd="0" destOrd="0" presId="urn:microsoft.com/office/officeart/2005/8/layout/chevron2"/>
    <dgm:cxn modelId="{4A950C3E-64E2-482C-BB4F-91702BD2227E}" type="presParOf" srcId="{289F8D8D-26AF-4785-9793-C55C4011E09D}" destId="{A73F038E-A685-477F-B9EC-5CD0AE402159}" srcOrd="0" destOrd="0" presId="urn:microsoft.com/office/officeart/2005/8/layout/chevron2"/>
    <dgm:cxn modelId="{251A8F2B-C98D-4A12-8FFB-E9C45EF919B3}" type="presParOf" srcId="{289F8D8D-26AF-4785-9793-C55C4011E09D}" destId="{3BD2CF26-884C-42F3-8127-D8B2DF327414}" srcOrd="1" destOrd="0" presId="urn:microsoft.com/office/officeart/2005/8/layout/chevron2"/>
    <dgm:cxn modelId="{E981A6E9-E7D0-4101-B316-674D4F074A44}" type="presParOf" srcId="{513B498F-4B9F-449D-8C79-CD0A28C25EB6}" destId="{669FDBCE-606B-4C2F-A3F8-BD3C9B144387}" srcOrd="1" destOrd="0" presId="urn:microsoft.com/office/officeart/2005/8/layout/chevron2"/>
    <dgm:cxn modelId="{0436B14D-9EB7-4697-A0CF-CCF0AB9B3BA5}" type="presParOf" srcId="{513B498F-4B9F-449D-8C79-CD0A28C25EB6}" destId="{DC649A5C-13C9-4CEC-A35F-760D6A060555}" srcOrd="2" destOrd="0" presId="urn:microsoft.com/office/officeart/2005/8/layout/chevron2"/>
    <dgm:cxn modelId="{00E7FAF8-E762-48A0-879A-B842A861E7C7}" type="presParOf" srcId="{DC649A5C-13C9-4CEC-A35F-760D6A060555}" destId="{F41AC1C6-18A7-4958-B3B4-A56E905B1B3C}" srcOrd="0" destOrd="0" presId="urn:microsoft.com/office/officeart/2005/8/layout/chevron2"/>
    <dgm:cxn modelId="{FF5FF7EF-0541-4260-AECA-41624FD4EF67}" type="presParOf" srcId="{DC649A5C-13C9-4CEC-A35F-760D6A060555}" destId="{482AE328-CBAA-4EC8-BB04-43C4D8B148D6}" srcOrd="1" destOrd="0" presId="urn:microsoft.com/office/officeart/2005/8/layout/chevron2"/>
    <dgm:cxn modelId="{AF111C54-51C5-44F7-98AD-2AC12693E246}" type="presParOf" srcId="{513B498F-4B9F-449D-8C79-CD0A28C25EB6}" destId="{6DC698FB-2491-4079-A954-90F39702B029}" srcOrd="3" destOrd="0" presId="urn:microsoft.com/office/officeart/2005/8/layout/chevron2"/>
    <dgm:cxn modelId="{390D624F-C99E-4C48-BD02-D7A37896D295}" type="presParOf" srcId="{513B498F-4B9F-449D-8C79-CD0A28C25EB6}" destId="{03A3FC21-487E-434F-98C6-12DE1446FCD1}" srcOrd="4" destOrd="0" presId="urn:microsoft.com/office/officeart/2005/8/layout/chevron2"/>
    <dgm:cxn modelId="{B166EDAF-95C1-459A-AB79-B61D776A1C94}" type="presParOf" srcId="{03A3FC21-487E-434F-98C6-12DE1446FCD1}" destId="{6E8F459E-C3C6-4809-A111-06523F2FD4EA}" srcOrd="0" destOrd="0" presId="urn:microsoft.com/office/officeart/2005/8/layout/chevron2"/>
    <dgm:cxn modelId="{BF5CA9FB-18CF-4FE8-BDB6-89E9850F3317}" type="presParOf" srcId="{03A3FC21-487E-434F-98C6-12DE1446FCD1}" destId="{62A136E0-E7E2-4776-A2CC-21460591F32F}" srcOrd="1" destOrd="0" presId="urn:microsoft.com/office/officeart/2005/8/layout/chevron2"/>
    <dgm:cxn modelId="{F621FEEE-244C-4D6F-A863-0A9D37FDC4AF}" type="presParOf" srcId="{513B498F-4B9F-449D-8C79-CD0A28C25EB6}" destId="{07339DFE-3605-4070-8FDE-1E7CEBAED1F3}" srcOrd="5" destOrd="0" presId="urn:microsoft.com/office/officeart/2005/8/layout/chevron2"/>
    <dgm:cxn modelId="{3D1E2C25-0184-4DD9-923B-559568A024C9}" type="presParOf" srcId="{513B498F-4B9F-449D-8C79-CD0A28C25EB6}" destId="{696AE95A-38FB-435D-B5D0-586160786E96}" srcOrd="6" destOrd="0" presId="urn:microsoft.com/office/officeart/2005/8/layout/chevron2"/>
    <dgm:cxn modelId="{35F929A2-8D09-48E5-A4C8-D2BAB52409C8}" type="presParOf" srcId="{696AE95A-38FB-435D-B5D0-586160786E96}" destId="{2B291121-FC92-4368-A06D-0A0B80E66A21}" srcOrd="0" destOrd="0" presId="urn:microsoft.com/office/officeart/2005/8/layout/chevron2"/>
    <dgm:cxn modelId="{1DC3AF6D-D019-4B3E-AAFD-92C71367E016}" type="presParOf" srcId="{696AE95A-38FB-435D-B5D0-586160786E96}" destId="{909CA093-DD90-429A-9AB1-DAE73561B9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038E-A685-477F-B9EC-5CD0AE402159}">
      <dsp:nvSpPr>
        <dsp:cNvPr id="0" name=""/>
        <dsp:cNvSpPr/>
      </dsp:nvSpPr>
      <dsp:spPr>
        <a:xfrm rot="5400000">
          <a:off x="-219288" y="221019"/>
          <a:ext cx="1461923" cy="1023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-5400000">
        <a:off x="1" y="513403"/>
        <a:ext cx="1023346" cy="438577"/>
      </dsp:txXfrm>
    </dsp:sp>
    <dsp:sp modelId="{3BD2CF26-884C-42F3-8127-D8B2DF327414}">
      <dsp:nvSpPr>
        <dsp:cNvPr id="0" name=""/>
        <dsp:cNvSpPr/>
      </dsp:nvSpPr>
      <dsp:spPr>
        <a:xfrm rot="5400000">
          <a:off x="5545759" y="-4533144"/>
          <a:ext cx="950750" cy="1002565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064" tIns="45720" rIns="45720" bIns="45720" numCol="1" spcCol="1270" anchor="ctr" anchorCtr="0">
          <a:noAutofit/>
        </a:bodyPr>
        <a:lstStyle/>
        <a:p>
          <a:pPr marL="285750" lvl="1" indent="-28575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7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08308" y="50719"/>
        <a:ext cx="9979241" cy="857926"/>
      </dsp:txXfrm>
    </dsp:sp>
    <dsp:sp modelId="{F41AC1C6-18A7-4958-B3B4-A56E905B1B3C}">
      <dsp:nvSpPr>
        <dsp:cNvPr id="0" name=""/>
        <dsp:cNvSpPr/>
      </dsp:nvSpPr>
      <dsp:spPr>
        <a:xfrm rot="5400000">
          <a:off x="-219288" y="1544111"/>
          <a:ext cx="1461923" cy="1023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>
              <a:latin typeface="Arial Black" panose="020B0A04020102020204" pitchFamily="34" charset="0"/>
            </a:rPr>
            <a:t>2</a:t>
          </a:r>
          <a:endParaRPr lang="ru-RU" sz="8800" kern="1200" dirty="0">
            <a:latin typeface="Arial Black" panose="020B0A04020102020204" pitchFamily="34" charset="0"/>
          </a:endParaRPr>
        </a:p>
      </dsp:txBody>
      <dsp:txXfrm rot="-5400000">
        <a:off x="1" y="1836495"/>
        <a:ext cx="1023346" cy="438577"/>
      </dsp:txXfrm>
    </dsp:sp>
    <dsp:sp modelId="{482AE328-CBAA-4EC8-BB04-43C4D8B148D6}">
      <dsp:nvSpPr>
        <dsp:cNvPr id="0" name=""/>
        <dsp:cNvSpPr/>
      </dsp:nvSpPr>
      <dsp:spPr>
        <a:xfrm rot="5400000">
          <a:off x="5561048" y="-3203452"/>
          <a:ext cx="950250" cy="10025653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23347" y="1380636"/>
        <a:ext cx="9979266" cy="857476"/>
      </dsp:txXfrm>
    </dsp:sp>
    <dsp:sp modelId="{6E8F459E-C3C6-4809-A111-06523F2FD4EA}">
      <dsp:nvSpPr>
        <dsp:cNvPr id="0" name=""/>
        <dsp:cNvSpPr/>
      </dsp:nvSpPr>
      <dsp:spPr>
        <a:xfrm rot="5400000">
          <a:off x="-219288" y="2865857"/>
          <a:ext cx="1461923" cy="1023346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8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58241"/>
        <a:ext cx="1023346" cy="438577"/>
      </dsp:txXfrm>
    </dsp:sp>
    <dsp:sp modelId="{62A136E0-E7E2-4776-A2CC-21460591F32F}">
      <dsp:nvSpPr>
        <dsp:cNvPr id="0" name=""/>
        <dsp:cNvSpPr/>
      </dsp:nvSpPr>
      <dsp:spPr>
        <a:xfrm rot="5400000">
          <a:off x="5561048" y="-1874918"/>
          <a:ext cx="950250" cy="1002565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91121-FC92-4368-A06D-0A0B80E66A21}">
      <dsp:nvSpPr>
        <dsp:cNvPr id="0" name=""/>
        <dsp:cNvSpPr/>
      </dsp:nvSpPr>
      <dsp:spPr>
        <a:xfrm rot="5400000">
          <a:off x="-217364" y="4186615"/>
          <a:ext cx="1461923" cy="1023346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8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25" y="4478999"/>
        <a:ext cx="1023346" cy="438577"/>
      </dsp:txXfrm>
    </dsp:sp>
    <dsp:sp modelId="{909CA093-DD90-429A-9AB1-DAE73561B965}">
      <dsp:nvSpPr>
        <dsp:cNvPr id="0" name=""/>
        <dsp:cNvSpPr/>
      </dsp:nvSpPr>
      <dsp:spPr>
        <a:xfrm rot="5400000">
          <a:off x="5561048" y="-577514"/>
          <a:ext cx="950250" cy="10025653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51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46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90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52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184EBEF1-4FC0-4364-9DBA-871D51D9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4A877A11-3ADF-4F88-876F-1E8D588B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E109A18-D01C-4842-A3E2-74538BAD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B4E56-57B9-4D75-9BE6-212938A8194C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61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BED72C4C-EB2E-4695-BE19-AE149A40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7E4B-AF1C-4E35-B7A3-01DC33504D44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16FCF7AE-A1DF-4CE4-A6FE-F714DB4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D768070A-5627-44F9-9262-12D954B5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4B208-1F97-42C1-93DC-3D4D9E6A3B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77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gif"/><Relationship Id="rId7" Type="http://schemas.openxmlformats.org/officeDocument/2006/relationships/image" Target="../media/image371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1.png"/><Relationship Id="rId5" Type="http://schemas.openxmlformats.org/officeDocument/2006/relationships/image" Target="../media/image351.png"/><Relationship Id="rId10" Type="http://schemas.openxmlformats.org/officeDocument/2006/relationships/image" Target="../media/image40.png"/><Relationship Id="rId4" Type="http://schemas.openxmlformats.org/officeDocument/2006/relationships/image" Target="../media/image41.gif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1.png"/><Relationship Id="rId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30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2"/>
            <a:ext cx="12185650" cy="1165648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3569" y="-105503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099592" y="1711153"/>
            <a:ext cx="10312281" cy="13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TO‘G‘RI CHIZIQLI TEKIS HARAKAT TEZLIGI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09200" y="279204"/>
            <a:ext cx="1833477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44125" y="235572"/>
            <a:ext cx="1833477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814762"/>
            <a:ext cx="6661867" cy="29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1FF785EB-C66E-4D50-BCBA-BA41E07531B0}"/>
              </a:ext>
            </a:extLst>
          </p:cNvPr>
          <p:cNvSpPr/>
          <p:nvPr/>
        </p:nvSpPr>
        <p:spPr>
          <a:xfrm rot="16200000">
            <a:off x="7214902" y="1100214"/>
            <a:ext cx="526338" cy="3983926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/>
              <p:nvPr/>
            </p:nvSpPr>
            <p:spPr>
              <a:xfrm>
                <a:off x="6731300" y="332374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00" y="3323744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08D4CF9-1366-4671-A58D-007FD3EBEB75}"/>
              </a:ext>
            </a:extLst>
          </p:cNvPr>
          <p:cNvCxnSpPr>
            <a:cxnSpLocks/>
          </p:cNvCxnSpPr>
          <p:nvPr/>
        </p:nvCxnSpPr>
        <p:spPr>
          <a:xfrm flipH="1">
            <a:off x="710008" y="2529712"/>
            <a:ext cx="8809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740D0EC-7281-41E6-8BDA-68A5A5E14D13}"/>
              </a:ext>
            </a:extLst>
          </p:cNvPr>
          <p:cNvCxnSpPr>
            <a:cxnSpLocks/>
          </p:cNvCxnSpPr>
          <p:nvPr/>
        </p:nvCxnSpPr>
        <p:spPr>
          <a:xfrm>
            <a:off x="2707933" y="2329865"/>
            <a:ext cx="1" cy="4063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1F10B06-055C-4EDD-9D6B-4B728A6E4059}"/>
              </a:ext>
            </a:extLst>
          </p:cNvPr>
          <p:cNvCxnSpPr/>
          <p:nvPr/>
        </p:nvCxnSpPr>
        <p:spPr>
          <a:xfrm>
            <a:off x="736996" y="2196338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38550D6-6CC3-472F-81B9-17BD533CC6CE}"/>
              </a:ext>
            </a:extLst>
          </p:cNvPr>
          <p:cNvCxnSpPr/>
          <p:nvPr/>
        </p:nvCxnSpPr>
        <p:spPr>
          <a:xfrm>
            <a:off x="9519046" y="2229675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213AECC-0BF3-4D34-B999-EA1CB1526E76}"/>
              </a:ext>
            </a:extLst>
          </p:cNvPr>
          <p:cNvCxnSpPr/>
          <p:nvPr/>
        </p:nvCxnSpPr>
        <p:spPr>
          <a:xfrm>
            <a:off x="5407025" y="2268987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Левая фигурная скобка 55">
            <a:extLst>
              <a:ext uri="{FF2B5EF4-FFF2-40B4-BE49-F238E27FC236}">
                <a16:creationId xmlns:a16="http://schemas.microsoft.com/office/drawing/2014/main" id="{84AF9021-7F06-4637-BBAB-F373D0EEEF49}"/>
              </a:ext>
            </a:extLst>
          </p:cNvPr>
          <p:cNvSpPr/>
          <p:nvPr/>
        </p:nvSpPr>
        <p:spPr>
          <a:xfrm rot="16200000">
            <a:off x="1440888" y="2094376"/>
            <a:ext cx="494735" cy="1910758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Левая фигурная скобка 56">
            <a:extLst>
              <a:ext uri="{FF2B5EF4-FFF2-40B4-BE49-F238E27FC236}">
                <a16:creationId xmlns:a16="http://schemas.microsoft.com/office/drawing/2014/main" id="{ADFD5E55-CE89-464E-B0A6-0707F3D0359B}"/>
              </a:ext>
            </a:extLst>
          </p:cNvPr>
          <p:cNvSpPr/>
          <p:nvPr/>
        </p:nvSpPr>
        <p:spPr>
          <a:xfrm rot="16200000">
            <a:off x="3821895" y="1781674"/>
            <a:ext cx="494737" cy="2589403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138E568-DAF4-4463-B512-475ECCD212CA}"/>
                  </a:ext>
                </a:extLst>
              </p:cNvPr>
              <p:cNvSpPr txBox="1"/>
              <p:nvPr/>
            </p:nvSpPr>
            <p:spPr>
              <a:xfrm>
                <a:off x="923133" y="1827429"/>
                <a:ext cx="2370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138E568-DAF4-4463-B512-475ECCD21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33" y="1827429"/>
                <a:ext cx="237053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9AD209-F89D-441B-A447-6EA6B339FFDE}"/>
                  </a:ext>
                </a:extLst>
              </p:cNvPr>
              <p:cNvSpPr txBox="1"/>
              <p:nvPr/>
            </p:nvSpPr>
            <p:spPr>
              <a:xfrm>
                <a:off x="3136964" y="1782687"/>
                <a:ext cx="2953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9AD209-F89D-441B-A447-6EA6B339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64" y="1782687"/>
                <a:ext cx="2953636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F02E61-75A8-4E82-9B2E-4F29372E255E}"/>
                  </a:ext>
                </a:extLst>
              </p:cNvPr>
              <p:cNvSpPr txBox="1"/>
              <p:nvPr/>
            </p:nvSpPr>
            <p:spPr>
              <a:xfrm>
                <a:off x="6148199" y="1782687"/>
                <a:ext cx="2953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F02E61-75A8-4E82-9B2E-4F29372E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99" y="1782687"/>
                <a:ext cx="2953632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A0102C-FAA2-4D6A-833B-F73049FE70C0}"/>
                  </a:ext>
                </a:extLst>
              </p:cNvPr>
              <p:cNvSpPr txBox="1"/>
              <p:nvPr/>
            </p:nvSpPr>
            <p:spPr>
              <a:xfrm>
                <a:off x="915592" y="323756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A0102C-FAA2-4D6A-833B-F73049FE7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92" y="3237562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DEA202-D836-4FAF-9708-B1B08E301D09}"/>
                  </a:ext>
                </a:extLst>
              </p:cNvPr>
              <p:cNvSpPr txBox="1"/>
              <p:nvPr/>
            </p:nvSpPr>
            <p:spPr>
              <a:xfrm>
                <a:off x="3286123" y="327407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DEA202-D836-4FAF-9708-B1B08E30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3" y="3274077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0EE5327-CC72-4E42-BB1F-7299C80DEBB9}"/>
              </a:ext>
            </a:extLst>
          </p:cNvPr>
          <p:cNvPicPr/>
          <p:nvPr/>
        </p:nvPicPr>
        <p:blipFill rotWithShape="1">
          <a:blip r:embed="rId8"/>
          <a:srcRect l="14912" t="25428" r="14378" b="27195"/>
          <a:stretch/>
        </p:blipFill>
        <p:spPr bwMode="auto">
          <a:xfrm>
            <a:off x="377825" y="4152274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2" descr="Riding with the Copenhagen Wheel | At home workouts, Taller exercises, Get  taller exercises">
            <a:extLst>
              <a:ext uri="{FF2B5EF4-FFF2-40B4-BE49-F238E27FC236}">
                <a16:creationId xmlns:a16="http://schemas.microsoft.com/office/drawing/2014/main" id="{DAA16BC9-54A6-4B29-98AC-32B87AA4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Riding with the Copenhagen Wheel | At home workouts, Taller exercises, Get  taller exercises">
            <a:extLst>
              <a:ext uri="{FF2B5EF4-FFF2-40B4-BE49-F238E27FC236}">
                <a16:creationId xmlns:a16="http://schemas.microsoft.com/office/drawing/2014/main" id="{9FB81107-1D9B-4669-9443-7FC433B0A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2825" y="350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CD736E-DCEA-4AE9-B49D-09C3FE828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8" y="5110162"/>
            <a:ext cx="2208763" cy="16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884E-8 4.78969E-6 L 0.73085 -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2" y="-5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057E-6 2.7137E-6 L 0.42132 -0.006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6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TEZLIKDAGI HARAKATLAR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Riding with the Copenhagen Wheel | At home workouts, Taller exercises, Get  taller exercises">
            <a:extLst>
              <a:ext uri="{FF2B5EF4-FFF2-40B4-BE49-F238E27FC236}">
                <a16:creationId xmlns:a16="http://schemas.microsoft.com/office/drawing/2014/main" id="{DAA16BC9-54A6-4B29-98AC-32B87AA4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Riding with the Copenhagen Wheel | At home workouts, Taller exercises, Get  taller exercises">
            <a:extLst>
              <a:ext uri="{FF2B5EF4-FFF2-40B4-BE49-F238E27FC236}">
                <a16:creationId xmlns:a16="http://schemas.microsoft.com/office/drawing/2014/main" id="{9FB81107-1D9B-4669-9443-7FC433B0A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2825" y="350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2" descr="pok9ppflz">
            <a:extLst>
              <a:ext uri="{FF2B5EF4-FFF2-40B4-BE49-F238E27FC236}">
                <a16:creationId xmlns:a16="http://schemas.microsoft.com/office/drawing/2014/main" id="{EDBA0389-B9D8-474D-853C-548DDBBBA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9" y="1387230"/>
            <a:ext cx="1629286" cy="26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27DDE7-3B59-4EC2-8C8B-8C62D752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5" y="1068260"/>
            <a:ext cx="3837914" cy="4101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F7F007-5088-487A-9785-AAC5412A7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95" y="1178682"/>
            <a:ext cx="5126630" cy="4100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7342A0-2F1D-4AE0-85B2-401482042203}"/>
                  </a:ext>
                </a:extLst>
              </p:cNvPr>
              <p:cNvSpPr txBox="1"/>
              <p:nvPr/>
            </p:nvSpPr>
            <p:spPr>
              <a:xfrm>
                <a:off x="542929" y="413286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7342A0-2F1D-4AE0-85B2-40148204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9" y="4132869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DA8789-DC93-43F3-8EA6-39851861E42B}"/>
                  </a:ext>
                </a:extLst>
              </p:cNvPr>
              <p:cNvSpPr txBox="1"/>
              <p:nvPr/>
            </p:nvSpPr>
            <p:spPr>
              <a:xfrm>
                <a:off x="5345150" y="4096660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DA8789-DC93-43F3-8EA6-39851861E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50" y="4096660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A33C48-B9B1-4289-A688-B7E2618E1B6A}"/>
                  </a:ext>
                </a:extLst>
              </p:cNvPr>
              <p:cNvSpPr txBox="1"/>
              <p:nvPr/>
            </p:nvSpPr>
            <p:spPr>
              <a:xfrm>
                <a:off x="8531225" y="5178170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A33C48-B9B1-4289-A688-B7E2618E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225" y="5178170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7EC68-0792-479B-BA02-BDC4EAAE4C5C}"/>
                  </a:ext>
                </a:extLst>
              </p:cNvPr>
              <p:cNvSpPr txBox="1"/>
              <p:nvPr/>
            </p:nvSpPr>
            <p:spPr>
              <a:xfrm>
                <a:off x="486973" y="485008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=100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7EC68-0792-479B-BA02-BDC4EAAE4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3" y="4850084"/>
                <a:ext cx="2370531" cy="707886"/>
              </a:xfrm>
              <a:prstGeom prst="rect">
                <a:avLst/>
              </a:prstGeom>
              <a:blipFill>
                <a:blip r:embed="rId8"/>
                <a:stretch>
                  <a:fillRect t="-15517" r="-899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B1C8C4-E678-45BF-A9AF-C8DFB49E8C6A}"/>
                  </a:ext>
                </a:extLst>
              </p:cNvPr>
              <p:cNvSpPr txBox="1"/>
              <p:nvPr/>
            </p:nvSpPr>
            <p:spPr>
              <a:xfrm>
                <a:off x="5054502" y="4840755"/>
                <a:ext cx="40469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500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B1C8C4-E678-45BF-A9AF-C8DFB49E8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502" y="4840755"/>
                <a:ext cx="4046931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35689B-65AE-4961-9713-76971B3BEADD}"/>
                  </a:ext>
                </a:extLst>
              </p:cNvPr>
              <p:cNvSpPr txBox="1"/>
              <p:nvPr/>
            </p:nvSpPr>
            <p:spPr>
              <a:xfrm>
                <a:off x="8419380" y="5870874"/>
                <a:ext cx="3468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mln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35689B-65AE-4961-9713-76971B3BE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380" y="5870874"/>
                <a:ext cx="3468720" cy="707886"/>
              </a:xfrm>
              <a:prstGeom prst="rect">
                <a:avLst/>
              </a:prstGeom>
              <a:blipFill>
                <a:blip r:embed="rId10"/>
                <a:stretch>
                  <a:fillRect t="-15517" r="-615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3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9959E9-58C9-4E94-9BE5-0B2BB4BC4AD8}"/>
              </a:ext>
            </a:extLst>
          </p:cNvPr>
          <p:cNvPicPr/>
          <p:nvPr/>
        </p:nvPicPr>
        <p:blipFill rotWithShape="1">
          <a:blip r:embed="rId4"/>
          <a:srcRect l="2725" t="28060" r="2032" b="28488"/>
          <a:stretch/>
        </p:blipFill>
        <p:spPr bwMode="auto">
          <a:xfrm>
            <a:off x="7616825" y="2643187"/>
            <a:ext cx="4120377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TURLI TEZLIKDAGI HARAKATI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0502D-D871-44B6-B850-1E27E288D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01" y="3765422"/>
            <a:ext cx="2987384" cy="2326896"/>
          </a:xfrm>
          <a:prstGeom prst="rect">
            <a:avLst/>
          </a:prstGeom>
        </p:spPr>
      </p:pic>
      <p:pic>
        <p:nvPicPr>
          <p:cNvPr id="9" name="FabulousAmusedHarpseal-size_restricted.gif">
            <a:hlinkClick r:id="" action="ppaction://media"/>
            <a:extLst>
              <a:ext uri="{FF2B5EF4-FFF2-40B4-BE49-F238E27FC236}">
                <a16:creationId xmlns:a16="http://schemas.microsoft.com/office/drawing/2014/main" id="{746851E1-8ECA-4CA9-84C1-C60DE7B855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381" y="927607"/>
            <a:ext cx="2549060" cy="25454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C335BF-0B1C-4B09-9B10-E4E5D99F9B0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259067" y="4500562"/>
            <a:ext cx="6109144" cy="22376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1DD4D4-0B84-46DC-AD94-40E204F17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539" t="10106" r="14941" b="6823"/>
          <a:stretch/>
        </p:blipFill>
        <p:spPr>
          <a:xfrm>
            <a:off x="4187825" y="842962"/>
            <a:ext cx="4120377" cy="23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3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TURLI TEZLIKDAGI HARAKATI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0502D-D871-44B6-B850-1E27E288D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39" y="4182338"/>
            <a:ext cx="2761162" cy="1968070"/>
          </a:xfrm>
          <a:prstGeom prst="rect">
            <a:avLst/>
          </a:prstGeom>
        </p:spPr>
      </p:pic>
      <p:pic>
        <p:nvPicPr>
          <p:cNvPr id="9" name="FabulousAmusedHarpseal-size_restricted.gif">
            <a:hlinkClick r:id="" action="ppaction://media"/>
            <a:extLst>
              <a:ext uri="{FF2B5EF4-FFF2-40B4-BE49-F238E27FC236}">
                <a16:creationId xmlns:a16="http://schemas.microsoft.com/office/drawing/2014/main" id="{746851E1-8ECA-4CA9-84C1-C60DE7B855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15" y="908197"/>
            <a:ext cx="2440519" cy="2437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9959E9-58C9-4E94-9BE5-0B2BB4BC4AD8}"/>
              </a:ext>
            </a:extLst>
          </p:cNvPr>
          <p:cNvPicPr/>
          <p:nvPr/>
        </p:nvPicPr>
        <p:blipFill rotWithShape="1">
          <a:blip r:embed="rId6"/>
          <a:srcRect l="2725" t="28060" r="2032" b="28488"/>
          <a:stretch/>
        </p:blipFill>
        <p:spPr bwMode="auto">
          <a:xfrm>
            <a:off x="7829053" y="2287817"/>
            <a:ext cx="4120377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C335BF-0B1C-4B09-9B10-E4E5D99F9B0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93441" y="4182338"/>
            <a:ext cx="6109144" cy="22376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1DD4D4-0B84-46DC-AD94-40E204F17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539" t="10106" r="14941" b="6823"/>
          <a:stretch/>
        </p:blipFill>
        <p:spPr>
          <a:xfrm>
            <a:off x="4187825" y="842962"/>
            <a:ext cx="4120377" cy="2326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E2E7C-3617-4DA2-AF3F-8C9192C02A19}"/>
              </a:ext>
            </a:extLst>
          </p:cNvPr>
          <p:cNvSpPr txBox="1"/>
          <p:nvPr/>
        </p:nvSpPr>
        <p:spPr>
          <a:xfrm>
            <a:off x="344415" y="3070214"/>
            <a:ext cx="1851789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km/h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EAD04-1CA1-4B1F-B4E1-6CC9ADD94A25}"/>
              </a:ext>
            </a:extLst>
          </p:cNvPr>
          <p:cNvSpPr txBox="1"/>
          <p:nvPr/>
        </p:nvSpPr>
        <p:spPr>
          <a:xfrm>
            <a:off x="4482211" y="3130832"/>
            <a:ext cx="1851789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 km/h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0AE17-1B2B-4C59-A2F9-BF0BCFDF7EE9}"/>
              </a:ext>
            </a:extLst>
          </p:cNvPr>
          <p:cNvSpPr txBox="1"/>
          <p:nvPr/>
        </p:nvSpPr>
        <p:spPr>
          <a:xfrm>
            <a:off x="9445625" y="3995132"/>
            <a:ext cx="2100255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 km/h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73DEB-365F-4F8E-BC8C-41B434733697}"/>
              </a:ext>
            </a:extLst>
          </p:cNvPr>
          <p:cNvSpPr txBox="1"/>
          <p:nvPr/>
        </p:nvSpPr>
        <p:spPr>
          <a:xfrm>
            <a:off x="4489368" y="5758090"/>
            <a:ext cx="221086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144  km/h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9EB7E-1F7E-47DB-BF3F-2904D8C3CA67}"/>
              </a:ext>
            </a:extLst>
          </p:cNvPr>
          <p:cNvSpPr txBox="1"/>
          <p:nvPr/>
        </p:nvSpPr>
        <p:spPr>
          <a:xfrm>
            <a:off x="591086" y="6157714"/>
            <a:ext cx="1851789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 km/h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</a:rPr>
              <a:t>TEZLIKNI ANIQLASH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68325" y="1051716"/>
            <a:ext cx="11049000" cy="30469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yo‘lning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vaqtga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4416425" y="4307458"/>
                <a:ext cx="2895600" cy="151522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25" y="4307458"/>
                <a:ext cx="2895600" cy="15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6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TEZLIKNI ANIQLASH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68325" y="1071562"/>
            <a:ext cx="11049000" cy="23083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birligidagi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yo‘liga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64AB24-FC65-4E15-9FDA-90469FFDD985}"/>
                  </a:ext>
                </a:extLst>
              </p:cNvPr>
              <p:cNvSpPr txBox="1"/>
              <p:nvPr/>
            </p:nvSpPr>
            <p:spPr>
              <a:xfrm>
                <a:off x="1597023" y="4029588"/>
                <a:ext cx="2895600" cy="101566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6000" b="1" dirty="0"/>
                  <a:t> t</a:t>
                </a:r>
                <a:endParaRPr lang="ru-RU" sz="6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64AB24-FC65-4E15-9FDA-90469FFD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23" y="4029588"/>
                <a:ext cx="2895600" cy="1015663"/>
              </a:xfrm>
              <a:prstGeom prst="rect">
                <a:avLst/>
              </a:prstGeom>
              <a:blipFill>
                <a:blip r:embed="rId2"/>
                <a:stretch>
                  <a:fillRect t="-14773" b="-34659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30CD1E-6A12-48FF-97EC-508D117121D5}"/>
                  </a:ext>
                </a:extLst>
              </p:cNvPr>
              <p:cNvSpPr txBox="1"/>
              <p:nvPr/>
            </p:nvSpPr>
            <p:spPr>
              <a:xfrm>
                <a:off x="6245227" y="3875572"/>
                <a:ext cx="2895600" cy="132369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/>
                  <a:t>t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30CD1E-6A12-48FF-97EC-508D11712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27" y="3875572"/>
                <a:ext cx="2895600" cy="1323696"/>
              </a:xfrm>
              <a:prstGeom prst="rect">
                <a:avLst/>
              </a:prstGeom>
              <a:blipFill>
                <a:blip r:embed="rId3"/>
                <a:stretch>
                  <a:fillRect l="-11570" t="-3540" b="-13274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7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BIRLIGI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968375" y="1052857"/>
            <a:ext cx="10248900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jism 1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5B0AA-40B7-415B-A3D2-533D008806F6}"/>
              </a:ext>
            </a:extLst>
          </p:cNvPr>
          <p:cNvSpPr txBox="1"/>
          <p:nvPr/>
        </p:nvSpPr>
        <p:spPr>
          <a:xfrm>
            <a:off x="1749425" y="2745364"/>
            <a:ext cx="83820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hosilaviy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690B2-42D8-46BC-B6A0-8B98CCEAC249}"/>
              </a:ext>
            </a:extLst>
          </p:cNvPr>
          <p:cNvSpPr txBox="1"/>
          <p:nvPr/>
        </p:nvSpPr>
        <p:spPr>
          <a:xfrm>
            <a:off x="482050" y="3975640"/>
            <a:ext cx="16764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km/h,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5F155-AD2A-4DBC-9138-C216E976DE9F}"/>
              </a:ext>
            </a:extLst>
          </p:cNvPr>
          <p:cNvSpPr txBox="1"/>
          <p:nvPr/>
        </p:nvSpPr>
        <p:spPr>
          <a:xfrm>
            <a:off x="2601399" y="3931036"/>
            <a:ext cx="2971799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km/min,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DCBE5-F43D-4DEB-8A44-BD548A114FEB}"/>
              </a:ext>
            </a:extLst>
          </p:cNvPr>
          <p:cNvSpPr txBox="1"/>
          <p:nvPr/>
        </p:nvSpPr>
        <p:spPr>
          <a:xfrm>
            <a:off x="5254625" y="3972914"/>
            <a:ext cx="16764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km/s,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04080-7886-417F-AA3E-0D68986543FF}"/>
              </a:ext>
            </a:extLst>
          </p:cNvPr>
          <p:cNvSpPr txBox="1"/>
          <p:nvPr/>
        </p:nvSpPr>
        <p:spPr>
          <a:xfrm>
            <a:off x="7089291" y="3972913"/>
            <a:ext cx="16764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cm/s,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D3F9F-34AA-4508-B434-2DC87B0D4A10}"/>
              </a:ext>
            </a:extLst>
          </p:cNvPr>
          <p:cNvSpPr txBox="1"/>
          <p:nvPr/>
        </p:nvSpPr>
        <p:spPr>
          <a:xfrm>
            <a:off x="9004365" y="3972912"/>
            <a:ext cx="2971799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cm/min…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454025" y="1452562"/>
            <a:ext cx="11049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XBSda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tezlikning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m/s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BIRLIGI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690B2-42D8-46BC-B6A0-8B98CCEAC249}"/>
              </a:ext>
            </a:extLst>
          </p:cNvPr>
          <p:cNvSpPr txBox="1"/>
          <p:nvPr/>
        </p:nvSpPr>
        <p:spPr>
          <a:xfrm>
            <a:off x="2490599" y="1266966"/>
            <a:ext cx="2154428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m/s =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50575-3077-4E5E-B09B-753085B520F7}"/>
              </a:ext>
            </a:extLst>
          </p:cNvPr>
          <p:cNvSpPr txBox="1"/>
          <p:nvPr/>
        </p:nvSpPr>
        <p:spPr>
          <a:xfrm>
            <a:off x="2383401" y="2460411"/>
            <a:ext cx="2077475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m/s =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C3671-C345-4CAD-9DD1-BA7A6603239E}"/>
              </a:ext>
            </a:extLst>
          </p:cNvPr>
          <p:cNvSpPr txBox="1"/>
          <p:nvPr/>
        </p:nvSpPr>
        <p:spPr>
          <a:xfrm>
            <a:off x="2414990" y="3509962"/>
            <a:ext cx="2611035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km/s =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D0067-104E-4764-B16F-532A00FEF6AD}"/>
              </a:ext>
            </a:extLst>
          </p:cNvPr>
          <p:cNvSpPr txBox="1"/>
          <p:nvPr/>
        </p:nvSpPr>
        <p:spPr>
          <a:xfrm>
            <a:off x="2460194" y="4559513"/>
            <a:ext cx="2565832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m/s =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1D9CC-C3A1-4E31-99BD-7DBE41DB5406}"/>
              </a:ext>
            </a:extLst>
          </p:cNvPr>
          <p:cNvSpPr txBox="1"/>
          <p:nvPr/>
        </p:nvSpPr>
        <p:spPr>
          <a:xfrm>
            <a:off x="4645026" y="1266965"/>
            <a:ext cx="30480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3,6 km/h,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0E84D-0B9E-45D8-A00A-1EA0DFCB1CAE}"/>
              </a:ext>
            </a:extLst>
          </p:cNvPr>
          <p:cNvSpPr txBox="1"/>
          <p:nvPr/>
        </p:nvSpPr>
        <p:spPr>
          <a:xfrm>
            <a:off x="4416425" y="2385783"/>
            <a:ext cx="371857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0,06 km/min,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18850-146C-401C-B39F-6EE137DACE14}"/>
              </a:ext>
            </a:extLst>
          </p:cNvPr>
          <p:cNvSpPr txBox="1"/>
          <p:nvPr/>
        </p:nvSpPr>
        <p:spPr>
          <a:xfrm>
            <a:off x="4797424" y="3487721"/>
            <a:ext cx="2895602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1000 m/s,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1CE91-A0B5-482D-A316-FE944D1523E7}"/>
              </a:ext>
            </a:extLst>
          </p:cNvPr>
          <p:cNvSpPr txBox="1"/>
          <p:nvPr/>
        </p:nvSpPr>
        <p:spPr>
          <a:xfrm>
            <a:off x="4460876" y="4559513"/>
            <a:ext cx="2764027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100 cm/s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(XBS)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/>
              <p:nvPr/>
            </p:nvSpPr>
            <p:spPr>
              <a:xfrm>
                <a:off x="-15875" y="3656266"/>
                <a:ext cx="3981791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75" y="3656266"/>
                <a:ext cx="3981791" cy="1357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/>
              <p:nvPr/>
            </p:nvSpPr>
            <p:spPr>
              <a:xfrm>
                <a:off x="15875" y="1261639"/>
                <a:ext cx="4330587" cy="1494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" y="1261639"/>
                <a:ext cx="4330587" cy="149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/>
              <p:nvPr/>
            </p:nvSpPr>
            <p:spPr>
              <a:xfrm>
                <a:off x="3730625" y="3687398"/>
                <a:ext cx="7875722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800" dirty="0"/>
                  <a:t> 3,6 km/h =36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25" y="3687398"/>
                <a:ext cx="7875722" cy="1152239"/>
              </a:xfrm>
              <a:prstGeom prst="rect">
                <a:avLst/>
              </a:prstGeom>
              <a:blipFill>
                <a:blip r:embed="rId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/>
              <p:nvPr/>
            </p:nvSpPr>
            <p:spPr>
              <a:xfrm>
                <a:off x="4113553" y="1432775"/>
                <a:ext cx="7696200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90∙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53" y="1432775"/>
                <a:ext cx="7696200" cy="1152495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1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47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43371D5-929E-4948-ABD3-A72BF6B53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544528"/>
              </p:ext>
            </p:extLst>
          </p:nvPr>
        </p:nvGraphicFramePr>
        <p:xfrm>
          <a:off x="377825" y="1300162"/>
          <a:ext cx="11049000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63DB5C-2417-401A-BF26-128682F2B4F5}"/>
              </a:ext>
            </a:extLst>
          </p:cNvPr>
          <p:cNvSpPr txBox="1"/>
          <p:nvPr/>
        </p:nvSpPr>
        <p:spPr>
          <a:xfrm>
            <a:off x="1673225" y="135328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8B241-A39E-4CF6-B8B1-BA00D5A716BB}"/>
              </a:ext>
            </a:extLst>
          </p:cNvPr>
          <p:cNvSpPr txBox="1"/>
          <p:nvPr/>
        </p:nvSpPr>
        <p:spPr>
          <a:xfrm>
            <a:off x="1855787" y="2675978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endParaRPr lang="ru-RU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00F0B-ACD3-43BE-8321-3147BAC4CDF0}"/>
              </a:ext>
            </a:extLst>
          </p:cNvPr>
          <p:cNvSpPr txBox="1"/>
          <p:nvPr/>
        </p:nvSpPr>
        <p:spPr>
          <a:xfrm>
            <a:off x="1855787" y="4014787"/>
            <a:ext cx="881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ru-RU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EFB4E-1BED-4620-B7EE-211AF34BA43B}"/>
              </a:ext>
            </a:extLst>
          </p:cNvPr>
          <p:cNvSpPr txBox="1"/>
          <p:nvPr/>
        </p:nvSpPr>
        <p:spPr>
          <a:xfrm>
            <a:off x="1855786" y="5251143"/>
            <a:ext cx="881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172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  <p:bldP spid="5" grpId="0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(XBS)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/>
              <p:nvPr/>
            </p:nvSpPr>
            <p:spPr>
              <a:xfrm>
                <a:off x="149225" y="1116380"/>
                <a:ext cx="3981791" cy="1494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116380"/>
                <a:ext cx="3981791" cy="1494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/>
              <p:nvPr/>
            </p:nvSpPr>
            <p:spPr>
              <a:xfrm>
                <a:off x="-199571" y="2748958"/>
                <a:ext cx="4330587" cy="1494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571" y="2748958"/>
                <a:ext cx="4330587" cy="149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FC7F5B-D2A2-4512-A512-FF4E7125B285}"/>
                  </a:ext>
                </a:extLst>
              </p:cNvPr>
              <p:cNvSpPr txBox="1"/>
              <p:nvPr/>
            </p:nvSpPr>
            <p:spPr>
              <a:xfrm>
                <a:off x="-384175" y="4657255"/>
                <a:ext cx="4057991" cy="13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FC7F5B-D2A2-4512-A512-FF4E7125B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4175" y="4657255"/>
                <a:ext cx="4057991" cy="13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/>
              <p:nvPr/>
            </p:nvSpPr>
            <p:spPr>
              <a:xfrm>
                <a:off x="4116775" y="1315748"/>
                <a:ext cx="7875722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 100 m/s  </a:t>
                </a:r>
                <a:endParaRPr lang="ru-RU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75" y="1315748"/>
                <a:ext cx="7875722" cy="1141466"/>
              </a:xfrm>
              <a:prstGeom prst="rect">
                <a:avLst/>
              </a:prstGeom>
              <a:blipFill>
                <a:blip r:embed="rId5"/>
                <a:stretch>
                  <a:fillRect r="-3173" b="-14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/>
              <p:nvPr/>
            </p:nvSpPr>
            <p:spPr>
              <a:xfrm>
                <a:off x="3959225" y="2942650"/>
                <a:ext cx="7696200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 250 m/s  </a:t>
                </a:r>
                <a:endParaRPr lang="ru-RU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5" y="2942650"/>
                <a:ext cx="7696200" cy="1141466"/>
              </a:xfrm>
              <a:prstGeom prst="rect">
                <a:avLst/>
              </a:prstGeom>
              <a:blipFill>
                <a:blip r:embed="rId6"/>
                <a:stretch>
                  <a:fillRect r="-5463" b="-14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164E4F-D9E9-4C17-83AC-6C97E6E14A26}"/>
                  </a:ext>
                </a:extLst>
              </p:cNvPr>
              <p:cNvSpPr txBox="1"/>
              <p:nvPr/>
            </p:nvSpPr>
            <p:spPr>
              <a:xfrm>
                <a:off x="3273425" y="4746690"/>
                <a:ext cx="8642872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 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 72 km/h  </a:t>
                </a:r>
                <a:endParaRPr lang="ru-RU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164E4F-D9E9-4C17-83AC-6C97E6E1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25" y="4746690"/>
                <a:ext cx="8642872" cy="1156855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2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TEZLIKNI O‘LCHASH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96875" y="900956"/>
            <a:ext cx="11391900" cy="30469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spidometr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429863" y="4271962"/>
            <a:ext cx="113919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metreo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-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509588" y="995087"/>
            <a:ext cx="11391900" cy="15696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Tezliklarni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km/h da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2 m/s,   5 m/s,   20 m/s,   50 m/s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6C637-107E-4B92-A64C-3243F9C0A2BF}"/>
              </a:ext>
            </a:extLst>
          </p:cNvPr>
          <p:cNvSpPr txBox="1"/>
          <p:nvPr/>
        </p:nvSpPr>
        <p:spPr>
          <a:xfrm>
            <a:off x="225425" y="2422146"/>
            <a:ext cx="11391900" cy="8309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9FD0B-F2D6-49BE-BB5F-67F1D272AE08}"/>
                  </a:ext>
                </a:extLst>
              </p:cNvPr>
              <p:cNvSpPr txBox="1"/>
              <p:nvPr/>
            </p:nvSpPr>
            <p:spPr>
              <a:xfrm>
                <a:off x="342378" y="2813263"/>
                <a:ext cx="3200400" cy="13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9FD0B-F2D6-49BE-BB5F-67F1D272A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8" y="2813263"/>
                <a:ext cx="3200400" cy="1357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2DBEE-D82B-438A-9222-AA1C86A6879C}"/>
                  </a:ext>
                </a:extLst>
              </p:cNvPr>
              <p:cNvSpPr txBox="1"/>
              <p:nvPr/>
            </p:nvSpPr>
            <p:spPr>
              <a:xfrm>
                <a:off x="3542778" y="2906958"/>
                <a:ext cx="8642872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 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 7,2 km/h  </a:t>
                </a:r>
                <a:endParaRPr lang="ru-RU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2DBEE-D82B-438A-9222-AA1C86A6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778" y="2906958"/>
                <a:ext cx="8642872" cy="1156855"/>
              </a:xfrm>
              <a:prstGeom prst="rect">
                <a:avLst/>
              </a:prstGeom>
              <a:blipFill>
                <a:blip r:embed="rId3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8DC94E-930C-4E75-90C5-B23EB0FD2A02}"/>
                  </a:ext>
                </a:extLst>
              </p:cNvPr>
              <p:cNvSpPr txBox="1"/>
              <p:nvPr/>
            </p:nvSpPr>
            <p:spPr>
              <a:xfrm>
                <a:off x="342378" y="4305580"/>
                <a:ext cx="3200400" cy="13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8DC94E-930C-4E75-90C5-B23EB0FD2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8" y="4305580"/>
                <a:ext cx="3200400" cy="13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4C8B0-CE18-4E22-AD83-B3785A3326AB}"/>
                  </a:ext>
                </a:extLst>
              </p:cNvPr>
              <p:cNvSpPr txBox="1"/>
              <p:nvPr/>
            </p:nvSpPr>
            <p:spPr>
              <a:xfrm>
                <a:off x="3425825" y="4406024"/>
                <a:ext cx="8642872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 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 18 km/h  </a:t>
                </a:r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4C8B0-CE18-4E22-AD83-B3785A33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5" y="4406024"/>
                <a:ext cx="8642872" cy="1156855"/>
              </a:xfrm>
              <a:prstGeom prst="rect">
                <a:avLst/>
              </a:prstGeom>
              <a:blipFill>
                <a:blip r:embed="rId5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0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6C637-107E-4B92-A64C-3243F9C0A2BF}"/>
              </a:ext>
            </a:extLst>
          </p:cNvPr>
          <p:cNvSpPr txBox="1"/>
          <p:nvPr/>
        </p:nvSpPr>
        <p:spPr>
          <a:xfrm>
            <a:off x="225425" y="2422146"/>
            <a:ext cx="11391900" cy="8309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9FD0B-F2D6-49BE-BB5F-67F1D272AE08}"/>
                  </a:ext>
                </a:extLst>
              </p:cNvPr>
              <p:cNvSpPr txBox="1"/>
              <p:nvPr/>
            </p:nvSpPr>
            <p:spPr>
              <a:xfrm>
                <a:off x="35571" y="896432"/>
                <a:ext cx="3959225" cy="13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9FD0B-F2D6-49BE-BB5F-67F1D272A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" y="896432"/>
                <a:ext cx="3959225" cy="1357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2DBEE-D82B-438A-9222-AA1C86A6879C}"/>
                  </a:ext>
                </a:extLst>
              </p:cNvPr>
              <p:cNvSpPr txBox="1"/>
              <p:nvPr/>
            </p:nvSpPr>
            <p:spPr>
              <a:xfrm>
                <a:off x="3586808" y="940507"/>
                <a:ext cx="8642872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 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 72 km/h  </a:t>
                </a:r>
                <a:endParaRPr lang="ru-RU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2DBEE-D82B-438A-9222-AA1C86A6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08" y="940507"/>
                <a:ext cx="8642872" cy="1156855"/>
              </a:xfrm>
              <a:prstGeom prst="rect">
                <a:avLst/>
              </a:prstGeom>
              <a:blipFill>
                <a:blip r:embed="rId3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8DC94E-930C-4E75-90C5-B23EB0FD2A02}"/>
                  </a:ext>
                </a:extLst>
              </p:cNvPr>
              <p:cNvSpPr txBox="1"/>
              <p:nvPr/>
            </p:nvSpPr>
            <p:spPr>
              <a:xfrm>
                <a:off x="9149" y="2409038"/>
                <a:ext cx="3959225" cy="13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8DC94E-930C-4E75-90C5-B23EB0FD2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" y="2409038"/>
                <a:ext cx="3959225" cy="13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4C8B0-CE18-4E22-AD83-B3785A3326AB}"/>
                  </a:ext>
                </a:extLst>
              </p:cNvPr>
              <p:cNvSpPr txBox="1"/>
              <p:nvPr/>
            </p:nvSpPr>
            <p:spPr>
              <a:xfrm>
                <a:off x="3608173" y="2509482"/>
                <a:ext cx="8396584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 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/>
                  <a:t> = 180 km/h  </a:t>
                </a:r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4C8B0-CE18-4E22-AD83-B3785A33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173" y="2509482"/>
                <a:ext cx="8396584" cy="1156855"/>
              </a:xfrm>
              <a:prstGeom prst="rect">
                <a:avLst/>
              </a:prstGeom>
              <a:blipFill>
                <a:blip r:embed="rId5"/>
                <a:stretch>
                  <a:fillRect r="-4793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6DC12A-A4F6-49AB-A7CE-5B204FD6B226}"/>
                  </a:ext>
                </a:extLst>
              </p:cNvPr>
              <p:cNvSpPr txBox="1"/>
              <p:nvPr/>
            </p:nvSpPr>
            <p:spPr>
              <a:xfrm>
                <a:off x="225425" y="3934752"/>
                <a:ext cx="9448800" cy="2481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7,2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5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4000" dirty="0"/>
                  <a:t>,</a:t>
                </a:r>
              </a:p>
              <a:p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=72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4000" dirty="0"/>
                  <a:t>,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ru-RU" sz="4000" dirty="0"/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6DC12A-A4F6-49AB-A7CE-5B204FD6B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3934752"/>
                <a:ext cx="9448800" cy="2481064"/>
              </a:xfrm>
              <a:prstGeom prst="rect">
                <a:avLst/>
              </a:prstGeom>
              <a:blipFill>
                <a:blip r:embed="rId6"/>
                <a:stretch>
                  <a:fillRect l="-2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0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768350" y="1071562"/>
            <a:ext cx="10648950" cy="30469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2. Metro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eskalatorining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18 m.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sekundda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Eskalatorda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530225" y="867097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FC16-4164-4D1C-994C-C8874BE00054}"/>
              </a:ext>
            </a:extLst>
          </p:cNvPr>
          <p:cNvSpPr txBox="1"/>
          <p:nvPr/>
        </p:nvSpPr>
        <p:spPr>
          <a:xfrm>
            <a:off x="530225" y="1599118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18 m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530225" y="2376342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12 m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225425" y="3205162"/>
            <a:ext cx="297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147583" y="3328954"/>
                <a:ext cx="3127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3" y="3328954"/>
                <a:ext cx="31274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356681" y="1010670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C2A7C8-D1C8-4F5B-BDD3-6E5EB21072B8}"/>
              </a:ext>
            </a:extLst>
          </p:cNvPr>
          <p:cNvSpPr txBox="1"/>
          <p:nvPr/>
        </p:nvSpPr>
        <p:spPr>
          <a:xfrm>
            <a:off x="3697970" y="88001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/>
              <p:nvPr/>
            </p:nvSpPr>
            <p:spPr>
              <a:xfrm>
                <a:off x="3697970" y="1682625"/>
                <a:ext cx="2289175" cy="115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70" y="1682625"/>
                <a:ext cx="2289175" cy="115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6784785" y="842962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EF61FC-7AED-48C0-93B3-94EC705598A3}"/>
              </a:ext>
            </a:extLst>
          </p:cNvPr>
          <p:cNvCxnSpPr>
            <a:cxnSpLocks/>
          </p:cNvCxnSpPr>
          <p:nvPr/>
        </p:nvCxnSpPr>
        <p:spPr>
          <a:xfrm>
            <a:off x="6259890" y="1057358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/>
              <p:nvPr/>
            </p:nvSpPr>
            <p:spPr>
              <a:xfrm>
                <a:off x="6610404" y="1676855"/>
                <a:ext cx="5105389" cy="105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1,5 m/s </a:t>
                </a:r>
                <a:endParaRPr lang="ru-RU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04" y="1676855"/>
                <a:ext cx="5105389" cy="1053430"/>
              </a:xfrm>
              <a:prstGeom prst="rect">
                <a:avLst/>
              </a:prstGeom>
              <a:blipFill>
                <a:blip r:embed="rId4"/>
                <a:stretch>
                  <a:fillRect b="-13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3132832" y="4569946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1,5 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832" y="4569946"/>
                <a:ext cx="6106332" cy="646331"/>
              </a:xfrm>
              <a:prstGeom prst="rect">
                <a:avLst/>
              </a:prstGeom>
              <a:blipFill>
                <a:blip r:embed="rId5"/>
                <a:stretch>
                  <a:fillRect l="-3094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5" grpId="0"/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909637" y="1071562"/>
            <a:ext cx="10366375" cy="34163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15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4,5 km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m/s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7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530225" y="867097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FC16-4164-4D1C-994C-C8874BE00054}"/>
              </a:ext>
            </a:extLst>
          </p:cNvPr>
          <p:cNvSpPr txBox="1"/>
          <p:nvPr/>
        </p:nvSpPr>
        <p:spPr>
          <a:xfrm>
            <a:off x="450497" y="2367235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4,5 km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485472" y="1599517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15 min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225425" y="3205162"/>
            <a:ext cx="297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-79102" y="3399263"/>
                <a:ext cx="3127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102" y="3399263"/>
                <a:ext cx="31274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356681" y="1010670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C2A7C8-D1C8-4F5B-BDD3-6E5EB21072B8}"/>
              </a:ext>
            </a:extLst>
          </p:cNvPr>
          <p:cNvSpPr txBox="1"/>
          <p:nvPr/>
        </p:nvSpPr>
        <p:spPr>
          <a:xfrm>
            <a:off x="9342933" y="89721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/>
              <p:nvPr/>
            </p:nvSpPr>
            <p:spPr>
              <a:xfrm>
                <a:off x="9389239" y="2052753"/>
                <a:ext cx="2289175" cy="115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39" y="2052753"/>
                <a:ext cx="2289175" cy="115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4071660" y="3720332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EF61FC-7AED-48C0-93B3-94EC705598A3}"/>
              </a:ext>
            </a:extLst>
          </p:cNvPr>
          <p:cNvCxnSpPr>
            <a:cxnSpLocks/>
          </p:cNvCxnSpPr>
          <p:nvPr/>
        </p:nvCxnSpPr>
        <p:spPr>
          <a:xfrm>
            <a:off x="9139094" y="1221040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/>
              <p:nvPr/>
            </p:nvSpPr>
            <p:spPr>
              <a:xfrm>
                <a:off x="1863725" y="4482102"/>
                <a:ext cx="5105389" cy="1063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4500 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900 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5 m/s </a:t>
                </a:r>
                <a:endParaRPr lang="ru-RU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5" y="4482102"/>
                <a:ext cx="5105389" cy="1063112"/>
              </a:xfrm>
              <a:prstGeom prst="rect">
                <a:avLst/>
              </a:prstGeom>
              <a:blipFill>
                <a:blip r:embed="rId4"/>
                <a:stretch>
                  <a:fillRect b="-13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1610485" y="5895726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5 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5" y="5895726"/>
                <a:ext cx="6106332" cy="646331"/>
              </a:xfrm>
              <a:prstGeom prst="rect">
                <a:avLst/>
              </a:prstGeom>
              <a:blipFill>
                <a:blip r:embed="rId5"/>
                <a:stretch>
                  <a:fillRect l="-2994" t="-1603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B8A8F1E-9F9A-4BC1-ABDF-25171F760B6A}"/>
              </a:ext>
            </a:extLst>
          </p:cNvPr>
          <p:cNvSpPr txBox="1"/>
          <p:nvPr/>
        </p:nvSpPr>
        <p:spPr>
          <a:xfrm>
            <a:off x="3664126" y="837118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6FBA66-2E75-43D4-B494-9211B061E252}"/>
                  </a:ext>
                </a:extLst>
              </p:cNvPr>
              <p:cNvSpPr txBox="1"/>
              <p:nvPr/>
            </p:nvSpPr>
            <p:spPr>
              <a:xfrm>
                <a:off x="3180030" y="1599517"/>
                <a:ext cx="45891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15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60 s =900 s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6FBA66-2E75-43D4-B494-9211B061E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30" y="1599517"/>
                <a:ext cx="4589192" cy="707886"/>
              </a:xfrm>
              <a:prstGeom prst="rect">
                <a:avLst/>
              </a:prstGeom>
              <a:blipFill>
                <a:blip r:embed="rId6"/>
                <a:stretch>
                  <a:fillRect l="-1729"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E2B1E8-2982-4349-B977-FC3B813A0776}"/>
                  </a:ext>
                </a:extLst>
              </p:cNvPr>
              <p:cNvSpPr txBox="1"/>
              <p:nvPr/>
            </p:nvSpPr>
            <p:spPr>
              <a:xfrm>
                <a:off x="3197225" y="2479138"/>
                <a:ext cx="648720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4,5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 = 4500 m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E2B1E8-2982-4349-B977-FC3B813A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25" y="2479138"/>
                <a:ext cx="6487207" cy="707886"/>
              </a:xfrm>
              <a:prstGeom prst="rect">
                <a:avLst/>
              </a:prstGeom>
              <a:blipFill>
                <a:blip r:embed="rId7"/>
                <a:stretch>
                  <a:fillRect l="-1127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8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530225" y="867097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FC16-4164-4D1C-994C-C8874BE00054}"/>
              </a:ext>
            </a:extLst>
          </p:cNvPr>
          <p:cNvSpPr txBox="1"/>
          <p:nvPr/>
        </p:nvSpPr>
        <p:spPr>
          <a:xfrm>
            <a:off x="450497" y="2367235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4,5 km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485472" y="1599517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15 min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225425" y="3205162"/>
            <a:ext cx="297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-79102" y="3399263"/>
                <a:ext cx="3127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102" y="3399263"/>
                <a:ext cx="31274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356681" y="1010670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C2A7C8-D1C8-4F5B-BDD3-6E5EB21072B8}"/>
              </a:ext>
            </a:extLst>
          </p:cNvPr>
          <p:cNvSpPr txBox="1"/>
          <p:nvPr/>
        </p:nvSpPr>
        <p:spPr>
          <a:xfrm>
            <a:off x="3530905" y="830655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/>
              <p:nvPr/>
            </p:nvSpPr>
            <p:spPr>
              <a:xfrm>
                <a:off x="3197225" y="1729712"/>
                <a:ext cx="2289175" cy="115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25" y="1729712"/>
                <a:ext cx="2289175" cy="115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7887432" y="830655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/>
              <p:nvPr/>
            </p:nvSpPr>
            <p:spPr>
              <a:xfrm>
                <a:off x="6311109" y="1762396"/>
                <a:ext cx="5926310" cy="1068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4,5 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0,3 km/min </a:t>
                </a:r>
                <a:endParaRPr lang="ru-RU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109" y="1762396"/>
                <a:ext cx="5926310" cy="1068113"/>
              </a:xfrm>
              <a:prstGeom prst="rect">
                <a:avLst/>
              </a:prstGeom>
              <a:blipFill>
                <a:blip r:embed="rId4"/>
                <a:stretch>
                  <a:fillRect r="-3395" b="-13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2433234" y="5759768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5 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34" y="5759768"/>
                <a:ext cx="6106332" cy="646331"/>
              </a:xfrm>
              <a:prstGeom prst="rect">
                <a:avLst/>
              </a:prstGeom>
              <a:blipFill>
                <a:blip r:embed="rId5"/>
                <a:stretch>
                  <a:fillRect l="-2994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2FAE3B-D0B3-487F-A871-D0EE6831FC0D}"/>
                  </a:ext>
                </a:extLst>
              </p:cNvPr>
              <p:cNvSpPr txBox="1"/>
              <p:nvPr/>
            </p:nvSpPr>
            <p:spPr>
              <a:xfrm>
                <a:off x="2920542" y="4239410"/>
                <a:ext cx="9592549" cy="1054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0,3 km/min= 0,3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400" dirty="0"/>
                  <a:t> = 5 m/s </a:t>
                </a:r>
                <a:endParaRPr lang="ru-RU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2FAE3B-D0B3-487F-A871-D0EE683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42" y="4239410"/>
                <a:ext cx="9592549" cy="1054071"/>
              </a:xfrm>
              <a:prstGeom prst="rect">
                <a:avLst/>
              </a:prstGeom>
              <a:blipFill>
                <a:blip r:embed="rId6"/>
                <a:stretch>
                  <a:fillRect b="-13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3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909637" y="1528762"/>
            <a:ext cx="10366375" cy="23083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40 km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0553" y="2748796"/>
            <a:ext cx="90408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F324BB-40F3-415A-8918-B2E06476EF76}"/>
              </a:ext>
            </a:extLst>
          </p:cNvPr>
          <p:cNvCxnSpPr>
            <a:cxnSpLocks/>
          </p:cNvCxnSpPr>
          <p:nvPr/>
        </p:nvCxnSpPr>
        <p:spPr>
          <a:xfrm flipH="1">
            <a:off x="710007" y="5481636"/>
            <a:ext cx="8809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7E57C8-345D-441C-A6FE-57BD5FC384B1}"/>
              </a:ext>
            </a:extLst>
          </p:cNvPr>
          <p:cNvCxnSpPr/>
          <p:nvPr/>
        </p:nvCxnSpPr>
        <p:spPr>
          <a:xfrm>
            <a:off x="3497262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55F86F-5E0A-4284-A6B6-36A0D61D9870}"/>
              </a:ext>
            </a:extLst>
          </p:cNvPr>
          <p:cNvCxnSpPr/>
          <p:nvPr/>
        </p:nvCxnSpPr>
        <p:spPr>
          <a:xfrm>
            <a:off x="736995" y="5148262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50553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9519045" y="2400291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6444456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3328987" y="2428867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CA7505B-DA31-488F-BF35-48A35CE1B2F9}"/>
              </a:ext>
            </a:extLst>
          </p:cNvPr>
          <p:cNvCxnSpPr/>
          <p:nvPr/>
        </p:nvCxnSpPr>
        <p:spPr>
          <a:xfrm>
            <a:off x="9519045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9D3147C-8912-4BE6-901F-6386262BEBA1}"/>
              </a:ext>
            </a:extLst>
          </p:cNvPr>
          <p:cNvCxnSpPr/>
          <p:nvPr/>
        </p:nvCxnSpPr>
        <p:spPr>
          <a:xfrm>
            <a:off x="6584462" y="5205051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1617821" y="1863525"/>
            <a:ext cx="438131" cy="2708566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4722228" y="1883222"/>
            <a:ext cx="476236" cy="276870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7740971" y="1836889"/>
            <a:ext cx="500032" cy="2813050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58AA63FD-69A5-479F-A4BB-4762E6B7F68C}"/>
              </a:ext>
            </a:extLst>
          </p:cNvPr>
          <p:cNvSpPr/>
          <p:nvPr/>
        </p:nvSpPr>
        <p:spPr>
          <a:xfrm rot="16200000">
            <a:off x="1830791" y="4712518"/>
            <a:ext cx="497663" cy="2549529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1FF785EB-C66E-4D50-BCBA-BA41E07531B0}"/>
              </a:ext>
            </a:extLst>
          </p:cNvPr>
          <p:cNvSpPr/>
          <p:nvPr/>
        </p:nvSpPr>
        <p:spPr>
          <a:xfrm rot="16200000">
            <a:off x="7818140" y="4655377"/>
            <a:ext cx="53340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ADBF3034-16BF-4BBF-89D0-FAA30FD08929}"/>
              </a:ext>
            </a:extLst>
          </p:cNvPr>
          <p:cNvSpPr/>
          <p:nvPr/>
        </p:nvSpPr>
        <p:spPr>
          <a:xfrm rot="16200000">
            <a:off x="4798539" y="4629844"/>
            <a:ext cx="52145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407714" y="1296753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14" y="1296753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3771304" y="1991543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04" y="1991543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/>
              <p:nvPr/>
            </p:nvSpPr>
            <p:spPr>
              <a:xfrm>
                <a:off x="6747078" y="202869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78" y="2028697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/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/>
              <p:nvPr/>
            </p:nvSpPr>
            <p:spPr>
              <a:xfrm>
                <a:off x="651620" y="4175886"/>
                <a:ext cx="2370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0" y="4175886"/>
                <a:ext cx="2370531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/>
              <p:nvPr/>
            </p:nvSpPr>
            <p:spPr>
              <a:xfrm>
                <a:off x="3617343" y="4721145"/>
                <a:ext cx="2953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343" y="4721145"/>
                <a:ext cx="2953636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/>
              <p:nvPr/>
            </p:nvSpPr>
            <p:spPr>
              <a:xfrm>
                <a:off x="6699647" y="4835305"/>
                <a:ext cx="2953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47" y="4835305"/>
                <a:ext cx="2953632" cy="646331"/>
              </a:xfrm>
              <a:prstGeom prst="rect">
                <a:avLst/>
              </a:prstGeom>
              <a:blipFill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/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/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blipFill>
                <a:blip r:embed="rId1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/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blipFill>
                <a:blip r:embed="rId1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16CC4ED-A6CE-4054-99EB-93F7118ABC6E}"/>
              </a:ext>
            </a:extLst>
          </p:cNvPr>
          <p:cNvSpPr txBox="1"/>
          <p:nvPr/>
        </p:nvSpPr>
        <p:spPr>
          <a:xfrm>
            <a:off x="9886753" y="1041854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06B0C1-F75A-444E-B659-A12DC06DC845}"/>
              </a:ext>
            </a:extLst>
          </p:cNvPr>
          <p:cNvSpPr txBox="1"/>
          <p:nvPr/>
        </p:nvSpPr>
        <p:spPr>
          <a:xfrm>
            <a:off x="9929022" y="4135756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14"/>
          <a:srcRect l="14912" t="25428" r="14378" b="27195"/>
          <a:stretch/>
        </p:blipFill>
        <p:spPr bwMode="auto">
          <a:xfrm>
            <a:off x="356430" y="1983164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B57418-3F6E-45C4-B946-4DDCAEA1CD08}"/>
              </a:ext>
            </a:extLst>
          </p:cNvPr>
          <p:cNvPicPr/>
          <p:nvPr/>
        </p:nvPicPr>
        <p:blipFill rotWithShape="1">
          <a:blip r:embed="rId14"/>
          <a:srcRect l="14912" t="25428" r="14378" b="27195"/>
          <a:stretch/>
        </p:blipFill>
        <p:spPr bwMode="auto">
          <a:xfrm>
            <a:off x="761803" y="4822217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1996529" y="2400291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904ABC9-E20F-40EB-83D8-D63F41F37979}"/>
              </a:ext>
            </a:extLst>
          </p:cNvPr>
          <p:cNvCxnSpPr>
            <a:cxnSpLocks/>
          </p:cNvCxnSpPr>
          <p:nvPr/>
        </p:nvCxnSpPr>
        <p:spPr>
          <a:xfrm flipV="1">
            <a:off x="2304218" y="5181599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/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98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530225" y="867097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FC16-4164-4D1C-994C-C8874BE00054}"/>
              </a:ext>
            </a:extLst>
          </p:cNvPr>
          <p:cNvSpPr txBox="1"/>
          <p:nvPr/>
        </p:nvSpPr>
        <p:spPr>
          <a:xfrm>
            <a:off x="377926" y="1591116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40 km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441900" y="2389070"/>
            <a:ext cx="2826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30 min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225425" y="3205162"/>
            <a:ext cx="297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-79102" y="3399263"/>
                <a:ext cx="3127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102" y="3399263"/>
                <a:ext cx="31274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356681" y="1010670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C2A7C8-D1C8-4F5B-BDD3-6E5EB21072B8}"/>
              </a:ext>
            </a:extLst>
          </p:cNvPr>
          <p:cNvSpPr txBox="1"/>
          <p:nvPr/>
        </p:nvSpPr>
        <p:spPr>
          <a:xfrm>
            <a:off x="7657516" y="82888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/>
              <p:nvPr/>
            </p:nvSpPr>
            <p:spPr>
              <a:xfrm>
                <a:off x="7083425" y="1652658"/>
                <a:ext cx="2289175" cy="115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5" y="1652658"/>
                <a:ext cx="2289175" cy="115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4736560" y="3553790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EF61FC-7AED-48C0-93B3-94EC705598A3}"/>
              </a:ext>
            </a:extLst>
          </p:cNvPr>
          <p:cNvCxnSpPr>
            <a:cxnSpLocks/>
          </p:cNvCxnSpPr>
          <p:nvPr/>
        </p:nvCxnSpPr>
        <p:spPr>
          <a:xfrm>
            <a:off x="6473825" y="1010670"/>
            <a:ext cx="0" cy="2499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/>
              <p:nvPr/>
            </p:nvSpPr>
            <p:spPr>
              <a:xfrm>
                <a:off x="2339977" y="4531816"/>
                <a:ext cx="8267695" cy="1119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0,5 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80 km/h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400" dirty="0"/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3C0DC-BBB4-4629-BF5A-587FCEED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77" y="4531816"/>
                <a:ext cx="8267695" cy="1119409"/>
              </a:xfrm>
              <a:prstGeom prst="rect">
                <a:avLst/>
              </a:prstGeom>
              <a:blipFill>
                <a:blip r:embed="rId4"/>
                <a:stretch>
                  <a:fillRect b="-8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2339977" y="5858679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77" y="5858679"/>
                <a:ext cx="6106332" cy="646331"/>
              </a:xfrm>
              <a:prstGeom prst="rect">
                <a:avLst/>
              </a:prstGeom>
              <a:blipFill>
                <a:blip r:embed="rId5"/>
                <a:stretch>
                  <a:fillRect l="-3094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B8A8F1E-9F9A-4BC1-ABDF-25171F760B6A}"/>
              </a:ext>
            </a:extLst>
          </p:cNvPr>
          <p:cNvSpPr txBox="1"/>
          <p:nvPr/>
        </p:nvSpPr>
        <p:spPr>
          <a:xfrm>
            <a:off x="3664126" y="837118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FBA66-2E75-43D4-B494-9211B061E252}"/>
              </a:ext>
            </a:extLst>
          </p:cNvPr>
          <p:cNvSpPr txBox="1"/>
          <p:nvPr/>
        </p:nvSpPr>
        <p:spPr>
          <a:xfrm>
            <a:off x="3357703" y="2497276"/>
            <a:ext cx="1916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= 0,5 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5" grpId="0"/>
      <p:bldP spid="16" grpId="0"/>
      <p:bldP spid="18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AD324-17A1-446D-B7D0-76BEFBB4E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7" t="3324" r="4410" b="19606"/>
          <a:stretch/>
        </p:blipFill>
        <p:spPr>
          <a:xfrm>
            <a:off x="8074025" y="1016914"/>
            <a:ext cx="3733800" cy="2209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85B1F-4379-4C7F-B08F-0B799F70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1120872"/>
            <a:ext cx="3733800" cy="5034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6CCA0-0B00-4559-B3B2-66C4F1199A41}"/>
                  </a:ext>
                </a:extLst>
              </p:cNvPr>
              <p:cNvSpPr txBox="1"/>
              <p:nvPr/>
            </p:nvSpPr>
            <p:spPr>
              <a:xfrm>
                <a:off x="2774842" y="2740521"/>
                <a:ext cx="31274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6CCA0-0B00-4559-B3B2-66C4F119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42" y="2740521"/>
                <a:ext cx="312748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1DDD93-7E38-4C31-B784-630BC7F9DBC4}"/>
                  </a:ext>
                </a:extLst>
              </p:cNvPr>
              <p:cNvSpPr txBox="1"/>
              <p:nvPr/>
            </p:nvSpPr>
            <p:spPr>
              <a:xfrm>
                <a:off x="7464425" y="3253577"/>
                <a:ext cx="45736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=54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1DDD93-7E38-4C31-B784-630BC7F9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25" y="3253577"/>
                <a:ext cx="45736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2398361" y="4148528"/>
            <a:ext cx="918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BB895-8315-49D3-BC1C-F19C08E2235B}"/>
              </a:ext>
            </a:extLst>
          </p:cNvPr>
          <p:cNvSpPr txBox="1"/>
          <p:nvPr/>
        </p:nvSpPr>
        <p:spPr>
          <a:xfrm>
            <a:off x="99543" y="1016914"/>
            <a:ext cx="556563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606425" y="1316158"/>
            <a:ext cx="11237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Oqimning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0,5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daryoda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sol 15 km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02" y="5251946"/>
            <a:ext cx="7666668" cy="76059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sz="2000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873" y="4497324"/>
            <a:ext cx="5895437" cy="7421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42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493" y="3758774"/>
            <a:ext cx="4559701" cy="7288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42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96" y="3150437"/>
            <a:ext cx="2946093" cy="60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ru-RU" sz="2000" dirty="0"/>
              <a:t>   </a:t>
            </a:r>
            <a:endParaRPr lang="ru-RU" altLang="ru-RU" sz="1842" dirty="0">
              <a:latin typeface="Calibri" panose="020F050202020403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922" y="2712304"/>
            <a:ext cx="1681857" cy="43387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90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SOVRIN</a:t>
            </a:r>
            <a:endParaRPr lang="ru-RU" sz="390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9" name="Picture 9" descr="images (1)">
            <a:extLst>
              <a:ext uri="{FF2B5EF4-FFF2-40B4-BE49-F238E27FC236}">
                <a16:creationId xmlns:a16="http://schemas.microsoft.com/office/drawing/2014/main" id="{2A21E180-3F62-4E68-A713-7C1355DF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90" y="797867"/>
            <a:ext cx="1329236" cy="19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Users\ACER\Searches\Desktop\images1.jpg">
            <a:extLst>
              <a:ext uri="{FF2B5EF4-FFF2-40B4-BE49-F238E27FC236}">
                <a16:creationId xmlns:a16="http://schemas.microsoft.com/office/drawing/2014/main" id="{89F58B6A-6967-4184-81A8-00430599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4" y="4868386"/>
            <a:ext cx="700368" cy="11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CER\Searches\Desktop\images1.jpg">
            <a:extLst>
              <a:ext uri="{FF2B5EF4-FFF2-40B4-BE49-F238E27FC236}">
                <a16:creationId xmlns:a16="http://schemas.microsoft.com/office/drawing/2014/main" id="{762A985E-0F0A-4BE7-BA0A-07F61DCF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35" y="4086616"/>
            <a:ext cx="698743" cy="11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ACER\Searches\Desktop\images1.jpg">
            <a:extLst>
              <a:ext uri="{FF2B5EF4-FFF2-40B4-BE49-F238E27FC236}">
                <a16:creationId xmlns:a16="http://schemas.microsoft.com/office/drawing/2014/main" id="{60B161FA-F1C7-48D4-9739-AF800990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97" y="3319178"/>
            <a:ext cx="698743" cy="11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Users\ACER\Searches\Desktop\images1.jpg">
            <a:extLst>
              <a:ext uri="{FF2B5EF4-FFF2-40B4-BE49-F238E27FC236}">
                <a16:creationId xmlns:a16="http://schemas.microsoft.com/office/drawing/2014/main" id="{861828DC-CD70-4753-8941-6579463D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52" y="2618202"/>
            <a:ext cx="700367" cy="11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C:\Users\ACER\Searches\Desktop\images1.jpg">
            <a:extLst>
              <a:ext uri="{FF2B5EF4-FFF2-40B4-BE49-F238E27FC236}">
                <a16:creationId xmlns:a16="http://schemas.microsoft.com/office/drawing/2014/main" id="{2EDC7AA8-0A2D-4B0B-8FDA-3FAF3818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54" y="1997966"/>
            <a:ext cx="698743" cy="11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C:\Users\ACER\Searches\Desktop\images1.jpg">
            <a:extLst>
              <a:ext uri="{FF2B5EF4-FFF2-40B4-BE49-F238E27FC236}">
                <a16:creationId xmlns:a16="http://schemas.microsoft.com/office/drawing/2014/main" id="{1D6070C4-B472-4A3C-AEA9-EF13DC59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6" y="1304528"/>
            <a:ext cx="830366" cy="13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470" y="4644360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C:\Users\ACER\Searches\Desktop\images.jpg">
            <a:extLst>
              <a:ext uri="{FF2B5EF4-FFF2-40B4-BE49-F238E27FC236}">
                <a16:creationId xmlns:a16="http://schemas.microsoft.com/office/drawing/2014/main" id="{E0B6498E-1B2E-48E6-83A9-73441561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16" y="3850026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C:\Users\ACER\Searches\Desktop\images.jpg">
            <a:extLst>
              <a:ext uri="{FF2B5EF4-FFF2-40B4-BE49-F238E27FC236}">
                <a16:creationId xmlns:a16="http://schemas.microsoft.com/office/drawing/2014/main" id="{B26DBDCD-5070-4654-9690-31CA36C9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70" y="3099068"/>
            <a:ext cx="929490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C:\Users\ACER\Searches\Desktop\images.jpg">
            <a:extLst>
              <a:ext uri="{FF2B5EF4-FFF2-40B4-BE49-F238E27FC236}">
                <a16:creationId xmlns:a16="http://schemas.microsoft.com/office/drawing/2014/main" id="{0109444E-7CA3-404E-BB89-D1F49B39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80" y="2402004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:\Users\ACER\Searches\Desktop\images.jpg">
            <a:extLst>
              <a:ext uri="{FF2B5EF4-FFF2-40B4-BE49-F238E27FC236}">
                <a16:creationId xmlns:a16="http://schemas.microsoft.com/office/drawing/2014/main" id="{2622C8FE-75AF-4855-AFF1-51F02106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63" y="1773396"/>
            <a:ext cx="927866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C:\Users\ACER\Searches\Desktop\images.jpg">
            <a:extLst>
              <a:ext uri="{FF2B5EF4-FFF2-40B4-BE49-F238E27FC236}">
                <a16:creationId xmlns:a16="http://schemas.microsoft.com/office/drawing/2014/main" id="{AFDBB048-2D95-4E3C-9504-95BD74E8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0" y="1325071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F5D408D-7D5E-46C3-93F7-4D3CE6D8A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25" y="888866"/>
            <a:ext cx="1155363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072441" y="6031936"/>
            <a:ext cx="10430584" cy="638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1D0D525-899E-4F86-982C-372988E8CEBC}"/>
              </a:ext>
            </a:extLst>
          </p:cNvPr>
          <p:cNvSpPr/>
          <p:nvPr/>
        </p:nvSpPr>
        <p:spPr bwMode="auto">
          <a:xfrm>
            <a:off x="2321241" y="2339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Блок-схема: альтернативный процесс 50">
            <a:extLst>
              <a:ext uri="{FF2B5EF4-FFF2-40B4-BE49-F238E27FC236}">
                <a16:creationId xmlns:a16="http://schemas.microsoft.com/office/drawing/2014/main" id="{2AF50B36-6C11-4401-AFBC-A166F0640ADF}"/>
              </a:ext>
            </a:extLst>
          </p:cNvPr>
          <p:cNvSpPr/>
          <p:nvPr/>
        </p:nvSpPr>
        <p:spPr bwMode="auto">
          <a:xfrm>
            <a:off x="3068733" y="2339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9" descr="images (1)">
            <a:extLst>
              <a:ext uri="{FF2B5EF4-FFF2-40B4-BE49-F238E27FC236}">
                <a16:creationId xmlns:a16="http://schemas.microsoft.com/office/drawing/2014/main" id="{148EAA04-3E63-4147-953B-C73D8B9B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67" y="896990"/>
            <a:ext cx="1329236" cy="19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ED861A1-B822-46A4-9C9F-B7C3DEF6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02" y="987989"/>
            <a:ext cx="1155363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7930682" y="266497"/>
            <a:ext cx="658117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8679797" y="2664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4" name="TextBox 1">
            <a:extLst>
              <a:ext uri="{FF2B5EF4-FFF2-40B4-BE49-F238E27FC236}">
                <a16:creationId xmlns:a16="http://schemas.microsoft.com/office/drawing/2014/main" id="{4F053421-F788-40DB-AEA3-6CBB28C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46" y="3150910"/>
            <a:ext cx="1939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0" dirty="0"/>
              <a:t>E = </a:t>
            </a:r>
            <a:r>
              <a:rPr lang="en-US" altLang="ru-RU" sz="3200" b="0" dirty="0" err="1"/>
              <a:t>mgh</a:t>
            </a:r>
            <a:endParaRPr lang="ru-RU" altLang="ru-RU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48365" y="5293624"/>
                <a:ext cx="1906021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800" dirty="0"/>
                  <a:t>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8365" y="5293624"/>
                <a:ext cx="1906021" cy="712631"/>
              </a:xfrm>
              <a:prstGeom prst="rect">
                <a:avLst/>
              </a:prstGeom>
              <a:blipFill>
                <a:blip r:embed="rId8"/>
                <a:stretch>
                  <a:fillRect l="-6390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29" name="TextBox 43">
            <a:extLst>
              <a:ext uri="{FF2B5EF4-FFF2-40B4-BE49-F238E27FC236}">
                <a16:creationId xmlns:a16="http://schemas.microsoft.com/office/drawing/2014/main" id="{7665BEFD-56EC-4E09-B04A-5276E9099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288" y="3924115"/>
            <a:ext cx="1944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800" b="0" dirty="0">
                <a:latin typeface="Arial" panose="020B0604020202020204" pitchFamily="34" charset="0"/>
              </a:rPr>
              <a:t>1 </a:t>
            </a:r>
            <a:r>
              <a:rPr lang="en-US" altLang="ru-RU" sz="2800" b="0" dirty="0" err="1">
                <a:latin typeface="Arial" panose="020B0604020202020204" pitchFamily="34" charset="0"/>
              </a:rPr>
              <a:t>atm.bos</a:t>
            </a:r>
            <a:endParaRPr lang="ru-RU" altLang="ru-RU" sz="2800" b="0" dirty="0">
              <a:latin typeface="Arial" panose="020B0604020202020204" pitchFamily="34" charset="0"/>
            </a:endParaRPr>
          </a:p>
        </p:txBody>
      </p:sp>
      <p:sp>
        <p:nvSpPr>
          <p:cNvPr id="29730" name="TextBox 44">
            <a:extLst>
              <a:ext uri="{FF2B5EF4-FFF2-40B4-BE49-F238E27FC236}">
                <a16:creationId xmlns:a16="http://schemas.microsoft.com/office/drawing/2014/main" id="{5B8C3806-4FFD-4792-8297-2036D3051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288" y="4562424"/>
            <a:ext cx="18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0" dirty="0"/>
              <a:t>F = m g</a:t>
            </a:r>
            <a:endParaRPr lang="ru-RU" alt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FF0F5-1E7D-4045-8460-05FD25727122}"/>
                  </a:ext>
                </a:extLst>
              </p:cNvPr>
              <p:cNvSpPr txBox="1"/>
              <p:nvPr/>
            </p:nvSpPr>
            <p:spPr>
              <a:xfrm>
                <a:off x="2392947" y="5267818"/>
                <a:ext cx="1329236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FF0F5-1E7D-4045-8460-05FD2572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47" y="5267818"/>
                <a:ext cx="1329236" cy="7288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/>
              <p:nvPr/>
            </p:nvSpPr>
            <p:spPr>
              <a:xfrm>
                <a:off x="7936819" y="4477632"/>
                <a:ext cx="1005596" cy="80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819" y="4477632"/>
                <a:ext cx="1005596" cy="802399"/>
              </a:xfrm>
              <a:prstGeom prst="rect">
                <a:avLst/>
              </a:prstGeom>
              <a:blipFill>
                <a:blip r:embed="rId10"/>
                <a:stretch>
                  <a:fillRect l="-9697" b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D5B06B3-CC3E-4BCD-AA08-3B93B12EE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144" y="3830813"/>
                <a:ext cx="175271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3200" b="0" dirty="0"/>
                  <a:t>F =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ru-RU" sz="3200" b="0" dirty="0"/>
                  <a:t> g V </a:t>
                </a:r>
                <a:endParaRPr lang="ru-RU" altLang="ru-RU" sz="3200" b="0" dirty="0"/>
              </a:p>
            </p:txBody>
          </p:sp>
        </mc:Choice>
        <mc:Fallback xmlns=""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D5B06B3-CC3E-4BCD-AA08-3B93B12E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144" y="3830813"/>
                <a:ext cx="1752710" cy="584775"/>
              </a:xfrm>
              <a:prstGeom prst="rect">
                <a:avLst/>
              </a:prstGeom>
              <a:blipFill>
                <a:blip r:embed="rId11"/>
                <a:stretch>
                  <a:fillRect l="-8681" t="-12500" r="-625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4">
                <a:extLst>
                  <a:ext uri="{FF2B5EF4-FFF2-40B4-BE49-F238E27FC236}">
                    <a16:creationId xmlns:a16="http://schemas.microsoft.com/office/drawing/2014/main" id="{4BD809A4-CC64-4D0A-BA6A-B7B97282C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4129" y="3009428"/>
                <a:ext cx="1681857" cy="83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altLang="ru-RU" sz="2400" b="0" dirty="0"/>
              </a:p>
            </p:txBody>
          </p:sp>
        </mc:Choice>
        <mc:Fallback xmlns="">
          <p:sp>
            <p:nvSpPr>
              <p:cNvPr id="43" name="TextBox 44">
                <a:extLst>
                  <a:ext uri="{FF2B5EF4-FFF2-40B4-BE49-F238E27FC236}">
                    <a16:creationId xmlns:a16="http://schemas.microsoft.com/office/drawing/2014/main" id="{4BD809A4-CC64-4D0A-BA6A-B7B97282C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4129" y="3009428"/>
                <a:ext cx="1681857" cy="831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56" grpId="0" animBg="1"/>
      <p:bldP spid="57" grpId="0" animBg="1"/>
      <p:bldP spid="29724" grpId="0"/>
      <p:bldP spid="29729" grpId="0"/>
      <p:bldP spid="29730" grpId="0"/>
      <p:bldP spid="37" grpId="0"/>
      <p:bldP spid="3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301" y="5162856"/>
            <a:ext cx="7825324" cy="86908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sz="2000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227" y="4229557"/>
            <a:ext cx="6950063" cy="9476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42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52" y="3400083"/>
            <a:ext cx="6142802" cy="8310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42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18" y="2489209"/>
            <a:ext cx="5334907" cy="89148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ru-RU" sz="2000" dirty="0"/>
              <a:t>   </a:t>
            </a:r>
            <a:endParaRPr lang="ru-RU" altLang="ru-RU" sz="1842" dirty="0">
              <a:latin typeface="Calibri" panose="020F050202020403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18" y="1626963"/>
            <a:ext cx="4511790" cy="8554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99" y="4249198"/>
            <a:ext cx="1216499" cy="18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072441" y="6031936"/>
            <a:ext cx="10963984" cy="6386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/>
          </a:p>
        </p:txBody>
      </p:sp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7930682" y="266497"/>
            <a:ext cx="658117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8679797" y="2664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4" name="TextBox 1">
            <a:extLst>
              <a:ext uri="{FF2B5EF4-FFF2-40B4-BE49-F238E27FC236}">
                <a16:creationId xmlns:a16="http://schemas.microsoft.com/office/drawing/2014/main" id="{4F053421-F788-40DB-AEA3-6CBB28C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312" y="1752978"/>
            <a:ext cx="1939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0" dirty="0"/>
              <a:t>E = </a:t>
            </a:r>
            <a:r>
              <a:rPr lang="en-US" altLang="ru-RU" sz="3600" b="0" dirty="0" err="1"/>
              <a:t>mgh</a:t>
            </a:r>
            <a:endParaRPr lang="ru-RU" alt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4924" y="5205319"/>
                <a:ext cx="1906021" cy="80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3200" dirty="0"/>
                  <a:t>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4924" y="5205319"/>
                <a:ext cx="1906021" cy="801373"/>
              </a:xfrm>
              <a:prstGeom prst="rect">
                <a:avLst/>
              </a:prstGeom>
              <a:blipFill>
                <a:blip r:embed="rId5"/>
                <a:stretch>
                  <a:fillRect l="-8333" b="-12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/>
              <p:nvPr/>
            </p:nvSpPr>
            <p:spPr>
              <a:xfrm>
                <a:off x="7930272" y="4216835"/>
                <a:ext cx="1218603" cy="89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72" y="4216835"/>
                <a:ext cx="1218603" cy="891141"/>
              </a:xfrm>
              <a:prstGeom prst="rect">
                <a:avLst/>
              </a:prstGeom>
              <a:blipFill>
                <a:blip r:embed="rId6"/>
                <a:stretch>
                  <a:fillRect l="-10500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D5B06B3-CC3E-4BCD-AA08-3B93B12EE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0683" y="3441114"/>
                <a:ext cx="24170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3600" b="0" dirty="0"/>
                  <a:t>F 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ru-RU" sz="3600" b="0" dirty="0"/>
                  <a:t> g V </a:t>
                </a:r>
                <a:endParaRPr lang="ru-RU" altLang="ru-RU" sz="3600" b="0" dirty="0"/>
              </a:p>
            </p:txBody>
          </p:sp>
        </mc:Choice>
        <mc:Fallback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D5B06B3-CC3E-4BCD-AA08-3B93B12E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0683" y="3441114"/>
                <a:ext cx="2417084" cy="646331"/>
              </a:xfrm>
              <a:prstGeom prst="rect">
                <a:avLst/>
              </a:prstGeom>
              <a:blipFill>
                <a:blip r:embed="rId7"/>
                <a:stretch>
                  <a:fillRect l="-7557" t="-14019" b="-336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4">
                <a:extLst>
                  <a:ext uri="{FF2B5EF4-FFF2-40B4-BE49-F238E27FC236}">
                    <a16:creationId xmlns:a16="http://schemas.microsoft.com/office/drawing/2014/main" id="{4BD809A4-CC64-4D0A-BA6A-B7B97282C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1258" y="2423132"/>
                <a:ext cx="168185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ru-R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altLang="ru-RU" sz="2800" b="0" dirty="0"/>
              </a:p>
            </p:txBody>
          </p:sp>
        </mc:Choice>
        <mc:Fallback>
          <p:sp>
            <p:nvSpPr>
              <p:cNvPr id="43" name="TextBox 44">
                <a:extLst>
                  <a:ext uri="{FF2B5EF4-FFF2-40B4-BE49-F238E27FC236}">
                    <a16:creationId xmlns:a16="http://schemas.microsoft.com/office/drawing/2014/main" id="{4BD809A4-CC64-4D0A-BA6A-B7B97282C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1258" y="2423132"/>
                <a:ext cx="1681857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4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29724" grpId="0"/>
      <p:bldP spid="37" grpId="0"/>
      <p:bldP spid="3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301" y="5162856"/>
            <a:ext cx="8130124" cy="86908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2800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227" y="4229557"/>
            <a:ext cx="7385372" cy="9476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51" y="3400083"/>
            <a:ext cx="6498173" cy="8310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18" y="2489209"/>
            <a:ext cx="5715907" cy="89148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17" y="1626963"/>
            <a:ext cx="4877707" cy="8554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4119562"/>
            <a:ext cx="1216499" cy="18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072441" y="6031936"/>
            <a:ext cx="10963984" cy="6386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/>
          </a:p>
        </p:txBody>
      </p:sp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7930682" y="266497"/>
            <a:ext cx="658117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8679797" y="2664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3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763" y="6431905"/>
            <a:ext cx="8130124" cy="86908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</a:pPr>
            <a:endParaRPr lang="ru-RU" sz="2800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637" y="6017458"/>
            <a:ext cx="7385372" cy="9476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891" y="5544584"/>
            <a:ext cx="6498173" cy="8310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086" y="5219116"/>
            <a:ext cx="5715907" cy="89148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126" y="4632912"/>
            <a:ext cx="4877707" cy="8554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4119562"/>
            <a:ext cx="1216499" cy="18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072441" y="6031936"/>
            <a:ext cx="10963984" cy="6386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/>
          </a:p>
        </p:txBody>
      </p:sp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7930682" y="266497"/>
            <a:ext cx="658117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8679797" y="2664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A7947D7-86C3-4AA3-84D2-4B9F68E0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500" y="2680006"/>
            <a:ext cx="1939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0" dirty="0"/>
              <a:t>E = </a:t>
            </a:r>
            <a:r>
              <a:rPr lang="en-US" altLang="ru-RU" sz="3600" b="0" dirty="0" err="1"/>
              <a:t>mgh</a:t>
            </a:r>
            <a:endParaRPr lang="ru-RU" alt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42">
                <a:extLst>
                  <a:ext uri="{FF2B5EF4-FFF2-40B4-BE49-F238E27FC236}">
                    <a16:creationId xmlns:a16="http://schemas.microsoft.com/office/drawing/2014/main" id="{7ED929E7-09D5-448F-9201-6086112EE8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3134" y="1630517"/>
                <a:ext cx="1416501" cy="80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3200" dirty="0"/>
                  <a:t>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42">
                <a:extLst>
                  <a:ext uri="{FF2B5EF4-FFF2-40B4-BE49-F238E27FC236}">
                    <a16:creationId xmlns:a16="http://schemas.microsoft.com/office/drawing/2014/main" id="{7ED929E7-09D5-448F-9201-6086112EE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3134" y="1630517"/>
                <a:ext cx="1416501" cy="801373"/>
              </a:xfrm>
              <a:prstGeom prst="rect">
                <a:avLst/>
              </a:prstGeom>
              <a:blipFill>
                <a:blip r:embed="rId5"/>
                <a:stretch>
                  <a:fillRect l="-10776" b="-1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DDED8-7FD6-47EB-93EF-A216B9488004}"/>
                  </a:ext>
                </a:extLst>
              </p:cNvPr>
              <p:cNvSpPr txBox="1"/>
              <p:nvPr/>
            </p:nvSpPr>
            <p:spPr>
              <a:xfrm>
                <a:off x="1028818" y="2527645"/>
                <a:ext cx="1218603" cy="89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DDED8-7FD6-47EB-93EF-A216B9488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8" y="2527645"/>
                <a:ext cx="1218603" cy="891141"/>
              </a:xfrm>
              <a:prstGeom prst="rect">
                <a:avLst/>
              </a:prstGeom>
              <a:blipFill>
                <a:blip r:embed="rId6"/>
                <a:stretch>
                  <a:fillRect l="-10500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44">
                <a:extLst>
                  <a:ext uri="{FF2B5EF4-FFF2-40B4-BE49-F238E27FC236}">
                    <a16:creationId xmlns:a16="http://schemas.microsoft.com/office/drawing/2014/main" id="{98A67C2D-8667-452B-B7D8-0B99CDA4B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9221" y="1669884"/>
                <a:ext cx="24170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3600" b="0" dirty="0"/>
                  <a:t>F 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ru-RU" sz="3600" b="0" dirty="0"/>
                  <a:t> g V </a:t>
                </a:r>
                <a:endParaRPr lang="ru-RU" altLang="ru-RU" sz="3600" b="0" dirty="0"/>
              </a:p>
            </p:txBody>
          </p:sp>
        </mc:Choice>
        <mc:Fallback>
          <p:sp>
            <p:nvSpPr>
              <p:cNvPr id="14" name="TextBox 44">
                <a:extLst>
                  <a:ext uri="{FF2B5EF4-FFF2-40B4-BE49-F238E27FC236}">
                    <a16:creationId xmlns:a16="http://schemas.microsoft.com/office/drawing/2014/main" id="{98A67C2D-8667-452B-B7D8-0B99CDA4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221" y="1669884"/>
                <a:ext cx="2417084" cy="646331"/>
              </a:xfrm>
              <a:prstGeom prst="rect">
                <a:avLst/>
              </a:prstGeom>
              <a:blipFill>
                <a:blip r:embed="rId7"/>
                <a:stretch>
                  <a:fillRect l="-7557" t="-1509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44">
                <a:extLst>
                  <a:ext uri="{FF2B5EF4-FFF2-40B4-BE49-F238E27FC236}">
                    <a16:creationId xmlns:a16="http://schemas.microsoft.com/office/drawing/2014/main" id="{F1391EA5-2F81-42E2-A29E-8F05C74CE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0976" y="1492342"/>
                <a:ext cx="168185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ru-R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altLang="ru-RU" sz="2800" b="0" dirty="0"/>
              </a:p>
            </p:txBody>
          </p:sp>
        </mc:Choice>
        <mc:Fallback>
          <p:sp>
            <p:nvSpPr>
              <p:cNvPr id="15" name="TextBox 44">
                <a:extLst>
                  <a:ext uri="{FF2B5EF4-FFF2-40B4-BE49-F238E27FC236}">
                    <a16:creationId xmlns:a16="http://schemas.microsoft.com/office/drawing/2014/main" id="{F1391EA5-2F81-42E2-A29E-8F05C74CE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0976" y="1492342"/>
                <a:ext cx="1681857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44">
            <a:extLst>
              <a:ext uri="{FF2B5EF4-FFF2-40B4-BE49-F238E27FC236}">
                <a16:creationId xmlns:a16="http://schemas.microsoft.com/office/drawing/2014/main" id="{29F7C131-45ED-4EF8-971E-C54F637E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856" y="2753197"/>
            <a:ext cx="18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0" dirty="0"/>
              <a:t>F = m g</a:t>
            </a:r>
            <a:endParaRPr lang="ru-RU" alt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C04F73-2653-49EF-9C5E-99BBB2583915}"/>
                  </a:ext>
                </a:extLst>
              </p:cNvPr>
              <p:cNvSpPr txBox="1"/>
              <p:nvPr/>
            </p:nvSpPr>
            <p:spPr>
              <a:xfrm>
                <a:off x="3121025" y="1541755"/>
                <a:ext cx="1329236" cy="834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C04F73-2653-49EF-9C5E-99BBB2583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25" y="1541755"/>
                <a:ext cx="1329236" cy="834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301" y="5162856"/>
            <a:ext cx="8130124" cy="86908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</a:pPr>
            <a:endParaRPr lang="ru-RU" sz="2800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227" y="4229557"/>
            <a:ext cx="7385372" cy="9476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51" y="3400083"/>
            <a:ext cx="6498173" cy="83106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18" y="2489209"/>
            <a:ext cx="5715907" cy="89148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17" y="1626963"/>
            <a:ext cx="4877707" cy="8554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4119562"/>
            <a:ext cx="1216499" cy="18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072441" y="6031936"/>
            <a:ext cx="10963984" cy="6386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/>
          </a:p>
        </p:txBody>
      </p:sp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7930682" y="266497"/>
            <a:ext cx="658117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8679797" y="2664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A7947D7-86C3-4AA3-84D2-4B9F68E0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850" y="1768793"/>
            <a:ext cx="1939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0" dirty="0"/>
              <a:t>E = </a:t>
            </a:r>
            <a:r>
              <a:rPr lang="en-US" altLang="ru-RU" sz="3600" b="0" dirty="0" err="1"/>
              <a:t>mgh</a:t>
            </a:r>
            <a:endParaRPr lang="ru-RU" alt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42">
                <a:extLst>
                  <a:ext uri="{FF2B5EF4-FFF2-40B4-BE49-F238E27FC236}">
                    <a16:creationId xmlns:a16="http://schemas.microsoft.com/office/drawing/2014/main" id="{7ED929E7-09D5-448F-9201-6086112EE8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80474" y="5189940"/>
                <a:ext cx="1416501" cy="80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3200" dirty="0"/>
                  <a:t>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42">
                <a:extLst>
                  <a:ext uri="{FF2B5EF4-FFF2-40B4-BE49-F238E27FC236}">
                    <a16:creationId xmlns:a16="http://schemas.microsoft.com/office/drawing/2014/main" id="{7ED929E7-09D5-448F-9201-6086112EE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0474" y="5189940"/>
                <a:ext cx="1416501" cy="801373"/>
              </a:xfrm>
              <a:prstGeom prst="rect">
                <a:avLst/>
              </a:prstGeom>
              <a:blipFill>
                <a:blip r:embed="rId5"/>
                <a:stretch>
                  <a:fillRect l="-11207" b="-1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DDED8-7FD6-47EB-93EF-A216B9488004}"/>
                  </a:ext>
                </a:extLst>
              </p:cNvPr>
              <p:cNvSpPr txBox="1"/>
              <p:nvPr/>
            </p:nvSpPr>
            <p:spPr>
              <a:xfrm>
                <a:off x="8246572" y="4258228"/>
                <a:ext cx="1218603" cy="89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DDED8-7FD6-47EB-93EF-A216B9488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72" y="4258228"/>
                <a:ext cx="1218603" cy="891141"/>
              </a:xfrm>
              <a:prstGeom prst="rect">
                <a:avLst/>
              </a:prstGeom>
              <a:blipFill>
                <a:blip r:embed="rId6"/>
                <a:stretch>
                  <a:fillRect l="-10500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44">
                <a:extLst>
                  <a:ext uri="{FF2B5EF4-FFF2-40B4-BE49-F238E27FC236}">
                    <a16:creationId xmlns:a16="http://schemas.microsoft.com/office/drawing/2014/main" id="{98A67C2D-8667-452B-B7D8-0B99CDA4B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9206" y="3513560"/>
                <a:ext cx="24170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3600" b="0" dirty="0"/>
                  <a:t>F 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ru-RU" sz="3600" b="0" dirty="0"/>
                  <a:t> g V </a:t>
                </a:r>
                <a:endParaRPr lang="ru-RU" altLang="ru-RU" sz="3600" b="0" dirty="0"/>
              </a:p>
            </p:txBody>
          </p:sp>
        </mc:Choice>
        <mc:Fallback>
          <p:sp>
            <p:nvSpPr>
              <p:cNvPr id="14" name="TextBox 44">
                <a:extLst>
                  <a:ext uri="{FF2B5EF4-FFF2-40B4-BE49-F238E27FC236}">
                    <a16:creationId xmlns:a16="http://schemas.microsoft.com/office/drawing/2014/main" id="{98A67C2D-8667-452B-B7D8-0B99CDA4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9206" y="3513560"/>
                <a:ext cx="2417084" cy="646331"/>
              </a:xfrm>
              <a:prstGeom prst="rect">
                <a:avLst/>
              </a:prstGeom>
              <a:blipFill>
                <a:blip r:embed="rId7"/>
                <a:stretch>
                  <a:fillRect l="-7557" t="-14151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44">
                <a:extLst>
                  <a:ext uri="{FF2B5EF4-FFF2-40B4-BE49-F238E27FC236}">
                    <a16:creationId xmlns:a16="http://schemas.microsoft.com/office/drawing/2014/main" id="{F1391EA5-2F81-42E2-A29E-8F05C74CE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5175" y="2480948"/>
                <a:ext cx="168185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ru-R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altLang="ru-RU" sz="2800" b="0" dirty="0"/>
              </a:p>
            </p:txBody>
          </p:sp>
        </mc:Choice>
        <mc:Fallback>
          <p:sp>
            <p:nvSpPr>
              <p:cNvPr id="15" name="TextBox 44">
                <a:extLst>
                  <a:ext uri="{FF2B5EF4-FFF2-40B4-BE49-F238E27FC236}">
                    <a16:creationId xmlns:a16="http://schemas.microsoft.com/office/drawing/2014/main" id="{F1391EA5-2F81-42E2-A29E-8F05C74CE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5175" y="2480948"/>
                <a:ext cx="1681857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AFD17A54-9260-4C0F-9813-B8D96EC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02" y="5251946"/>
            <a:ext cx="7666668" cy="76059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sz="2000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FC6A911-7689-407D-983C-9B20A6F4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873" y="4497324"/>
            <a:ext cx="5895437" cy="7421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42">
              <a:latin typeface="Calibri" panose="020F050202020403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D021309-2DC2-4E22-9968-959F4C9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493" y="3758774"/>
            <a:ext cx="4559701" cy="7288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42" dirty="0">
              <a:latin typeface="Calibri" panose="020F050202020403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1400760-A4EB-40F3-B01B-41D21A9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96" y="3150437"/>
            <a:ext cx="2946093" cy="6021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ru-RU" sz="2000" dirty="0"/>
              <a:t>   </a:t>
            </a:r>
            <a:endParaRPr lang="ru-RU" altLang="ru-RU" sz="1842" dirty="0">
              <a:latin typeface="Calibri" panose="020F050202020403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9C23EEA-B97A-4A8A-A209-1AB8EE87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922" y="2712304"/>
            <a:ext cx="1681857" cy="43387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90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SOVRIN</a:t>
            </a:r>
            <a:endParaRPr lang="ru-RU" sz="390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9" name="Picture 9" descr="images (1)">
            <a:extLst>
              <a:ext uri="{FF2B5EF4-FFF2-40B4-BE49-F238E27FC236}">
                <a16:creationId xmlns:a16="http://schemas.microsoft.com/office/drawing/2014/main" id="{2A21E180-3F62-4E68-A713-7C1355DF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90" y="797867"/>
            <a:ext cx="1329236" cy="19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Users\ACER\Searches\Desktop\images1.jpg">
            <a:extLst>
              <a:ext uri="{FF2B5EF4-FFF2-40B4-BE49-F238E27FC236}">
                <a16:creationId xmlns:a16="http://schemas.microsoft.com/office/drawing/2014/main" id="{89F58B6A-6967-4184-81A8-00430599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4" y="4868386"/>
            <a:ext cx="700368" cy="11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CER\Searches\Desktop\images1.jpg">
            <a:extLst>
              <a:ext uri="{FF2B5EF4-FFF2-40B4-BE49-F238E27FC236}">
                <a16:creationId xmlns:a16="http://schemas.microsoft.com/office/drawing/2014/main" id="{762A985E-0F0A-4BE7-BA0A-07F61DCF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35" y="4086616"/>
            <a:ext cx="698743" cy="11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ACER\Searches\Desktop\images1.jpg">
            <a:extLst>
              <a:ext uri="{FF2B5EF4-FFF2-40B4-BE49-F238E27FC236}">
                <a16:creationId xmlns:a16="http://schemas.microsoft.com/office/drawing/2014/main" id="{60B161FA-F1C7-48D4-9739-AF800990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97" y="3319178"/>
            <a:ext cx="698743" cy="11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Users\ACER\Searches\Desktop\images1.jpg">
            <a:extLst>
              <a:ext uri="{FF2B5EF4-FFF2-40B4-BE49-F238E27FC236}">
                <a16:creationId xmlns:a16="http://schemas.microsoft.com/office/drawing/2014/main" id="{861828DC-CD70-4753-8941-6579463D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52" y="2618202"/>
            <a:ext cx="700367" cy="11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C:\Users\ACER\Searches\Desktop\images1.jpg">
            <a:extLst>
              <a:ext uri="{FF2B5EF4-FFF2-40B4-BE49-F238E27FC236}">
                <a16:creationId xmlns:a16="http://schemas.microsoft.com/office/drawing/2014/main" id="{2EDC7AA8-0A2D-4B0B-8FDA-3FAF3818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54" y="1997966"/>
            <a:ext cx="698743" cy="11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C:\Users\ACER\Searches\Desktop\images1.jpg">
            <a:extLst>
              <a:ext uri="{FF2B5EF4-FFF2-40B4-BE49-F238E27FC236}">
                <a16:creationId xmlns:a16="http://schemas.microsoft.com/office/drawing/2014/main" id="{1D6070C4-B472-4A3C-AEA9-EF13DC59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6" y="1304528"/>
            <a:ext cx="830366" cy="13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Users\ACER\Searches\Desktop\images.jpg">
            <a:extLst>
              <a:ext uri="{FF2B5EF4-FFF2-40B4-BE49-F238E27FC236}">
                <a16:creationId xmlns:a16="http://schemas.microsoft.com/office/drawing/2014/main" id="{5421C013-A8D5-4410-8C38-20822242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470" y="4644360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C:\Users\ACER\Searches\Desktop\images.jpg">
            <a:extLst>
              <a:ext uri="{FF2B5EF4-FFF2-40B4-BE49-F238E27FC236}">
                <a16:creationId xmlns:a16="http://schemas.microsoft.com/office/drawing/2014/main" id="{E0B6498E-1B2E-48E6-83A9-73441561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16" y="3850026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C:\Users\ACER\Searches\Desktop\images.jpg">
            <a:extLst>
              <a:ext uri="{FF2B5EF4-FFF2-40B4-BE49-F238E27FC236}">
                <a16:creationId xmlns:a16="http://schemas.microsoft.com/office/drawing/2014/main" id="{B26DBDCD-5070-4654-9690-31CA36C9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70" y="3099068"/>
            <a:ext cx="929490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C:\Users\ACER\Searches\Desktop\images.jpg">
            <a:extLst>
              <a:ext uri="{FF2B5EF4-FFF2-40B4-BE49-F238E27FC236}">
                <a16:creationId xmlns:a16="http://schemas.microsoft.com/office/drawing/2014/main" id="{0109444E-7CA3-404E-BB89-D1F49B39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80" y="2402004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:\Users\ACER\Searches\Desktop\images.jpg">
            <a:extLst>
              <a:ext uri="{FF2B5EF4-FFF2-40B4-BE49-F238E27FC236}">
                <a16:creationId xmlns:a16="http://schemas.microsoft.com/office/drawing/2014/main" id="{2622C8FE-75AF-4855-AFF1-51F02106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63" y="1773396"/>
            <a:ext cx="927866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C:\Users\ACER\Searches\Desktop\images.jpg">
            <a:extLst>
              <a:ext uri="{FF2B5EF4-FFF2-40B4-BE49-F238E27FC236}">
                <a16:creationId xmlns:a16="http://schemas.microsoft.com/office/drawing/2014/main" id="{AFDBB048-2D95-4E3C-9504-95BD74E8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0" y="1325071"/>
            <a:ext cx="92786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F5D408D-7D5E-46C3-93F7-4D3CE6D8A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25" y="888866"/>
            <a:ext cx="1155363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0210-B0A2-40E7-9C38-F681D8C1322E}"/>
              </a:ext>
            </a:extLst>
          </p:cNvPr>
          <p:cNvSpPr/>
          <p:nvPr/>
        </p:nvSpPr>
        <p:spPr bwMode="auto">
          <a:xfrm>
            <a:off x="1072441" y="6031936"/>
            <a:ext cx="10430584" cy="638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901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1D0D525-899E-4F86-982C-372988E8CEBC}"/>
              </a:ext>
            </a:extLst>
          </p:cNvPr>
          <p:cNvSpPr/>
          <p:nvPr/>
        </p:nvSpPr>
        <p:spPr bwMode="auto">
          <a:xfrm>
            <a:off x="2321241" y="2339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Блок-схема: альтернативный процесс 50">
            <a:extLst>
              <a:ext uri="{FF2B5EF4-FFF2-40B4-BE49-F238E27FC236}">
                <a16:creationId xmlns:a16="http://schemas.microsoft.com/office/drawing/2014/main" id="{2AF50B36-6C11-4401-AFBC-A166F0640ADF}"/>
              </a:ext>
            </a:extLst>
          </p:cNvPr>
          <p:cNvSpPr/>
          <p:nvPr/>
        </p:nvSpPr>
        <p:spPr bwMode="auto">
          <a:xfrm>
            <a:off x="3068733" y="2339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9" descr="images (1)">
            <a:extLst>
              <a:ext uri="{FF2B5EF4-FFF2-40B4-BE49-F238E27FC236}">
                <a16:creationId xmlns:a16="http://schemas.microsoft.com/office/drawing/2014/main" id="{148EAA04-3E63-4147-953B-C73D8B9B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67" y="896990"/>
            <a:ext cx="1329236" cy="19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ED861A1-B822-46A4-9C9F-B7C3DEF6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02" y="987989"/>
            <a:ext cx="1155363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3A5919CC-38C3-4575-9002-A90CCFCB11E6}"/>
              </a:ext>
            </a:extLst>
          </p:cNvPr>
          <p:cNvSpPr/>
          <p:nvPr/>
        </p:nvSpPr>
        <p:spPr bwMode="auto">
          <a:xfrm>
            <a:off x="7930682" y="266497"/>
            <a:ext cx="658117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C78FDEDF-C167-44D8-8593-903D9CD8217D}"/>
              </a:ext>
            </a:extLst>
          </p:cNvPr>
          <p:cNvSpPr/>
          <p:nvPr/>
        </p:nvSpPr>
        <p:spPr bwMode="auto">
          <a:xfrm>
            <a:off x="8679797" y="266497"/>
            <a:ext cx="656493" cy="5313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6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4" name="TextBox 1">
            <a:extLst>
              <a:ext uri="{FF2B5EF4-FFF2-40B4-BE49-F238E27FC236}">
                <a16:creationId xmlns:a16="http://schemas.microsoft.com/office/drawing/2014/main" id="{4F053421-F788-40DB-AEA3-6CBB28C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46" y="3150910"/>
            <a:ext cx="1939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0" dirty="0"/>
              <a:t>E = </a:t>
            </a:r>
            <a:r>
              <a:rPr lang="en-US" altLang="ru-RU" sz="3200" b="0" dirty="0" err="1"/>
              <a:t>mgh</a:t>
            </a:r>
            <a:endParaRPr lang="ru-RU" altLang="ru-RU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48365" y="5293624"/>
                <a:ext cx="1906021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800" dirty="0"/>
                  <a:t>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9728" name="TextBox 42">
                <a:extLst>
                  <a:ext uri="{FF2B5EF4-FFF2-40B4-BE49-F238E27FC236}">
                    <a16:creationId xmlns:a16="http://schemas.microsoft.com/office/drawing/2014/main" id="{A1C198A4-DCB8-400F-9113-9A9F680E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8365" y="5293624"/>
                <a:ext cx="1906021" cy="712631"/>
              </a:xfrm>
              <a:prstGeom prst="rect">
                <a:avLst/>
              </a:prstGeom>
              <a:blipFill>
                <a:blip r:embed="rId8"/>
                <a:stretch>
                  <a:fillRect l="-6390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29" name="TextBox 43">
            <a:extLst>
              <a:ext uri="{FF2B5EF4-FFF2-40B4-BE49-F238E27FC236}">
                <a16:creationId xmlns:a16="http://schemas.microsoft.com/office/drawing/2014/main" id="{7665BEFD-56EC-4E09-B04A-5276E9099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288" y="3924115"/>
            <a:ext cx="1944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800" b="0" dirty="0">
                <a:latin typeface="Arial" panose="020B0604020202020204" pitchFamily="34" charset="0"/>
              </a:rPr>
              <a:t>1 </a:t>
            </a:r>
            <a:r>
              <a:rPr lang="en-US" altLang="ru-RU" sz="2800" b="0" dirty="0" err="1">
                <a:latin typeface="Arial" panose="020B0604020202020204" pitchFamily="34" charset="0"/>
              </a:rPr>
              <a:t>atm.bos</a:t>
            </a:r>
            <a:endParaRPr lang="ru-RU" altLang="ru-RU" sz="2800" b="0" dirty="0">
              <a:latin typeface="Arial" panose="020B0604020202020204" pitchFamily="34" charset="0"/>
            </a:endParaRPr>
          </a:p>
        </p:txBody>
      </p:sp>
      <p:sp>
        <p:nvSpPr>
          <p:cNvPr id="29730" name="TextBox 44">
            <a:extLst>
              <a:ext uri="{FF2B5EF4-FFF2-40B4-BE49-F238E27FC236}">
                <a16:creationId xmlns:a16="http://schemas.microsoft.com/office/drawing/2014/main" id="{5B8C3806-4FFD-4792-8297-2036D3051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288" y="4562424"/>
            <a:ext cx="18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0" dirty="0"/>
              <a:t>F = m g</a:t>
            </a:r>
            <a:endParaRPr lang="ru-RU" alt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FF0F5-1E7D-4045-8460-05FD25727122}"/>
                  </a:ext>
                </a:extLst>
              </p:cNvPr>
              <p:cNvSpPr txBox="1"/>
              <p:nvPr/>
            </p:nvSpPr>
            <p:spPr>
              <a:xfrm>
                <a:off x="2392947" y="5267818"/>
                <a:ext cx="1329236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FF0F5-1E7D-4045-8460-05FD2572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47" y="5267818"/>
                <a:ext cx="1329236" cy="7288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/>
              <p:nvPr/>
            </p:nvSpPr>
            <p:spPr>
              <a:xfrm>
                <a:off x="7936819" y="4477632"/>
                <a:ext cx="1005596" cy="80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82EDA9-63B0-4353-A4E1-EAA4137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819" y="4477632"/>
                <a:ext cx="1005596" cy="802399"/>
              </a:xfrm>
              <a:prstGeom prst="rect">
                <a:avLst/>
              </a:prstGeom>
              <a:blipFill>
                <a:blip r:embed="rId10"/>
                <a:stretch>
                  <a:fillRect l="-9697" b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D5B06B3-CC3E-4BCD-AA08-3B93B12EE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144" y="3830813"/>
                <a:ext cx="175271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ru-RU" sz="3200" b="0" dirty="0"/>
                  <a:t>F =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ru-RU" sz="3200" b="0" dirty="0"/>
                  <a:t> g V </a:t>
                </a:r>
                <a:endParaRPr lang="ru-RU" altLang="ru-RU" sz="3200" b="0" dirty="0"/>
              </a:p>
            </p:txBody>
          </p:sp>
        </mc:Choice>
        <mc:Fallback xmlns="">
          <p:sp>
            <p:nvSpPr>
              <p:cNvPr id="38" name="TextBox 44">
                <a:extLst>
                  <a:ext uri="{FF2B5EF4-FFF2-40B4-BE49-F238E27FC236}">
                    <a16:creationId xmlns:a16="http://schemas.microsoft.com/office/drawing/2014/main" id="{7D5B06B3-CC3E-4BCD-AA08-3B93B12E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144" y="3830813"/>
                <a:ext cx="1752710" cy="584775"/>
              </a:xfrm>
              <a:prstGeom prst="rect">
                <a:avLst/>
              </a:prstGeom>
              <a:blipFill>
                <a:blip r:embed="rId11"/>
                <a:stretch>
                  <a:fillRect l="-8681" t="-12500" r="-625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4">
                <a:extLst>
                  <a:ext uri="{FF2B5EF4-FFF2-40B4-BE49-F238E27FC236}">
                    <a16:creationId xmlns:a16="http://schemas.microsoft.com/office/drawing/2014/main" id="{4BD809A4-CC64-4D0A-BA6A-B7B97282C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4129" y="3009428"/>
                <a:ext cx="1681857" cy="83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altLang="ru-RU" sz="2400" b="0" dirty="0"/>
              </a:p>
            </p:txBody>
          </p:sp>
        </mc:Choice>
        <mc:Fallback xmlns="">
          <p:sp>
            <p:nvSpPr>
              <p:cNvPr id="43" name="TextBox 44">
                <a:extLst>
                  <a:ext uri="{FF2B5EF4-FFF2-40B4-BE49-F238E27FC236}">
                    <a16:creationId xmlns:a16="http://schemas.microsoft.com/office/drawing/2014/main" id="{4BD809A4-CC64-4D0A-BA6A-B7B97282C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4129" y="3009428"/>
                <a:ext cx="1681857" cy="831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0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56" grpId="0" animBg="1"/>
      <p:bldP spid="57" grpId="0" animBg="1"/>
      <p:bldP spid="29724" grpId="0"/>
      <p:bldP spid="29729" grpId="0"/>
      <p:bldP spid="29730" grpId="0"/>
      <p:bldP spid="37" grpId="0"/>
      <p:bldP spid="38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7677</TotalTime>
  <Words>1115</Words>
  <Application>Microsoft Office PowerPoint</Application>
  <PresentationFormat>Произвольный</PresentationFormat>
  <Paragraphs>235</Paragraphs>
  <Slides>33</Slides>
  <Notes>6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Constantia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515</cp:revision>
  <dcterms:created xsi:type="dcterms:W3CDTF">2020-04-13T08:05:16Z</dcterms:created>
  <dcterms:modified xsi:type="dcterms:W3CDTF">2020-10-29T15:46:03Z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