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0" r:id="rId2"/>
    <p:sldId id="677" r:id="rId3"/>
    <p:sldId id="700" r:id="rId4"/>
    <p:sldId id="686" r:id="rId5"/>
    <p:sldId id="683" r:id="rId6"/>
    <p:sldId id="685" r:id="rId7"/>
    <p:sldId id="696" r:id="rId8"/>
    <p:sldId id="697" r:id="rId9"/>
    <p:sldId id="698" r:id="rId10"/>
    <p:sldId id="699" r:id="rId11"/>
    <p:sldId id="687" r:id="rId12"/>
    <p:sldId id="688" r:id="rId13"/>
    <p:sldId id="691" r:id="rId14"/>
    <p:sldId id="692" r:id="rId15"/>
    <p:sldId id="589" r:id="rId16"/>
    <p:sldId id="680" r:id="rId17"/>
    <p:sldId id="694" r:id="rId18"/>
    <p:sldId id="695" r:id="rId19"/>
    <p:sldId id="681" r:id="rId20"/>
    <p:sldId id="605" r:id="rId21"/>
    <p:sldId id="616" r:id="rId2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DA09-2C77-4228-92F5-178EC11B578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FD30E-00D7-40E5-BDEE-8D220555C55F}">
      <dgm:prSet phldrT="[Текст]" custT="1"/>
      <dgm:spPr/>
      <dgm:t>
        <a:bodyPr/>
        <a:lstStyle/>
        <a:p>
          <a:r>
            <a:rPr lang="en-US" sz="8000" b="1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6C558B29-79DB-459E-9198-7BAAAC266E73}" type="parTrans" cxnId="{9920CFD4-B3F5-465F-B060-B4CA341CE39B}">
      <dgm:prSet/>
      <dgm:spPr/>
      <dgm:t>
        <a:bodyPr/>
        <a:lstStyle/>
        <a:p>
          <a:endParaRPr lang="ru-RU"/>
        </a:p>
      </dgm:t>
    </dgm:pt>
    <dgm:pt modelId="{0473F8E8-FD03-4C0C-98B4-10A9E4FB1DDA}" type="sibTrans" cxnId="{9920CFD4-B3F5-465F-B060-B4CA341CE39B}">
      <dgm:prSet/>
      <dgm:spPr/>
      <dgm:t>
        <a:bodyPr/>
        <a:lstStyle/>
        <a:p>
          <a:endParaRPr lang="ru-RU"/>
        </a:p>
      </dgm:t>
    </dgm:pt>
    <dgm:pt modelId="{34C0CA52-FEC2-4F38-9FE0-E8F50C3915C3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7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6E6D3-C75C-48C4-96CA-3AC9D30D9B80}" type="parTrans" cxnId="{DAC32B68-9858-4768-ADA7-BDB67692989A}">
      <dgm:prSet/>
      <dgm:spPr/>
      <dgm:t>
        <a:bodyPr/>
        <a:lstStyle/>
        <a:p>
          <a:endParaRPr lang="ru-RU"/>
        </a:p>
      </dgm:t>
    </dgm:pt>
    <dgm:pt modelId="{AFCD8CAB-BF61-4849-A339-5DAA54723C4E}" type="sibTrans" cxnId="{DAC32B68-9858-4768-ADA7-BDB67692989A}">
      <dgm:prSet/>
      <dgm:spPr/>
      <dgm:t>
        <a:bodyPr/>
        <a:lstStyle/>
        <a:p>
          <a:endParaRPr lang="ru-RU"/>
        </a:p>
      </dgm:t>
    </dgm:pt>
    <dgm:pt modelId="{26589AFA-7E13-453B-8BE3-665660AFDC2C}">
      <dgm:prSet phldrT="[Текст]" custT="1"/>
      <dgm:spPr/>
      <dgm:t>
        <a:bodyPr/>
        <a:lstStyle/>
        <a:p>
          <a:r>
            <a:rPr lang="en-US" sz="8800" dirty="0">
              <a:latin typeface="Arial Black" panose="020B0A04020102020204" pitchFamily="34" charset="0"/>
            </a:rPr>
            <a:t>2</a:t>
          </a:r>
          <a:endParaRPr lang="ru-RU" sz="8800" dirty="0">
            <a:latin typeface="Arial Black" panose="020B0A04020102020204" pitchFamily="34" charset="0"/>
          </a:endParaRPr>
        </a:p>
      </dgm:t>
    </dgm:pt>
    <dgm:pt modelId="{674A7B5F-691B-4C0D-A4ED-E940637A97F0}" type="parTrans" cxnId="{200F0757-47EF-479B-842B-F8D0669DC98D}">
      <dgm:prSet/>
      <dgm:spPr/>
      <dgm:t>
        <a:bodyPr/>
        <a:lstStyle/>
        <a:p>
          <a:endParaRPr lang="ru-RU"/>
        </a:p>
      </dgm:t>
    </dgm:pt>
    <dgm:pt modelId="{7B11EF0F-92CF-4EFB-9422-6ABDEF7F71FE}" type="sibTrans" cxnId="{200F0757-47EF-479B-842B-F8D0669DC98D}">
      <dgm:prSet/>
      <dgm:spPr/>
      <dgm:t>
        <a:bodyPr/>
        <a:lstStyle/>
        <a:p>
          <a:endParaRPr lang="ru-RU"/>
        </a:p>
      </dgm:t>
    </dgm:pt>
    <dgm:pt modelId="{ECA60A4A-F73B-4114-84E8-DA015FCA00B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217F-C034-4C7E-8387-7E60B6459840}" type="parTrans" cxnId="{8C6892FF-7634-4D23-9D85-C31467D88C86}">
      <dgm:prSet/>
      <dgm:spPr/>
      <dgm:t>
        <a:bodyPr/>
        <a:lstStyle/>
        <a:p>
          <a:endParaRPr lang="ru-RU"/>
        </a:p>
      </dgm:t>
    </dgm:pt>
    <dgm:pt modelId="{F722016B-48B3-4363-AC7D-917B66098AB5}" type="sibTrans" cxnId="{8C6892FF-7634-4D23-9D85-C31467D88C86}">
      <dgm:prSet/>
      <dgm:spPr/>
      <dgm:t>
        <a:bodyPr/>
        <a:lstStyle/>
        <a:p>
          <a:endParaRPr lang="ru-RU"/>
        </a:p>
      </dgm:t>
    </dgm:pt>
    <dgm:pt modelId="{C6AC63F3-75D9-4C65-9D27-29176FD8835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939D-1A86-44D7-9BD2-8B486BF76627}" type="parTrans" cxnId="{595D661C-B0CE-4B28-9ED5-E5EE0C89AF55}">
      <dgm:prSet/>
      <dgm:spPr/>
      <dgm:t>
        <a:bodyPr/>
        <a:lstStyle/>
        <a:p>
          <a:endParaRPr lang="ru-RU"/>
        </a:p>
      </dgm:t>
    </dgm:pt>
    <dgm:pt modelId="{CE4ED797-6E48-4D6B-9A26-5FBCAD35B4D4}" type="sibTrans" cxnId="{595D661C-B0CE-4B28-9ED5-E5EE0C89AF55}">
      <dgm:prSet/>
      <dgm:spPr/>
      <dgm:t>
        <a:bodyPr/>
        <a:lstStyle/>
        <a:p>
          <a:endParaRPr lang="ru-RU"/>
        </a:p>
      </dgm:t>
    </dgm:pt>
    <dgm:pt modelId="{E9DF79B7-9186-4478-8C3E-C0F8E8B2DDA0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88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8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906AA-E98B-46B7-A2C1-A1C1A73B93B2}" type="parTrans" cxnId="{92495E3E-1AB4-4287-B371-2C1D9CAA4E63}">
      <dgm:prSet/>
      <dgm:spPr/>
      <dgm:t>
        <a:bodyPr/>
        <a:lstStyle/>
        <a:p>
          <a:endParaRPr lang="ru-RU"/>
        </a:p>
      </dgm:t>
    </dgm:pt>
    <dgm:pt modelId="{6F545B4E-AC77-482E-987F-BF920A9B0475}" type="sibTrans" cxnId="{92495E3E-1AB4-4287-B371-2C1D9CAA4E63}">
      <dgm:prSet/>
      <dgm:spPr/>
      <dgm:t>
        <a:bodyPr/>
        <a:lstStyle/>
        <a:p>
          <a:endParaRPr lang="ru-RU"/>
        </a:p>
      </dgm:t>
    </dgm:pt>
    <dgm:pt modelId="{513B498F-4B9F-449D-8C79-CD0A28C25EB6}" type="pres">
      <dgm:prSet presAssocID="{EEA0DA09-2C77-4228-92F5-178EC11B578B}" presName="linearFlow" presStyleCnt="0">
        <dgm:presLayoutVars>
          <dgm:dir/>
          <dgm:animLvl val="lvl"/>
          <dgm:resizeHandles val="exact"/>
        </dgm:presLayoutVars>
      </dgm:prSet>
      <dgm:spPr/>
    </dgm:pt>
    <dgm:pt modelId="{289F8D8D-26AF-4785-9793-C55C4011E09D}" type="pres">
      <dgm:prSet presAssocID="{126FD30E-00D7-40E5-BDEE-8D220555C55F}" presName="composite" presStyleCnt="0"/>
      <dgm:spPr/>
    </dgm:pt>
    <dgm:pt modelId="{A73F038E-A685-477F-B9EC-5CD0AE402159}" type="pres">
      <dgm:prSet presAssocID="{126FD30E-00D7-40E5-BDEE-8D220555C55F}" presName="parentText" presStyleLbl="alignNode1" presStyleIdx="0" presStyleCnt="3" custLinFactNeighborX="0" custLinFactNeighborY="-370">
        <dgm:presLayoutVars>
          <dgm:chMax val="1"/>
          <dgm:bulletEnabled val="1"/>
        </dgm:presLayoutVars>
      </dgm:prSet>
      <dgm:spPr/>
    </dgm:pt>
    <dgm:pt modelId="{3BD2CF26-884C-42F3-8127-D8B2DF327414}" type="pres">
      <dgm:prSet presAssocID="{126FD30E-00D7-40E5-BDEE-8D220555C55F}" presName="descendantText" presStyleLbl="alignAcc1" presStyleIdx="0" presStyleCnt="3" custLinFactNeighborX="-150" custLinFactNeighborY="-298">
        <dgm:presLayoutVars>
          <dgm:bulletEnabled val="1"/>
        </dgm:presLayoutVars>
      </dgm:prSet>
      <dgm:spPr/>
    </dgm:pt>
    <dgm:pt modelId="{669FDBCE-606B-4C2F-A3F8-BD3C9B144387}" type="pres">
      <dgm:prSet presAssocID="{0473F8E8-FD03-4C0C-98B4-10A9E4FB1DDA}" presName="sp" presStyleCnt="0"/>
      <dgm:spPr/>
    </dgm:pt>
    <dgm:pt modelId="{DC649A5C-13C9-4CEC-A35F-760D6A060555}" type="pres">
      <dgm:prSet presAssocID="{26589AFA-7E13-453B-8BE3-665660AFDC2C}" presName="composite" presStyleCnt="0"/>
      <dgm:spPr/>
    </dgm:pt>
    <dgm:pt modelId="{F41AC1C6-18A7-4958-B3B4-A56E905B1B3C}" type="pres">
      <dgm:prSet presAssocID="{26589AFA-7E13-453B-8BE3-665660AFDC2C}" presName="parentText" presStyleLbl="alignNode1" presStyleIdx="1" presStyleCnt="3" custLinFactNeighborX="-3916" custLinFactNeighborY="0">
        <dgm:presLayoutVars>
          <dgm:chMax val="1"/>
          <dgm:bulletEnabled val="1"/>
        </dgm:presLayoutVars>
      </dgm:prSet>
      <dgm:spPr/>
    </dgm:pt>
    <dgm:pt modelId="{482AE328-CBAA-4EC8-BB04-43C4D8B148D6}" type="pres">
      <dgm:prSet presAssocID="{26589AFA-7E13-453B-8BE3-665660AFDC2C}" presName="descendantText" presStyleLbl="alignAcc1" presStyleIdx="1" presStyleCnt="3" custLinFactNeighborX="188" custLinFactNeighborY="992">
        <dgm:presLayoutVars>
          <dgm:bulletEnabled val="1"/>
        </dgm:presLayoutVars>
      </dgm:prSet>
      <dgm:spPr/>
    </dgm:pt>
    <dgm:pt modelId="{6DC698FB-2491-4079-A954-90F39702B029}" type="pres">
      <dgm:prSet presAssocID="{7B11EF0F-92CF-4EFB-9422-6ABDEF7F71FE}" presName="sp" presStyleCnt="0"/>
      <dgm:spPr/>
    </dgm:pt>
    <dgm:pt modelId="{03A3FC21-487E-434F-98C6-12DE1446FCD1}" type="pres">
      <dgm:prSet presAssocID="{E9DF79B7-9186-4478-8C3E-C0F8E8B2DDA0}" presName="composite" presStyleCnt="0"/>
      <dgm:spPr/>
    </dgm:pt>
    <dgm:pt modelId="{6E8F459E-C3C6-4809-A111-06523F2FD4EA}" type="pres">
      <dgm:prSet presAssocID="{E9DF79B7-9186-4478-8C3E-C0F8E8B2DDA0}" presName="parentText" presStyleLbl="alignNode1" presStyleIdx="2" presStyleCnt="3" custLinFactNeighborY="278">
        <dgm:presLayoutVars>
          <dgm:chMax val="1"/>
          <dgm:bulletEnabled val="1"/>
        </dgm:presLayoutVars>
      </dgm:prSet>
      <dgm:spPr/>
    </dgm:pt>
    <dgm:pt modelId="{62A136E0-E7E2-4776-A2CC-21460591F32F}" type="pres">
      <dgm:prSet presAssocID="{E9DF79B7-9186-4478-8C3E-C0F8E8B2DDA0}" presName="descendantText" presStyleLbl="alignAcc1" presStyleIdx="2" presStyleCnt="3" custLinFactNeighborX="188" custLinFactNeighborY="2134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</dgm:spPr>
    </dgm:pt>
  </dgm:ptLst>
  <dgm:cxnLst>
    <dgm:cxn modelId="{D41AFF01-F49F-49D8-B11C-5C11902AF6CB}" type="presOf" srcId="{E9DF79B7-9186-4478-8C3E-C0F8E8B2DDA0}" destId="{6E8F459E-C3C6-4809-A111-06523F2FD4EA}" srcOrd="0" destOrd="0" presId="urn:microsoft.com/office/officeart/2005/8/layout/chevron2"/>
    <dgm:cxn modelId="{03FEE918-1981-43EA-A978-963E417365DB}" type="presOf" srcId="{C6AC63F3-75D9-4C65-9D27-29176FD88350}" destId="{482AE328-CBAA-4EC8-BB04-43C4D8B148D6}" srcOrd="0" destOrd="1" presId="urn:microsoft.com/office/officeart/2005/8/layout/chevron2"/>
    <dgm:cxn modelId="{595D661C-B0CE-4B28-9ED5-E5EE0C89AF55}" srcId="{26589AFA-7E13-453B-8BE3-665660AFDC2C}" destId="{C6AC63F3-75D9-4C65-9D27-29176FD88350}" srcOrd="1" destOrd="0" parTransId="{6AA6939D-1A86-44D7-9BD2-8B486BF76627}" sibTransId="{CE4ED797-6E48-4D6B-9A26-5FBCAD35B4D4}"/>
    <dgm:cxn modelId="{92495E3E-1AB4-4287-B371-2C1D9CAA4E63}" srcId="{EEA0DA09-2C77-4228-92F5-178EC11B578B}" destId="{E9DF79B7-9186-4478-8C3E-C0F8E8B2DDA0}" srcOrd="2" destOrd="0" parTransId="{A0C906AA-E98B-46B7-A2C1-A1C1A73B93B2}" sibTransId="{6F545B4E-AC77-482E-987F-BF920A9B0475}"/>
    <dgm:cxn modelId="{DAC32B68-9858-4768-ADA7-BDB67692989A}" srcId="{126FD30E-00D7-40E5-BDEE-8D220555C55F}" destId="{34C0CA52-FEC2-4F38-9FE0-E8F50C3915C3}" srcOrd="0" destOrd="0" parTransId="{EBA6E6D3-C75C-48C4-96CA-3AC9D30D9B80}" sibTransId="{AFCD8CAB-BF61-4849-A339-5DAA54723C4E}"/>
    <dgm:cxn modelId="{2A05FF68-623D-40EE-B6AD-49313576A5C7}" type="presOf" srcId="{ECA60A4A-F73B-4114-84E8-DA015FCA00B0}" destId="{482AE328-CBAA-4EC8-BB04-43C4D8B148D6}" srcOrd="0" destOrd="0" presId="urn:microsoft.com/office/officeart/2005/8/layout/chevron2"/>
    <dgm:cxn modelId="{738F2E70-10B9-43D3-BC7B-804B1A3FF9A0}" type="presOf" srcId="{126FD30E-00D7-40E5-BDEE-8D220555C55F}" destId="{A73F038E-A685-477F-B9EC-5CD0AE402159}" srcOrd="0" destOrd="0" presId="urn:microsoft.com/office/officeart/2005/8/layout/chevron2"/>
    <dgm:cxn modelId="{200F0757-47EF-479B-842B-F8D0669DC98D}" srcId="{EEA0DA09-2C77-4228-92F5-178EC11B578B}" destId="{26589AFA-7E13-453B-8BE3-665660AFDC2C}" srcOrd="1" destOrd="0" parTransId="{674A7B5F-691B-4C0D-A4ED-E940637A97F0}" sibTransId="{7B11EF0F-92CF-4EFB-9422-6ABDEF7F71FE}"/>
    <dgm:cxn modelId="{B81D989B-2155-4DD5-84AD-53C896496D56}" type="presOf" srcId="{26589AFA-7E13-453B-8BE3-665660AFDC2C}" destId="{F41AC1C6-18A7-4958-B3B4-A56E905B1B3C}" srcOrd="0" destOrd="0" presId="urn:microsoft.com/office/officeart/2005/8/layout/chevron2"/>
    <dgm:cxn modelId="{988172CB-A924-4E4B-89A7-C0B1C7CD9D24}" type="presOf" srcId="{EEA0DA09-2C77-4228-92F5-178EC11B578B}" destId="{513B498F-4B9F-449D-8C79-CD0A28C25EB6}" srcOrd="0" destOrd="0" presId="urn:microsoft.com/office/officeart/2005/8/layout/chevron2"/>
    <dgm:cxn modelId="{9920CFD4-B3F5-465F-B060-B4CA341CE39B}" srcId="{EEA0DA09-2C77-4228-92F5-178EC11B578B}" destId="{126FD30E-00D7-40E5-BDEE-8D220555C55F}" srcOrd="0" destOrd="0" parTransId="{6C558B29-79DB-459E-9198-7BAAAC266E73}" sibTransId="{0473F8E8-FD03-4C0C-98B4-10A9E4FB1DDA}"/>
    <dgm:cxn modelId="{BF438BF8-5C26-4AA7-95FD-7743920CCEF0}" type="presOf" srcId="{34C0CA52-FEC2-4F38-9FE0-E8F50C3915C3}" destId="{3BD2CF26-884C-42F3-8127-D8B2DF327414}" srcOrd="0" destOrd="0" presId="urn:microsoft.com/office/officeart/2005/8/layout/chevron2"/>
    <dgm:cxn modelId="{8C6892FF-7634-4D23-9D85-C31467D88C86}" srcId="{26589AFA-7E13-453B-8BE3-665660AFDC2C}" destId="{ECA60A4A-F73B-4114-84E8-DA015FCA00B0}" srcOrd="0" destOrd="0" parTransId="{1DF5217F-C034-4C7E-8387-7E60B6459840}" sibTransId="{F722016B-48B3-4363-AC7D-917B66098AB5}"/>
    <dgm:cxn modelId="{2345F6C6-5958-4790-B466-681BA1E7D568}" type="presParOf" srcId="{513B498F-4B9F-449D-8C79-CD0A28C25EB6}" destId="{289F8D8D-26AF-4785-9793-C55C4011E09D}" srcOrd="0" destOrd="0" presId="urn:microsoft.com/office/officeart/2005/8/layout/chevron2"/>
    <dgm:cxn modelId="{4A950C3E-64E2-482C-BB4F-91702BD2227E}" type="presParOf" srcId="{289F8D8D-26AF-4785-9793-C55C4011E09D}" destId="{A73F038E-A685-477F-B9EC-5CD0AE402159}" srcOrd="0" destOrd="0" presId="urn:microsoft.com/office/officeart/2005/8/layout/chevron2"/>
    <dgm:cxn modelId="{251A8F2B-C98D-4A12-8FFB-E9C45EF919B3}" type="presParOf" srcId="{289F8D8D-26AF-4785-9793-C55C4011E09D}" destId="{3BD2CF26-884C-42F3-8127-D8B2DF327414}" srcOrd="1" destOrd="0" presId="urn:microsoft.com/office/officeart/2005/8/layout/chevron2"/>
    <dgm:cxn modelId="{E981A6E9-E7D0-4101-B316-674D4F074A44}" type="presParOf" srcId="{513B498F-4B9F-449D-8C79-CD0A28C25EB6}" destId="{669FDBCE-606B-4C2F-A3F8-BD3C9B144387}" srcOrd="1" destOrd="0" presId="urn:microsoft.com/office/officeart/2005/8/layout/chevron2"/>
    <dgm:cxn modelId="{0436B14D-9EB7-4697-A0CF-CCF0AB9B3BA5}" type="presParOf" srcId="{513B498F-4B9F-449D-8C79-CD0A28C25EB6}" destId="{DC649A5C-13C9-4CEC-A35F-760D6A060555}" srcOrd="2" destOrd="0" presId="urn:microsoft.com/office/officeart/2005/8/layout/chevron2"/>
    <dgm:cxn modelId="{00E7FAF8-E762-48A0-879A-B842A861E7C7}" type="presParOf" srcId="{DC649A5C-13C9-4CEC-A35F-760D6A060555}" destId="{F41AC1C6-18A7-4958-B3B4-A56E905B1B3C}" srcOrd="0" destOrd="0" presId="urn:microsoft.com/office/officeart/2005/8/layout/chevron2"/>
    <dgm:cxn modelId="{FF5FF7EF-0541-4260-AECA-41624FD4EF67}" type="presParOf" srcId="{DC649A5C-13C9-4CEC-A35F-760D6A060555}" destId="{482AE328-CBAA-4EC8-BB04-43C4D8B148D6}" srcOrd="1" destOrd="0" presId="urn:microsoft.com/office/officeart/2005/8/layout/chevron2"/>
    <dgm:cxn modelId="{AF111C54-51C5-44F7-98AD-2AC12693E246}" type="presParOf" srcId="{513B498F-4B9F-449D-8C79-CD0A28C25EB6}" destId="{6DC698FB-2491-4079-A954-90F39702B029}" srcOrd="3" destOrd="0" presId="urn:microsoft.com/office/officeart/2005/8/layout/chevron2"/>
    <dgm:cxn modelId="{390D624F-C99E-4C48-BD02-D7A37896D295}" type="presParOf" srcId="{513B498F-4B9F-449D-8C79-CD0A28C25EB6}" destId="{03A3FC21-487E-434F-98C6-12DE1446FCD1}" srcOrd="4" destOrd="0" presId="urn:microsoft.com/office/officeart/2005/8/layout/chevron2"/>
    <dgm:cxn modelId="{B166EDAF-95C1-459A-AB79-B61D776A1C94}" type="presParOf" srcId="{03A3FC21-487E-434F-98C6-12DE1446FCD1}" destId="{6E8F459E-C3C6-4809-A111-06523F2FD4EA}" srcOrd="0" destOrd="0" presId="urn:microsoft.com/office/officeart/2005/8/layout/chevron2"/>
    <dgm:cxn modelId="{BF5CA9FB-18CF-4FE8-BDB6-89E9850F3317}" type="presParOf" srcId="{03A3FC21-487E-434F-98C6-12DE1446FCD1}" destId="{62A136E0-E7E2-4776-A2CC-21460591F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038E-A685-477F-B9EC-5CD0AE402159}">
      <dsp:nvSpPr>
        <dsp:cNvPr id="0" name=""/>
        <dsp:cNvSpPr/>
      </dsp:nvSpPr>
      <dsp:spPr>
        <a:xfrm rot="5400000">
          <a:off x="-290001" y="290001"/>
          <a:ext cx="1933341" cy="13533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-5400000">
        <a:off x="1" y="676668"/>
        <a:ext cx="1353338" cy="580003"/>
      </dsp:txXfrm>
    </dsp:sp>
    <dsp:sp modelId="{3BD2CF26-884C-42F3-8127-D8B2DF327414}">
      <dsp:nvSpPr>
        <dsp:cNvPr id="0" name=""/>
        <dsp:cNvSpPr/>
      </dsp:nvSpPr>
      <dsp:spPr>
        <a:xfrm rot="5400000">
          <a:off x="5557959" y="-4217543"/>
          <a:ext cx="1257332" cy="9695661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064" tIns="45720" rIns="45720" bIns="45720" numCol="1" spcCol="1270" anchor="ctr" anchorCtr="0">
          <a:noAutofit/>
        </a:bodyPr>
        <a:lstStyle/>
        <a:p>
          <a:pPr marL="285750" lvl="1" indent="-28575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7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38795" y="62999"/>
        <a:ext cx="9634283" cy="1134576"/>
      </dsp:txXfrm>
    </dsp:sp>
    <dsp:sp modelId="{F41AC1C6-18A7-4958-B3B4-A56E905B1B3C}">
      <dsp:nvSpPr>
        <dsp:cNvPr id="0" name=""/>
        <dsp:cNvSpPr/>
      </dsp:nvSpPr>
      <dsp:spPr>
        <a:xfrm rot="5400000">
          <a:off x="-290001" y="2037956"/>
          <a:ext cx="1933341" cy="13533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Arial Black" panose="020B0A04020102020204" pitchFamily="34" charset="0"/>
            </a:rPr>
            <a:t>2</a:t>
          </a:r>
          <a:endParaRPr lang="ru-RU" sz="8800" kern="1200" dirty="0">
            <a:latin typeface="Arial Black" panose="020B0A04020102020204" pitchFamily="34" charset="0"/>
          </a:endParaRPr>
        </a:p>
      </dsp:txBody>
      <dsp:txXfrm rot="-5400000">
        <a:off x="1" y="2424623"/>
        <a:ext cx="1353338" cy="580003"/>
      </dsp:txXfrm>
    </dsp:sp>
    <dsp:sp modelId="{482AE328-CBAA-4EC8-BB04-43C4D8B148D6}">
      <dsp:nvSpPr>
        <dsp:cNvPr id="0" name=""/>
        <dsp:cNvSpPr/>
      </dsp:nvSpPr>
      <dsp:spPr>
        <a:xfrm rot="5400000">
          <a:off x="5572833" y="-2459073"/>
          <a:ext cx="1256671" cy="9695661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3338" y="1821768"/>
        <a:ext cx="9634315" cy="1133979"/>
      </dsp:txXfrm>
    </dsp:sp>
    <dsp:sp modelId="{6E8F459E-C3C6-4809-A111-06523F2FD4EA}">
      <dsp:nvSpPr>
        <dsp:cNvPr id="0" name=""/>
        <dsp:cNvSpPr/>
      </dsp:nvSpPr>
      <dsp:spPr>
        <a:xfrm rot="5400000">
          <a:off x="-290001" y="3785910"/>
          <a:ext cx="1933341" cy="1353338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8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172577"/>
        <a:ext cx="1353338" cy="580003"/>
      </dsp:txXfrm>
    </dsp:sp>
    <dsp:sp modelId="{62A136E0-E7E2-4776-A2CC-21460591F32F}">
      <dsp:nvSpPr>
        <dsp:cNvPr id="0" name=""/>
        <dsp:cNvSpPr/>
      </dsp:nvSpPr>
      <dsp:spPr>
        <a:xfrm rot="5400000">
          <a:off x="5572833" y="-702135"/>
          <a:ext cx="1256671" cy="9695661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33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00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80.png"/><Relationship Id="rId4" Type="http://schemas.openxmlformats.org/officeDocument/2006/relationships/image" Target="../media/image120.png"/><Relationship Id="rId9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80.png"/><Relationship Id="rId4" Type="http://schemas.openxmlformats.org/officeDocument/2006/relationships/image" Target="../media/image120.png"/><Relationship Id="rId9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30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101120"/>
            <a:ext cx="12047789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936683" y="1323077"/>
            <a:ext cx="10312281" cy="208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TO‘G‘RI CHIZIQLI 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TEKIS HARAKAT HAQIDA TUSHUNCHA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68728" y="322135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221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2EC3B9-B193-404A-9DCC-51862E77B59D}"/>
              </a:ext>
            </a:extLst>
          </p:cNvPr>
          <p:cNvSpPr/>
          <p:nvPr/>
        </p:nvSpPr>
        <p:spPr>
          <a:xfrm>
            <a:off x="742818" y="4765664"/>
            <a:ext cx="727074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4B43D-1C1F-41E4-A581-DAD89B1654B0}"/>
              </a:ext>
            </a:extLst>
          </p:cNvPr>
          <p:cNvSpPr txBox="1"/>
          <p:nvPr/>
        </p:nvSpPr>
        <p:spPr>
          <a:xfrm>
            <a:off x="1809437" y="6045020"/>
            <a:ext cx="842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60" y="3142154"/>
            <a:ext cx="6661867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FF1E6996-EA31-4C05-95CD-EB07F4F08C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323326"/>
                  </p:ext>
                </p:extLst>
              </p:nvPr>
            </p:nvGraphicFramePr>
            <p:xfrm>
              <a:off x="682625" y="2214562"/>
              <a:ext cx="10668000" cy="4038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739671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25384910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9056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3224098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8138788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5883557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402374775"/>
                        </a:ext>
                      </a:extLst>
                    </a:gridCol>
                  </a:tblGrid>
                  <a:tr h="1346200">
                    <a:tc>
                      <a:txBody>
                        <a:bodyPr/>
                        <a:lstStyle/>
                        <a:p>
                          <a:r>
                            <a:rPr lang="en-US" sz="6600" b="1" dirty="0">
                              <a:solidFill>
                                <a:srgbClr val="002060"/>
                              </a:solidFill>
                            </a:rPr>
                            <a:t>t</a:t>
                          </a:r>
                          <a:endParaRPr lang="ru-RU" sz="6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1 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2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5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10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30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60</a:t>
                          </a:r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23873"/>
                      </a:ext>
                    </a:extLst>
                  </a:tr>
                  <a:tr h="1346200">
                    <a:tc>
                      <a:txBody>
                        <a:bodyPr/>
                        <a:lstStyle/>
                        <a:p>
                          <a:r>
                            <a:rPr lang="en-US" sz="6600" b="1" dirty="0">
                              <a:solidFill>
                                <a:srgbClr val="002060"/>
                              </a:solidFill>
                            </a:rPr>
                            <a:t>S</a:t>
                          </a:r>
                          <a:endParaRPr lang="ru-RU" sz="6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45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520643"/>
                      </a:ext>
                    </a:extLst>
                  </a:tr>
                  <a:tr h="1346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6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oMath>
                            </m:oMathPara>
                          </a14:m>
                          <a:endParaRPr lang="ru-RU" sz="6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338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FF1E6996-EA31-4C05-95CD-EB07F4F08C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323326"/>
                  </p:ext>
                </p:extLst>
              </p:nvPr>
            </p:nvGraphicFramePr>
            <p:xfrm>
              <a:off x="682625" y="2214562"/>
              <a:ext cx="10668000" cy="4038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739671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25384910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9056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3224098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8138788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5883557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402374775"/>
                        </a:ext>
                      </a:extLst>
                    </a:gridCol>
                  </a:tblGrid>
                  <a:tr h="1346200">
                    <a:tc>
                      <a:txBody>
                        <a:bodyPr/>
                        <a:lstStyle/>
                        <a:p>
                          <a:r>
                            <a:rPr lang="en-US" sz="6600" b="1" dirty="0">
                              <a:solidFill>
                                <a:srgbClr val="002060"/>
                              </a:solidFill>
                            </a:rPr>
                            <a:t>t</a:t>
                          </a:r>
                          <a:endParaRPr lang="ru-RU" sz="6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1 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2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5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10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30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/>
                            <a:t>60</a:t>
                          </a:r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23873"/>
                      </a:ext>
                    </a:extLst>
                  </a:tr>
                  <a:tr h="1346200">
                    <a:tc>
                      <a:txBody>
                        <a:bodyPr/>
                        <a:lstStyle/>
                        <a:p>
                          <a:r>
                            <a:rPr lang="en-US" sz="6600" b="1" dirty="0">
                              <a:solidFill>
                                <a:srgbClr val="002060"/>
                              </a:solidFill>
                            </a:rPr>
                            <a:t>S</a:t>
                          </a:r>
                          <a:endParaRPr lang="ru-RU" sz="6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45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  <a:endParaRPr lang="ru-RU" sz="4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520643"/>
                      </a:ext>
                    </a:extLst>
                  </a:tr>
                  <a:tr h="1346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00" t="-215385" r="-601600" b="-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b="1" dirty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endParaRPr lang="ru-RU" sz="4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3386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B806BB-FF0A-4520-BA14-676AAEA4F466}"/>
                  </a:ext>
                </a:extLst>
              </p:cNvPr>
              <p:cNvSpPr txBox="1"/>
              <p:nvPr/>
            </p:nvSpPr>
            <p:spPr>
              <a:xfrm>
                <a:off x="4420098" y="852486"/>
                <a:ext cx="1738809" cy="1364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B806BB-FF0A-4520-BA14-676AAEA4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98" y="852486"/>
                <a:ext cx="1738809" cy="136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5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Tekis harakat</a:t>
            </a:r>
            <a:endParaRPr lang="ru-RU" sz="8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4025" y="3124861"/>
            <a:ext cx="11277600" cy="114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78756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11731625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8096456" y="278235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4410991" y="2782352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2162756" y="1811533"/>
            <a:ext cx="394526" cy="393222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6023690" y="1990015"/>
            <a:ext cx="563931" cy="36038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9760273" y="1995883"/>
            <a:ext cx="533400" cy="360382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>
            <a:off x="516725" y="2441633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2016941" y="2768925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76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645E-6 -4.11578E-6 L 0.31931 0.00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9" y="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02E-6 -4.71732E-6 L 0.30562 0.001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1" y="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658E-6 2.18001E-6 L 0.33038 -0.002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8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4025" y="3124861"/>
            <a:ext cx="11277600" cy="114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78756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11731625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8096456" y="278235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4410991" y="2782352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2162756" y="1811533"/>
            <a:ext cx="394526" cy="393222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6023690" y="1990015"/>
            <a:ext cx="563931" cy="36038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9760273" y="1995883"/>
            <a:ext cx="533400" cy="360382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6"/>
          <a:srcRect l="14912" t="25428" r="14378" b="27195"/>
          <a:stretch/>
        </p:blipFill>
        <p:spPr bwMode="auto">
          <a:xfrm>
            <a:off x="4416425" y="2441633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5916641" y="2768925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58467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68" y="1801080"/>
                <a:ext cx="53845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55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426E-6 -4.11578E-6 L 0.31931 0.00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9" y="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666E-6 -4.71732E-6 L 0.30563 0.001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1" y="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496E-6 2.18001E-6 L 0.33038 -0.002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8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4025" y="3124861"/>
            <a:ext cx="11277600" cy="114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78756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11731625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8096456" y="278235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4410991" y="2782352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2162756" y="1811533"/>
            <a:ext cx="394526" cy="393222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6023690" y="1990015"/>
            <a:ext cx="563931" cy="36038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9760273" y="1995883"/>
            <a:ext cx="533400" cy="360382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8873395" y="3073561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395" y="3073561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9334923" y="401952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923" y="4019522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8"/>
          <a:srcRect l="14912" t="25428" r="14378" b="27195"/>
          <a:stretch/>
        </p:blipFill>
        <p:spPr bwMode="auto">
          <a:xfrm>
            <a:off x="8150225" y="2441633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9650441" y="2768925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95805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568" y="1801080"/>
                <a:ext cx="53845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32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181 L 0.29182 -0.00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86" y="-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4.71732E-6 L 0.17952 0.00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63E-6 2.18001E-6 L 0.22003 -0.011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5" y="-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8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4025" y="3124861"/>
            <a:ext cx="11277600" cy="114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78756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11731625" y="2688728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8096456" y="278235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4410991" y="2782352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2162756" y="1811533"/>
            <a:ext cx="394526" cy="393222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6023690" y="1990015"/>
            <a:ext cx="563931" cy="36038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9760273" y="1995883"/>
            <a:ext cx="533400" cy="360382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30" y="3047312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76" y="3081469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8873395" y="3073561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395" y="3073561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61" y="3981249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77" y="3983564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9334923" y="4019522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923" y="4019522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8"/>
          <a:srcRect l="14912" t="25428" r="14378" b="27195"/>
          <a:stretch/>
        </p:blipFill>
        <p:spPr bwMode="auto">
          <a:xfrm>
            <a:off x="10745093" y="2441633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12245309" y="2768925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2175436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436" y="1801080"/>
                <a:ext cx="53845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9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0553" y="2748796"/>
            <a:ext cx="90408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F324BB-40F3-415A-8918-B2E06476EF76}"/>
              </a:ext>
            </a:extLst>
          </p:cNvPr>
          <p:cNvCxnSpPr>
            <a:cxnSpLocks/>
          </p:cNvCxnSpPr>
          <p:nvPr/>
        </p:nvCxnSpPr>
        <p:spPr>
          <a:xfrm flipH="1">
            <a:off x="710007" y="5481636"/>
            <a:ext cx="8809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7E57C8-345D-441C-A6FE-57BD5FC384B1}"/>
              </a:ext>
            </a:extLst>
          </p:cNvPr>
          <p:cNvCxnSpPr/>
          <p:nvPr/>
        </p:nvCxnSpPr>
        <p:spPr>
          <a:xfrm>
            <a:off x="3497262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55F86F-5E0A-4284-A6B6-36A0D61D9870}"/>
              </a:ext>
            </a:extLst>
          </p:cNvPr>
          <p:cNvCxnSpPr/>
          <p:nvPr/>
        </p:nvCxnSpPr>
        <p:spPr>
          <a:xfrm>
            <a:off x="736995" y="5148262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50553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9519045" y="2400291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6444456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3328987" y="2428867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CA7505B-DA31-488F-BF35-48A35CE1B2F9}"/>
              </a:ext>
            </a:extLst>
          </p:cNvPr>
          <p:cNvCxnSpPr/>
          <p:nvPr/>
        </p:nvCxnSpPr>
        <p:spPr>
          <a:xfrm>
            <a:off x="9519045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D3147C-8912-4BE6-901F-6386262BEBA1}"/>
              </a:ext>
            </a:extLst>
          </p:cNvPr>
          <p:cNvCxnSpPr/>
          <p:nvPr/>
        </p:nvCxnSpPr>
        <p:spPr>
          <a:xfrm>
            <a:off x="6584462" y="5205051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1617821" y="1863525"/>
            <a:ext cx="438131" cy="270856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4722228" y="1883222"/>
            <a:ext cx="476236" cy="276870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7740971" y="1836889"/>
            <a:ext cx="500032" cy="281305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58AA63FD-69A5-479F-A4BB-4762E6B7F68C}"/>
              </a:ext>
            </a:extLst>
          </p:cNvPr>
          <p:cNvSpPr/>
          <p:nvPr/>
        </p:nvSpPr>
        <p:spPr>
          <a:xfrm rot="16200000">
            <a:off x="1830791" y="4712518"/>
            <a:ext cx="497663" cy="2549529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1FF785EB-C66E-4D50-BCBA-BA41E07531B0}"/>
              </a:ext>
            </a:extLst>
          </p:cNvPr>
          <p:cNvSpPr/>
          <p:nvPr/>
        </p:nvSpPr>
        <p:spPr>
          <a:xfrm rot="16200000">
            <a:off x="7818140" y="4655377"/>
            <a:ext cx="53340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ADBF3034-16BF-4BBF-89D0-FAA30FD08929}"/>
              </a:ext>
            </a:extLst>
          </p:cNvPr>
          <p:cNvSpPr/>
          <p:nvPr/>
        </p:nvSpPr>
        <p:spPr>
          <a:xfrm rot="16200000">
            <a:off x="4798539" y="4629844"/>
            <a:ext cx="52145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/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/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/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/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/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blipFill>
                <a:blip r:embed="rId1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/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blipFill>
                <a:blip r:embed="rId1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16CC4ED-A6CE-4054-99EB-93F7118ABC6E}"/>
              </a:ext>
            </a:extLst>
          </p:cNvPr>
          <p:cNvSpPr txBox="1"/>
          <p:nvPr/>
        </p:nvSpPr>
        <p:spPr>
          <a:xfrm>
            <a:off x="9886753" y="1041854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06B0C1-F75A-444E-B659-A12DC06DC845}"/>
              </a:ext>
            </a:extLst>
          </p:cNvPr>
          <p:cNvSpPr txBox="1"/>
          <p:nvPr/>
        </p:nvSpPr>
        <p:spPr>
          <a:xfrm>
            <a:off x="9929022" y="4135756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356430" y="1983164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B57418-3F6E-45C4-B946-4DDCAEA1CD08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761803" y="4822217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1996529" y="2400291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904ABC9-E20F-40EB-83D8-D63F41F37979}"/>
              </a:ext>
            </a:extLst>
          </p:cNvPr>
          <p:cNvCxnSpPr>
            <a:cxnSpLocks/>
          </p:cNvCxnSpPr>
          <p:nvPr/>
        </p:nvCxnSpPr>
        <p:spPr>
          <a:xfrm flipV="1">
            <a:off x="2304218" y="5181599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/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8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HARAKAT TURLARI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31801" y="979972"/>
            <a:ext cx="1132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9FC8-EBCF-4A8F-A1E5-211C2AEDDF4D}"/>
              </a:ext>
            </a:extLst>
          </p:cNvPr>
          <p:cNvSpPr txBox="1"/>
          <p:nvPr/>
        </p:nvSpPr>
        <p:spPr>
          <a:xfrm>
            <a:off x="431801" y="3044545"/>
            <a:ext cx="1152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buAutoNum type="arabi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buAutoNum type="arabi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807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30225" y="1452562"/>
            <a:ext cx="11391900" cy="30469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chiziqdan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2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TO‘G‘RI CHIZIQLI TEKIS HARAKAT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96875" y="1376362"/>
            <a:ext cx="11391900" cy="378565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masofalarni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4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MUSTAHKAMLASH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913CF-0EFB-4757-BF44-4ED0D66A5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34"/>
          <a:stretch/>
        </p:blipFill>
        <p:spPr>
          <a:xfrm>
            <a:off x="227011" y="871536"/>
            <a:ext cx="11582401" cy="228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CBA751-57B6-4C2E-A3D8-B6AD69A01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18" b="35084"/>
          <a:stretch/>
        </p:blipFill>
        <p:spPr>
          <a:xfrm>
            <a:off x="227011" y="3509962"/>
            <a:ext cx="11130857" cy="29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47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3371D5-929E-4948-ABD3-A72BF6B53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820664"/>
              </p:ext>
            </p:extLst>
          </p:nvPr>
        </p:nvGraphicFramePr>
        <p:xfrm>
          <a:off x="377825" y="1300162"/>
          <a:ext cx="110490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63DB5C-2417-401A-BF26-128682F2B4F5}"/>
              </a:ext>
            </a:extLst>
          </p:cNvPr>
          <p:cNvSpPr txBox="1"/>
          <p:nvPr/>
        </p:nvSpPr>
        <p:spPr>
          <a:xfrm>
            <a:off x="2054225" y="1443784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8B241-A39E-4CF6-B8B1-BA00D5A716BB}"/>
              </a:ext>
            </a:extLst>
          </p:cNvPr>
          <p:cNvSpPr txBox="1"/>
          <p:nvPr/>
        </p:nvSpPr>
        <p:spPr>
          <a:xfrm>
            <a:off x="1855787" y="3249400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00F0B-ACD3-43BE-8321-3147BAC4CDF0}"/>
              </a:ext>
            </a:extLst>
          </p:cNvPr>
          <p:cNvSpPr txBox="1"/>
          <p:nvPr/>
        </p:nvSpPr>
        <p:spPr>
          <a:xfrm>
            <a:off x="2026443" y="5002892"/>
            <a:ext cx="881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172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1300162"/>
            <a:ext cx="1158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bilimlaringizdan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krassvord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Krassvordning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kinematika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081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3E9328-1EC8-4D8B-99CA-DECFE918424B}"/>
              </a:ext>
            </a:extLst>
          </p:cNvPr>
          <p:cNvSpPr txBox="1"/>
          <p:nvPr/>
        </p:nvSpPr>
        <p:spPr>
          <a:xfrm>
            <a:off x="530225" y="842962"/>
            <a:ext cx="106549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kupesida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yo’lovchi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turipman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rels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darsxtlar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mashinisti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paravozda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sarflab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poyezdni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harakatlantirmoqdaman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rels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turipti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gapi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1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389E6B-7C96-490E-9780-19737535B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26"/>
          <a:stretch/>
        </p:blipFill>
        <p:spPr>
          <a:xfrm>
            <a:off x="225425" y="1112481"/>
            <a:ext cx="6172200" cy="49808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ARAKAT TURLARI</a:t>
            </a:r>
            <a:endParaRPr lang="ru-RU" sz="6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046F2AD-44E1-45BD-8DE0-D6A4A7C2DE9D}"/>
              </a:ext>
            </a:extLst>
          </p:cNvPr>
          <p:cNvSpPr/>
          <p:nvPr/>
        </p:nvSpPr>
        <p:spPr>
          <a:xfrm>
            <a:off x="5549903" y="2105024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8CB5365-66E4-4917-9293-BCFCB5C4455B}"/>
              </a:ext>
            </a:extLst>
          </p:cNvPr>
          <p:cNvSpPr/>
          <p:nvPr/>
        </p:nvSpPr>
        <p:spPr>
          <a:xfrm>
            <a:off x="5378449" y="2181224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6394FB1-C764-47F6-A7F5-3DAB23607665}"/>
              </a:ext>
            </a:extLst>
          </p:cNvPr>
          <p:cNvSpPr/>
          <p:nvPr/>
        </p:nvSpPr>
        <p:spPr>
          <a:xfrm>
            <a:off x="5119688" y="2271885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CF4F4DD-61CC-455D-8032-383DC82CCBFF}"/>
              </a:ext>
            </a:extLst>
          </p:cNvPr>
          <p:cNvSpPr/>
          <p:nvPr/>
        </p:nvSpPr>
        <p:spPr>
          <a:xfrm>
            <a:off x="4824414" y="240047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133C11-1852-4746-A5C3-1F4D95215DBD}"/>
              </a:ext>
            </a:extLst>
          </p:cNvPr>
          <p:cNvSpPr/>
          <p:nvPr/>
        </p:nvSpPr>
        <p:spPr>
          <a:xfrm>
            <a:off x="2998790" y="314868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A6931C2-382A-493F-9E4D-CBC85A1304BB}"/>
              </a:ext>
            </a:extLst>
          </p:cNvPr>
          <p:cNvSpPr/>
          <p:nvPr/>
        </p:nvSpPr>
        <p:spPr>
          <a:xfrm>
            <a:off x="3883025" y="2787339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DACD653-F0F9-4444-A531-679BF1A0BE3F}"/>
              </a:ext>
            </a:extLst>
          </p:cNvPr>
          <p:cNvSpPr/>
          <p:nvPr/>
        </p:nvSpPr>
        <p:spPr>
          <a:xfrm>
            <a:off x="4484690" y="255287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D5D836-E756-49A8-9989-B633898BE0E8}"/>
              </a:ext>
            </a:extLst>
          </p:cNvPr>
          <p:cNvSpPr/>
          <p:nvPr/>
        </p:nvSpPr>
        <p:spPr>
          <a:xfrm>
            <a:off x="225425" y="4553298"/>
            <a:ext cx="7239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59ED7DC-9C45-481B-9356-B1C0F53BFF6E}"/>
              </a:ext>
            </a:extLst>
          </p:cNvPr>
          <p:cNvSpPr/>
          <p:nvPr/>
        </p:nvSpPr>
        <p:spPr>
          <a:xfrm>
            <a:off x="225425" y="5188916"/>
            <a:ext cx="7239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3E9328-1EC8-4D8B-99CA-DECFE918424B}"/>
              </a:ext>
            </a:extLst>
          </p:cNvPr>
          <p:cNvSpPr txBox="1"/>
          <p:nvPr/>
        </p:nvSpPr>
        <p:spPr>
          <a:xfrm>
            <a:off x="6273803" y="886523"/>
            <a:ext cx="55209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Aravachaga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ko‘rsatilganidek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tomizgich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F38E1C6D-8DE4-4944-BF88-5E0D526E40F4}"/>
              </a:ext>
            </a:extLst>
          </p:cNvPr>
          <p:cNvSpPr/>
          <p:nvPr/>
        </p:nvSpPr>
        <p:spPr>
          <a:xfrm rot="6774275">
            <a:off x="2691909" y="1921236"/>
            <a:ext cx="1423385" cy="165856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C2F4D289-CE04-48C4-8233-0907120FD40D}"/>
              </a:ext>
            </a:extLst>
          </p:cNvPr>
          <p:cNvSpPr/>
          <p:nvPr/>
        </p:nvSpPr>
        <p:spPr>
          <a:xfrm rot="6295725">
            <a:off x="4901802" y="2141766"/>
            <a:ext cx="370687" cy="517413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612E8C-3759-4D5A-95F7-088A7A9FE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44"/>
          <a:stretch/>
        </p:blipFill>
        <p:spPr>
          <a:xfrm>
            <a:off x="377825" y="995362"/>
            <a:ext cx="6248400" cy="52578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046F2AD-44E1-45BD-8DE0-D6A4A7C2DE9D}"/>
              </a:ext>
            </a:extLst>
          </p:cNvPr>
          <p:cNvSpPr/>
          <p:nvPr/>
        </p:nvSpPr>
        <p:spPr>
          <a:xfrm>
            <a:off x="5788025" y="206216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8CB5365-66E4-4917-9293-BCFCB5C4455B}"/>
              </a:ext>
            </a:extLst>
          </p:cNvPr>
          <p:cNvSpPr/>
          <p:nvPr/>
        </p:nvSpPr>
        <p:spPr>
          <a:xfrm>
            <a:off x="5407025" y="221456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6394FB1-C764-47F6-A7F5-3DAB23607665}"/>
              </a:ext>
            </a:extLst>
          </p:cNvPr>
          <p:cNvSpPr/>
          <p:nvPr/>
        </p:nvSpPr>
        <p:spPr>
          <a:xfrm>
            <a:off x="5026025" y="236696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CF4F4DD-61CC-455D-8032-383DC82CCBFF}"/>
              </a:ext>
            </a:extLst>
          </p:cNvPr>
          <p:cNvSpPr/>
          <p:nvPr/>
        </p:nvSpPr>
        <p:spPr>
          <a:xfrm>
            <a:off x="4645025" y="2533649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97E33DA-78A1-4EFC-B825-F1B4F8994E72}"/>
              </a:ext>
            </a:extLst>
          </p:cNvPr>
          <p:cNvSpPr/>
          <p:nvPr/>
        </p:nvSpPr>
        <p:spPr>
          <a:xfrm>
            <a:off x="4264025" y="2747962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133C11-1852-4746-A5C3-1F4D95215DBD}"/>
              </a:ext>
            </a:extLst>
          </p:cNvPr>
          <p:cNvSpPr/>
          <p:nvPr/>
        </p:nvSpPr>
        <p:spPr>
          <a:xfrm>
            <a:off x="3121025" y="3276599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A6931C2-382A-493F-9E4D-CBC85A1304BB}"/>
              </a:ext>
            </a:extLst>
          </p:cNvPr>
          <p:cNvSpPr/>
          <p:nvPr/>
        </p:nvSpPr>
        <p:spPr>
          <a:xfrm>
            <a:off x="3502025" y="3124199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DACD653-F0F9-4444-A531-679BF1A0BE3F}"/>
              </a:ext>
            </a:extLst>
          </p:cNvPr>
          <p:cNvSpPr/>
          <p:nvPr/>
        </p:nvSpPr>
        <p:spPr>
          <a:xfrm>
            <a:off x="3883025" y="2909886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D5D836-E756-49A8-9989-B633898BE0E8}"/>
              </a:ext>
            </a:extLst>
          </p:cNvPr>
          <p:cNvSpPr/>
          <p:nvPr/>
        </p:nvSpPr>
        <p:spPr>
          <a:xfrm>
            <a:off x="377825" y="4805362"/>
            <a:ext cx="762000" cy="53340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E19D4-06F1-4635-8C37-3F44079CD556}"/>
              </a:ext>
            </a:extLst>
          </p:cNvPr>
          <p:cNvSpPr txBox="1"/>
          <p:nvPr/>
        </p:nvSpPr>
        <p:spPr>
          <a:xfrm>
            <a:off x="6626225" y="977889"/>
            <a:ext cx="5397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aravachadagi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kamaytiramiz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aravacha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03C93D03-7EFD-4224-A314-B60B45CD8BB7}"/>
              </a:ext>
            </a:extLst>
          </p:cNvPr>
          <p:cNvSpPr/>
          <p:nvPr/>
        </p:nvSpPr>
        <p:spPr>
          <a:xfrm rot="6159826">
            <a:off x="3093657" y="2949969"/>
            <a:ext cx="511935" cy="65326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A7C1FCD7-C8A4-41AC-BA85-C7FDF84EDEFE}"/>
              </a:ext>
            </a:extLst>
          </p:cNvPr>
          <p:cNvSpPr/>
          <p:nvPr/>
        </p:nvSpPr>
        <p:spPr>
          <a:xfrm rot="6159826">
            <a:off x="3893757" y="2573732"/>
            <a:ext cx="511935" cy="65326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E8CA1A66-2B1F-4622-B738-B2DAE91F5519}"/>
              </a:ext>
            </a:extLst>
          </p:cNvPr>
          <p:cNvSpPr/>
          <p:nvPr/>
        </p:nvSpPr>
        <p:spPr>
          <a:xfrm rot="6159826">
            <a:off x="4713252" y="2223393"/>
            <a:ext cx="433783" cy="643189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68325" y="1528762"/>
            <a:ext cx="11049000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Agar jism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68325" y="1940302"/>
            <a:ext cx="11049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harakatdir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3A843-FABF-4C08-99C5-6342F2107833}"/>
                  </a:ext>
                </a:extLst>
              </p:cNvPr>
              <p:cNvSpPr txBox="1"/>
              <p:nvPr/>
            </p:nvSpPr>
            <p:spPr>
              <a:xfrm>
                <a:off x="1825625" y="3867485"/>
                <a:ext cx="3886200" cy="115929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</a:rPr>
                  <a:t> = const </a:t>
                </a:r>
                <a:endParaRPr lang="ru-RU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3A843-FABF-4C08-99C5-6342F21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25" y="3867485"/>
                <a:ext cx="3886200" cy="1159292"/>
              </a:xfrm>
              <a:prstGeom prst="rect">
                <a:avLst/>
              </a:prstGeom>
              <a:blipFill>
                <a:blip r:embed="rId2"/>
                <a:stretch>
                  <a:fillRect r="-1863" b="-11675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ED0D0EB-1AA7-429C-BCFD-80F72ED1CFF1}"/>
              </a:ext>
            </a:extLst>
          </p:cNvPr>
          <p:cNvSpPr txBox="1"/>
          <p:nvPr/>
        </p:nvSpPr>
        <p:spPr>
          <a:xfrm>
            <a:off x="7312025" y="406241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8B975E7-2F6E-4D35-8C69-106223BADBB2}"/>
              </a:ext>
            </a:extLst>
          </p:cNvPr>
          <p:cNvCxnSpPr>
            <a:cxnSpLocks/>
          </p:cNvCxnSpPr>
          <p:nvPr/>
        </p:nvCxnSpPr>
        <p:spPr>
          <a:xfrm>
            <a:off x="5864225" y="4576762"/>
            <a:ext cx="1219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377825" y="1147762"/>
            <a:ext cx="11658600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1,5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10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E2CFDF-64B5-4502-B17C-DB450FC95A4C}"/>
                  </a:ext>
                </a:extLst>
              </p:cNvPr>
              <p:cNvSpPr txBox="1"/>
              <p:nvPr/>
            </p:nvSpPr>
            <p:spPr>
              <a:xfrm>
                <a:off x="191490" y="1678125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1,5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E2CFDF-64B5-4502-B17C-DB450FC9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0" y="1678125"/>
                <a:ext cx="2743200" cy="707886"/>
              </a:xfrm>
              <a:prstGeom prst="rect">
                <a:avLst/>
              </a:prstGeom>
              <a:blipFill>
                <a:blip r:embed="rId2"/>
                <a:stretch>
                  <a:fillRect t="-15517" r="-400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BE17E-B559-4240-B4E0-71444D54CB68}"/>
                  </a:ext>
                </a:extLst>
              </p:cNvPr>
              <p:cNvSpPr txBox="1"/>
              <p:nvPr/>
            </p:nvSpPr>
            <p:spPr>
              <a:xfrm>
                <a:off x="377825" y="97327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BE17E-B559-4240-B4E0-71444D54C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973276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r="-514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1B3E6-8D35-4258-892D-115A77FF0272}"/>
                  </a:ext>
                </a:extLst>
              </p:cNvPr>
              <p:cNvSpPr txBox="1"/>
              <p:nvPr/>
            </p:nvSpPr>
            <p:spPr>
              <a:xfrm>
                <a:off x="4187825" y="973276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2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1B3E6-8D35-4258-892D-115A77FF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25" y="973276"/>
                <a:ext cx="30480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50AA3-2F97-4DD2-8867-B8167931987F}"/>
                  </a:ext>
                </a:extLst>
              </p:cNvPr>
              <p:cNvSpPr txBox="1"/>
              <p:nvPr/>
            </p:nvSpPr>
            <p:spPr>
              <a:xfrm>
                <a:off x="4170362" y="1811476"/>
                <a:ext cx="23796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 km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50AA3-2F97-4DD2-8867-B8167931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362" y="1811476"/>
                <a:ext cx="2379663" cy="707886"/>
              </a:xfrm>
              <a:prstGeom prst="rect">
                <a:avLst/>
              </a:prstGeom>
              <a:blipFill>
                <a:blip r:embed="rId5"/>
                <a:stretch>
                  <a:fillRect t="-15517" r="-794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4EAFF8-3CF2-4486-9F1C-22E7DFA82206}"/>
                  </a:ext>
                </a:extLst>
              </p:cNvPr>
              <p:cNvSpPr txBox="1"/>
              <p:nvPr/>
            </p:nvSpPr>
            <p:spPr>
              <a:xfrm>
                <a:off x="7616825" y="960713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5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4EAFF8-3CF2-4486-9F1C-22E7DFA8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5" y="960713"/>
                <a:ext cx="3048000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ED2192-F7D7-48F6-B9E0-E1EA8F879F65}"/>
                  </a:ext>
                </a:extLst>
              </p:cNvPr>
              <p:cNvSpPr txBox="1"/>
              <p:nvPr/>
            </p:nvSpPr>
            <p:spPr>
              <a:xfrm>
                <a:off x="7616825" y="1786350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7,5 km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ED2192-F7D7-48F6-B9E0-E1EA8F87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5" y="1786350"/>
                <a:ext cx="3505200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26BA0-56F6-411A-A81B-5FCA61906279}"/>
                  </a:ext>
                </a:extLst>
              </p:cNvPr>
              <p:cNvSpPr txBox="1"/>
              <p:nvPr/>
            </p:nvSpPr>
            <p:spPr>
              <a:xfrm>
                <a:off x="341312" y="3471861"/>
                <a:ext cx="3389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26BA0-56F6-411A-A81B-5FCA6190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2" y="3471861"/>
                <a:ext cx="3389313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9894AF-513A-43B5-BD9C-5EA2E4EDDF92}"/>
                  </a:ext>
                </a:extLst>
              </p:cNvPr>
              <p:cNvSpPr txBox="1"/>
              <p:nvPr/>
            </p:nvSpPr>
            <p:spPr>
              <a:xfrm>
                <a:off x="312737" y="4179747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15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9894AF-513A-43B5-BD9C-5EA2E4EDD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" y="4179747"/>
                <a:ext cx="2743200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DF481E-A46B-4DAD-95A4-150E36BA6488}"/>
                  </a:ext>
                </a:extLst>
              </p:cNvPr>
              <p:cNvSpPr txBox="1"/>
              <p:nvPr/>
            </p:nvSpPr>
            <p:spPr>
              <a:xfrm>
                <a:off x="4017168" y="3471861"/>
                <a:ext cx="3389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30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DF481E-A46B-4DAD-95A4-150E36BA6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68" y="3471861"/>
                <a:ext cx="3389313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FAF05-3BAC-4B4F-9E0E-71CEAC9504F2}"/>
                  </a:ext>
                </a:extLst>
              </p:cNvPr>
              <p:cNvSpPr txBox="1"/>
              <p:nvPr/>
            </p:nvSpPr>
            <p:spPr>
              <a:xfrm>
                <a:off x="3988593" y="4310061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FAF05-3BAC-4B4F-9E0E-71CEAC950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93" y="4310061"/>
                <a:ext cx="2743200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E0E9E7-6701-4378-8BA4-0A016D5BDFA7}"/>
                  </a:ext>
                </a:extLst>
              </p:cNvPr>
              <p:cNvSpPr txBox="1"/>
              <p:nvPr/>
            </p:nvSpPr>
            <p:spPr>
              <a:xfrm>
                <a:off x="7594600" y="3424234"/>
                <a:ext cx="3389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E0E9E7-6701-4378-8BA4-0A016D5B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0" y="3424234"/>
                <a:ext cx="3389313" cy="707886"/>
              </a:xfrm>
              <a:prstGeom prst="rect">
                <a:avLst/>
              </a:prstGeom>
              <a:blipFill>
                <a:blip r:embed="rId1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AAE19D-DB37-4951-8B1A-25EDC2F7C66C}"/>
                  </a:ext>
                </a:extLst>
              </p:cNvPr>
              <p:cNvSpPr txBox="1"/>
              <p:nvPr/>
            </p:nvSpPr>
            <p:spPr>
              <a:xfrm>
                <a:off x="7670799" y="4286247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90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AAE19D-DB37-4951-8B1A-25EDC2F7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99" y="4286247"/>
                <a:ext cx="2743200" cy="707886"/>
              </a:xfrm>
              <a:prstGeom prst="rect">
                <a:avLst/>
              </a:prstGeom>
              <a:blipFill>
                <a:blip r:embed="rId1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1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682</Words>
  <Application>Microsoft Office PowerPoint</Application>
  <PresentationFormat>Произвольный</PresentationFormat>
  <Paragraphs>122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479</cp:revision>
  <dcterms:created xsi:type="dcterms:W3CDTF">2020-04-13T08:05:16Z</dcterms:created>
  <dcterms:modified xsi:type="dcterms:W3CDTF">2020-09-17T08:19:24Z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