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70" r:id="rId2"/>
    <p:sldId id="677" r:id="rId3"/>
    <p:sldId id="700" r:id="rId4"/>
    <p:sldId id="686" r:id="rId5"/>
    <p:sldId id="683" r:id="rId6"/>
    <p:sldId id="685" r:id="rId7"/>
    <p:sldId id="696" r:id="rId8"/>
    <p:sldId id="697" r:id="rId9"/>
    <p:sldId id="698" r:id="rId10"/>
    <p:sldId id="699" r:id="rId11"/>
    <p:sldId id="687" r:id="rId12"/>
    <p:sldId id="688" r:id="rId13"/>
    <p:sldId id="691" r:id="rId14"/>
    <p:sldId id="692" r:id="rId15"/>
    <p:sldId id="589" r:id="rId16"/>
    <p:sldId id="680" r:id="rId17"/>
    <p:sldId id="694" r:id="rId18"/>
    <p:sldId id="695" r:id="rId19"/>
    <p:sldId id="681" r:id="rId20"/>
    <p:sldId id="605" r:id="rId21"/>
    <p:sldId id="616" r:id="rId22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>
      <p:cViewPr varScale="1">
        <p:scale>
          <a:sx n="67" d="100"/>
          <a:sy n="67" d="100"/>
        </p:scale>
        <p:origin x="756" y="78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A0DA09-2C77-4228-92F5-178EC11B578B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6FD30E-00D7-40E5-BDEE-8D220555C55F}">
      <dgm:prSet phldrT="[Текст]" custT="1"/>
      <dgm:spPr/>
      <dgm:t>
        <a:bodyPr/>
        <a:lstStyle/>
        <a:p>
          <a:r>
            <a:rPr lang="en-US" sz="8000" b="1" dirty="0">
              <a:latin typeface="Arial Black" panose="020B0A04020102020204" pitchFamily="34" charset="0"/>
              <a:cs typeface="Arial" panose="020B0604020202020204" pitchFamily="34" charset="0"/>
            </a:rPr>
            <a:t>1</a:t>
          </a:r>
          <a:endParaRPr lang="ru-RU" sz="8000" b="1" dirty="0">
            <a:latin typeface="Arial Black" panose="020B0A04020102020204" pitchFamily="34" charset="0"/>
            <a:cs typeface="Arial" panose="020B0604020202020204" pitchFamily="34" charset="0"/>
          </a:endParaRPr>
        </a:p>
      </dgm:t>
    </dgm:pt>
    <dgm:pt modelId="{6C558B29-79DB-459E-9198-7BAAAC266E73}" type="parTrans" cxnId="{9920CFD4-B3F5-465F-B060-B4CA341CE39B}">
      <dgm:prSet/>
      <dgm:spPr/>
      <dgm:t>
        <a:bodyPr/>
        <a:lstStyle/>
        <a:p>
          <a:endParaRPr lang="ru-RU"/>
        </a:p>
      </dgm:t>
    </dgm:pt>
    <dgm:pt modelId="{0473F8E8-FD03-4C0C-98B4-10A9E4FB1DDA}" type="sibTrans" cxnId="{9920CFD4-B3F5-465F-B060-B4CA341CE39B}">
      <dgm:prSet/>
      <dgm:spPr/>
      <dgm:t>
        <a:bodyPr/>
        <a:lstStyle/>
        <a:p>
          <a:endParaRPr lang="ru-RU"/>
        </a:p>
      </dgm:t>
    </dgm:pt>
    <dgm:pt modelId="{34C0CA52-FEC2-4F38-9FE0-E8F50C3915C3}">
      <dgm:prSet phldrT="[Текст]" custT="1"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endParaRPr lang="ru-RU" sz="7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A6E6D3-C75C-48C4-96CA-3AC9D30D9B80}" type="parTrans" cxnId="{DAC32B68-9858-4768-ADA7-BDB67692989A}">
      <dgm:prSet/>
      <dgm:spPr/>
      <dgm:t>
        <a:bodyPr/>
        <a:lstStyle/>
        <a:p>
          <a:endParaRPr lang="ru-RU"/>
        </a:p>
      </dgm:t>
    </dgm:pt>
    <dgm:pt modelId="{AFCD8CAB-BF61-4849-A339-5DAA54723C4E}" type="sibTrans" cxnId="{DAC32B68-9858-4768-ADA7-BDB67692989A}">
      <dgm:prSet/>
      <dgm:spPr/>
      <dgm:t>
        <a:bodyPr/>
        <a:lstStyle/>
        <a:p>
          <a:endParaRPr lang="ru-RU"/>
        </a:p>
      </dgm:t>
    </dgm:pt>
    <dgm:pt modelId="{26589AFA-7E13-453B-8BE3-665660AFDC2C}">
      <dgm:prSet phldrT="[Текст]" custT="1"/>
      <dgm:spPr/>
      <dgm:t>
        <a:bodyPr/>
        <a:lstStyle/>
        <a:p>
          <a:r>
            <a:rPr lang="en-US" sz="8800" dirty="0">
              <a:latin typeface="Arial Black" panose="020B0A04020102020204" pitchFamily="34" charset="0"/>
            </a:rPr>
            <a:t>2</a:t>
          </a:r>
          <a:endParaRPr lang="ru-RU" sz="8800" dirty="0">
            <a:latin typeface="Arial Black" panose="020B0A04020102020204" pitchFamily="34" charset="0"/>
          </a:endParaRPr>
        </a:p>
      </dgm:t>
    </dgm:pt>
    <dgm:pt modelId="{674A7B5F-691B-4C0D-A4ED-E940637A97F0}" type="parTrans" cxnId="{200F0757-47EF-479B-842B-F8D0669DC98D}">
      <dgm:prSet/>
      <dgm:spPr/>
      <dgm:t>
        <a:bodyPr/>
        <a:lstStyle/>
        <a:p>
          <a:endParaRPr lang="ru-RU"/>
        </a:p>
      </dgm:t>
    </dgm:pt>
    <dgm:pt modelId="{7B11EF0F-92CF-4EFB-9422-6ABDEF7F71FE}" type="sibTrans" cxnId="{200F0757-47EF-479B-842B-F8D0669DC98D}">
      <dgm:prSet/>
      <dgm:spPr/>
      <dgm:t>
        <a:bodyPr/>
        <a:lstStyle/>
        <a:p>
          <a:endParaRPr lang="ru-RU"/>
        </a:p>
      </dgm:t>
    </dgm:pt>
    <dgm:pt modelId="{ECA60A4A-F73B-4114-84E8-DA015FCA00B0}">
      <dgm:prSet phldrT="[Текст]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F5217F-C034-4C7E-8387-7E60B6459840}" type="parTrans" cxnId="{8C6892FF-7634-4D23-9D85-C31467D88C86}">
      <dgm:prSet/>
      <dgm:spPr/>
      <dgm:t>
        <a:bodyPr/>
        <a:lstStyle/>
        <a:p>
          <a:endParaRPr lang="ru-RU"/>
        </a:p>
      </dgm:t>
    </dgm:pt>
    <dgm:pt modelId="{F722016B-48B3-4363-AC7D-917B66098AB5}" type="sibTrans" cxnId="{8C6892FF-7634-4D23-9D85-C31467D88C86}">
      <dgm:prSet/>
      <dgm:spPr/>
      <dgm:t>
        <a:bodyPr/>
        <a:lstStyle/>
        <a:p>
          <a:endParaRPr lang="ru-RU"/>
        </a:p>
      </dgm:t>
    </dgm:pt>
    <dgm:pt modelId="{C6AC63F3-75D9-4C65-9D27-29176FD88350}">
      <dgm:prSet phldrT="[Текст]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A6939D-1A86-44D7-9BD2-8B486BF76627}" type="parTrans" cxnId="{595D661C-B0CE-4B28-9ED5-E5EE0C89AF55}">
      <dgm:prSet/>
      <dgm:spPr/>
      <dgm:t>
        <a:bodyPr/>
        <a:lstStyle/>
        <a:p>
          <a:endParaRPr lang="ru-RU"/>
        </a:p>
      </dgm:t>
    </dgm:pt>
    <dgm:pt modelId="{CE4ED797-6E48-4D6B-9A26-5FBCAD35B4D4}" type="sibTrans" cxnId="{595D661C-B0CE-4B28-9ED5-E5EE0C89AF55}">
      <dgm:prSet/>
      <dgm:spPr/>
      <dgm:t>
        <a:bodyPr/>
        <a:lstStyle/>
        <a:p>
          <a:endParaRPr lang="ru-RU"/>
        </a:p>
      </dgm:t>
    </dgm:pt>
    <dgm:pt modelId="{E9DF79B7-9186-4478-8C3E-C0F8E8B2DDA0}">
      <dgm:prSet phldrT="[Текст]" custT="1"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8800" b="1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ru-RU" sz="8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C906AA-E98B-46B7-A2C1-A1C1A73B93B2}" type="parTrans" cxnId="{92495E3E-1AB4-4287-B371-2C1D9CAA4E63}">
      <dgm:prSet/>
      <dgm:spPr/>
      <dgm:t>
        <a:bodyPr/>
        <a:lstStyle/>
        <a:p>
          <a:endParaRPr lang="ru-RU"/>
        </a:p>
      </dgm:t>
    </dgm:pt>
    <dgm:pt modelId="{6F545B4E-AC77-482E-987F-BF920A9B0475}" type="sibTrans" cxnId="{92495E3E-1AB4-4287-B371-2C1D9CAA4E63}">
      <dgm:prSet/>
      <dgm:spPr/>
      <dgm:t>
        <a:bodyPr/>
        <a:lstStyle/>
        <a:p>
          <a:endParaRPr lang="ru-RU"/>
        </a:p>
      </dgm:t>
    </dgm:pt>
    <dgm:pt modelId="{513B498F-4B9F-449D-8C79-CD0A28C25EB6}" type="pres">
      <dgm:prSet presAssocID="{EEA0DA09-2C77-4228-92F5-178EC11B578B}" presName="linearFlow" presStyleCnt="0">
        <dgm:presLayoutVars>
          <dgm:dir/>
          <dgm:animLvl val="lvl"/>
          <dgm:resizeHandles val="exact"/>
        </dgm:presLayoutVars>
      </dgm:prSet>
      <dgm:spPr/>
    </dgm:pt>
    <dgm:pt modelId="{289F8D8D-26AF-4785-9793-C55C4011E09D}" type="pres">
      <dgm:prSet presAssocID="{126FD30E-00D7-40E5-BDEE-8D220555C55F}" presName="composite" presStyleCnt="0"/>
      <dgm:spPr/>
    </dgm:pt>
    <dgm:pt modelId="{A73F038E-A685-477F-B9EC-5CD0AE402159}" type="pres">
      <dgm:prSet presAssocID="{126FD30E-00D7-40E5-BDEE-8D220555C55F}" presName="parentText" presStyleLbl="alignNode1" presStyleIdx="0" presStyleCnt="3" custLinFactNeighborX="0" custLinFactNeighborY="-370">
        <dgm:presLayoutVars>
          <dgm:chMax val="1"/>
          <dgm:bulletEnabled val="1"/>
        </dgm:presLayoutVars>
      </dgm:prSet>
      <dgm:spPr/>
    </dgm:pt>
    <dgm:pt modelId="{3BD2CF26-884C-42F3-8127-D8B2DF327414}" type="pres">
      <dgm:prSet presAssocID="{126FD30E-00D7-40E5-BDEE-8D220555C55F}" presName="descendantText" presStyleLbl="alignAcc1" presStyleIdx="0" presStyleCnt="3" custLinFactNeighborX="-150" custLinFactNeighborY="-298">
        <dgm:presLayoutVars>
          <dgm:bulletEnabled val="1"/>
        </dgm:presLayoutVars>
      </dgm:prSet>
      <dgm:spPr/>
    </dgm:pt>
    <dgm:pt modelId="{669FDBCE-606B-4C2F-A3F8-BD3C9B144387}" type="pres">
      <dgm:prSet presAssocID="{0473F8E8-FD03-4C0C-98B4-10A9E4FB1DDA}" presName="sp" presStyleCnt="0"/>
      <dgm:spPr/>
    </dgm:pt>
    <dgm:pt modelId="{DC649A5C-13C9-4CEC-A35F-760D6A060555}" type="pres">
      <dgm:prSet presAssocID="{26589AFA-7E13-453B-8BE3-665660AFDC2C}" presName="composite" presStyleCnt="0"/>
      <dgm:spPr/>
    </dgm:pt>
    <dgm:pt modelId="{F41AC1C6-18A7-4958-B3B4-A56E905B1B3C}" type="pres">
      <dgm:prSet presAssocID="{26589AFA-7E13-453B-8BE3-665660AFDC2C}" presName="parentText" presStyleLbl="alignNode1" presStyleIdx="1" presStyleCnt="3" custLinFactNeighborX="-3916" custLinFactNeighborY="0">
        <dgm:presLayoutVars>
          <dgm:chMax val="1"/>
          <dgm:bulletEnabled val="1"/>
        </dgm:presLayoutVars>
      </dgm:prSet>
      <dgm:spPr/>
    </dgm:pt>
    <dgm:pt modelId="{482AE328-CBAA-4EC8-BB04-43C4D8B148D6}" type="pres">
      <dgm:prSet presAssocID="{26589AFA-7E13-453B-8BE3-665660AFDC2C}" presName="descendantText" presStyleLbl="alignAcc1" presStyleIdx="1" presStyleCnt="3" custLinFactNeighborX="188" custLinFactNeighborY="992">
        <dgm:presLayoutVars>
          <dgm:bulletEnabled val="1"/>
        </dgm:presLayoutVars>
      </dgm:prSet>
      <dgm:spPr/>
    </dgm:pt>
    <dgm:pt modelId="{6DC698FB-2491-4079-A954-90F39702B029}" type="pres">
      <dgm:prSet presAssocID="{7B11EF0F-92CF-4EFB-9422-6ABDEF7F71FE}" presName="sp" presStyleCnt="0"/>
      <dgm:spPr/>
    </dgm:pt>
    <dgm:pt modelId="{03A3FC21-487E-434F-98C6-12DE1446FCD1}" type="pres">
      <dgm:prSet presAssocID="{E9DF79B7-9186-4478-8C3E-C0F8E8B2DDA0}" presName="composite" presStyleCnt="0"/>
      <dgm:spPr/>
    </dgm:pt>
    <dgm:pt modelId="{6E8F459E-C3C6-4809-A111-06523F2FD4EA}" type="pres">
      <dgm:prSet presAssocID="{E9DF79B7-9186-4478-8C3E-C0F8E8B2DDA0}" presName="parentText" presStyleLbl="alignNode1" presStyleIdx="2" presStyleCnt="3" custLinFactNeighborY="278">
        <dgm:presLayoutVars>
          <dgm:chMax val="1"/>
          <dgm:bulletEnabled val="1"/>
        </dgm:presLayoutVars>
      </dgm:prSet>
      <dgm:spPr/>
    </dgm:pt>
    <dgm:pt modelId="{62A136E0-E7E2-4776-A2CC-21460591F32F}" type="pres">
      <dgm:prSet presAssocID="{E9DF79B7-9186-4478-8C3E-C0F8E8B2DDA0}" presName="descendantText" presStyleLbl="alignAcc1" presStyleIdx="2" presStyleCnt="3" custLinFactNeighborX="188" custLinFactNeighborY="2134">
        <dgm:presLayoutVars>
          <dgm:bulletEnabled val="1"/>
        </dgm:presLayoutVars>
      </dgm:prSet>
      <dgm:spPr>
        <a:solidFill>
          <a:schemeClr val="accent5">
            <a:lumMod val="40000"/>
            <a:lumOff val="60000"/>
            <a:alpha val="90000"/>
          </a:schemeClr>
        </a:solidFill>
      </dgm:spPr>
    </dgm:pt>
  </dgm:ptLst>
  <dgm:cxnLst>
    <dgm:cxn modelId="{D41AFF01-F49F-49D8-B11C-5C11902AF6CB}" type="presOf" srcId="{E9DF79B7-9186-4478-8C3E-C0F8E8B2DDA0}" destId="{6E8F459E-C3C6-4809-A111-06523F2FD4EA}" srcOrd="0" destOrd="0" presId="urn:microsoft.com/office/officeart/2005/8/layout/chevron2"/>
    <dgm:cxn modelId="{03FEE918-1981-43EA-A978-963E417365DB}" type="presOf" srcId="{C6AC63F3-75D9-4C65-9D27-29176FD88350}" destId="{482AE328-CBAA-4EC8-BB04-43C4D8B148D6}" srcOrd="0" destOrd="1" presId="urn:microsoft.com/office/officeart/2005/8/layout/chevron2"/>
    <dgm:cxn modelId="{595D661C-B0CE-4B28-9ED5-E5EE0C89AF55}" srcId="{26589AFA-7E13-453B-8BE3-665660AFDC2C}" destId="{C6AC63F3-75D9-4C65-9D27-29176FD88350}" srcOrd="1" destOrd="0" parTransId="{6AA6939D-1A86-44D7-9BD2-8B486BF76627}" sibTransId="{CE4ED797-6E48-4D6B-9A26-5FBCAD35B4D4}"/>
    <dgm:cxn modelId="{92495E3E-1AB4-4287-B371-2C1D9CAA4E63}" srcId="{EEA0DA09-2C77-4228-92F5-178EC11B578B}" destId="{E9DF79B7-9186-4478-8C3E-C0F8E8B2DDA0}" srcOrd="2" destOrd="0" parTransId="{A0C906AA-E98B-46B7-A2C1-A1C1A73B93B2}" sibTransId="{6F545B4E-AC77-482E-987F-BF920A9B0475}"/>
    <dgm:cxn modelId="{DAC32B68-9858-4768-ADA7-BDB67692989A}" srcId="{126FD30E-00D7-40E5-BDEE-8D220555C55F}" destId="{34C0CA52-FEC2-4F38-9FE0-E8F50C3915C3}" srcOrd="0" destOrd="0" parTransId="{EBA6E6D3-C75C-48C4-96CA-3AC9D30D9B80}" sibTransId="{AFCD8CAB-BF61-4849-A339-5DAA54723C4E}"/>
    <dgm:cxn modelId="{2A05FF68-623D-40EE-B6AD-49313576A5C7}" type="presOf" srcId="{ECA60A4A-F73B-4114-84E8-DA015FCA00B0}" destId="{482AE328-CBAA-4EC8-BB04-43C4D8B148D6}" srcOrd="0" destOrd="0" presId="urn:microsoft.com/office/officeart/2005/8/layout/chevron2"/>
    <dgm:cxn modelId="{738F2E70-10B9-43D3-BC7B-804B1A3FF9A0}" type="presOf" srcId="{126FD30E-00D7-40E5-BDEE-8D220555C55F}" destId="{A73F038E-A685-477F-B9EC-5CD0AE402159}" srcOrd="0" destOrd="0" presId="urn:microsoft.com/office/officeart/2005/8/layout/chevron2"/>
    <dgm:cxn modelId="{200F0757-47EF-479B-842B-F8D0669DC98D}" srcId="{EEA0DA09-2C77-4228-92F5-178EC11B578B}" destId="{26589AFA-7E13-453B-8BE3-665660AFDC2C}" srcOrd="1" destOrd="0" parTransId="{674A7B5F-691B-4C0D-A4ED-E940637A97F0}" sibTransId="{7B11EF0F-92CF-4EFB-9422-6ABDEF7F71FE}"/>
    <dgm:cxn modelId="{B81D989B-2155-4DD5-84AD-53C896496D56}" type="presOf" srcId="{26589AFA-7E13-453B-8BE3-665660AFDC2C}" destId="{F41AC1C6-18A7-4958-B3B4-A56E905B1B3C}" srcOrd="0" destOrd="0" presId="urn:microsoft.com/office/officeart/2005/8/layout/chevron2"/>
    <dgm:cxn modelId="{988172CB-A924-4E4B-89A7-C0B1C7CD9D24}" type="presOf" srcId="{EEA0DA09-2C77-4228-92F5-178EC11B578B}" destId="{513B498F-4B9F-449D-8C79-CD0A28C25EB6}" srcOrd="0" destOrd="0" presId="urn:microsoft.com/office/officeart/2005/8/layout/chevron2"/>
    <dgm:cxn modelId="{9920CFD4-B3F5-465F-B060-B4CA341CE39B}" srcId="{EEA0DA09-2C77-4228-92F5-178EC11B578B}" destId="{126FD30E-00D7-40E5-BDEE-8D220555C55F}" srcOrd="0" destOrd="0" parTransId="{6C558B29-79DB-459E-9198-7BAAAC266E73}" sibTransId="{0473F8E8-FD03-4C0C-98B4-10A9E4FB1DDA}"/>
    <dgm:cxn modelId="{BF438BF8-5C26-4AA7-95FD-7743920CCEF0}" type="presOf" srcId="{34C0CA52-FEC2-4F38-9FE0-E8F50C3915C3}" destId="{3BD2CF26-884C-42F3-8127-D8B2DF327414}" srcOrd="0" destOrd="0" presId="urn:microsoft.com/office/officeart/2005/8/layout/chevron2"/>
    <dgm:cxn modelId="{8C6892FF-7634-4D23-9D85-C31467D88C86}" srcId="{26589AFA-7E13-453B-8BE3-665660AFDC2C}" destId="{ECA60A4A-F73B-4114-84E8-DA015FCA00B0}" srcOrd="0" destOrd="0" parTransId="{1DF5217F-C034-4C7E-8387-7E60B6459840}" sibTransId="{F722016B-48B3-4363-AC7D-917B66098AB5}"/>
    <dgm:cxn modelId="{2345F6C6-5958-4790-B466-681BA1E7D568}" type="presParOf" srcId="{513B498F-4B9F-449D-8C79-CD0A28C25EB6}" destId="{289F8D8D-26AF-4785-9793-C55C4011E09D}" srcOrd="0" destOrd="0" presId="urn:microsoft.com/office/officeart/2005/8/layout/chevron2"/>
    <dgm:cxn modelId="{4A950C3E-64E2-482C-BB4F-91702BD2227E}" type="presParOf" srcId="{289F8D8D-26AF-4785-9793-C55C4011E09D}" destId="{A73F038E-A685-477F-B9EC-5CD0AE402159}" srcOrd="0" destOrd="0" presId="urn:microsoft.com/office/officeart/2005/8/layout/chevron2"/>
    <dgm:cxn modelId="{251A8F2B-C98D-4A12-8FFB-E9C45EF919B3}" type="presParOf" srcId="{289F8D8D-26AF-4785-9793-C55C4011E09D}" destId="{3BD2CF26-884C-42F3-8127-D8B2DF327414}" srcOrd="1" destOrd="0" presId="urn:microsoft.com/office/officeart/2005/8/layout/chevron2"/>
    <dgm:cxn modelId="{E981A6E9-E7D0-4101-B316-674D4F074A44}" type="presParOf" srcId="{513B498F-4B9F-449D-8C79-CD0A28C25EB6}" destId="{669FDBCE-606B-4C2F-A3F8-BD3C9B144387}" srcOrd="1" destOrd="0" presId="urn:microsoft.com/office/officeart/2005/8/layout/chevron2"/>
    <dgm:cxn modelId="{0436B14D-9EB7-4697-A0CF-CCF0AB9B3BA5}" type="presParOf" srcId="{513B498F-4B9F-449D-8C79-CD0A28C25EB6}" destId="{DC649A5C-13C9-4CEC-A35F-760D6A060555}" srcOrd="2" destOrd="0" presId="urn:microsoft.com/office/officeart/2005/8/layout/chevron2"/>
    <dgm:cxn modelId="{00E7FAF8-E762-48A0-879A-B842A861E7C7}" type="presParOf" srcId="{DC649A5C-13C9-4CEC-A35F-760D6A060555}" destId="{F41AC1C6-18A7-4958-B3B4-A56E905B1B3C}" srcOrd="0" destOrd="0" presId="urn:microsoft.com/office/officeart/2005/8/layout/chevron2"/>
    <dgm:cxn modelId="{FF5FF7EF-0541-4260-AECA-41624FD4EF67}" type="presParOf" srcId="{DC649A5C-13C9-4CEC-A35F-760D6A060555}" destId="{482AE328-CBAA-4EC8-BB04-43C4D8B148D6}" srcOrd="1" destOrd="0" presId="urn:microsoft.com/office/officeart/2005/8/layout/chevron2"/>
    <dgm:cxn modelId="{AF111C54-51C5-44F7-98AD-2AC12693E246}" type="presParOf" srcId="{513B498F-4B9F-449D-8C79-CD0A28C25EB6}" destId="{6DC698FB-2491-4079-A954-90F39702B029}" srcOrd="3" destOrd="0" presId="urn:microsoft.com/office/officeart/2005/8/layout/chevron2"/>
    <dgm:cxn modelId="{390D624F-C99E-4C48-BD02-D7A37896D295}" type="presParOf" srcId="{513B498F-4B9F-449D-8C79-CD0A28C25EB6}" destId="{03A3FC21-487E-434F-98C6-12DE1446FCD1}" srcOrd="4" destOrd="0" presId="urn:microsoft.com/office/officeart/2005/8/layout/chevron2"/>
    <dgm:cxn modelId="{B166EDAF-95C1-459A-AB79-B61D776A1C94}" type="presParOf" srcId="{03A3FC21-487E-434F-98C6-12DE1446FCD1}" destId="{6E8F459E-C3C6-4809-A111-06523F2FD4EA}" srcOrd="0" destOrd="0" presId="urn:microsoft.com/office/officeart/2005/8/layout/chevron2"/>
    <dgm:cxn modelId="{BF5CA9FB-18CF-4FE8-BDB6-89E9850F3317}" type="presParOf" srcId="{03A3FC21-487E-434F-98C6-12DE1446FCD1}" destId="{62A136E0-E7E2-4776-A2CC-21460591F32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3F038E-A685-477F-B9EC-5CD0AE402159}">
      <dsp:nvSpPr>
        <dsp:cNvPr id="0" name=""/>
        <dsp:cNvSpPr/>
      </dsp:nvSpPr>
      <dsp:spPr>
        <a:xfrm rot="5400000">
          <a:off x="-290001" y="290001"/>
          <a:ext cx="1933341" cy="135333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0" b="1" kern="1200" dirty="0">
              <a:latin typeface="Arial Black" panose="020B0A04020102020204" pitchFamily="34" charset="0"/>
              <a:cs typeface="Arial" panose="020B0604020202020204" pitchFamily="34" charset="0"/>
            </a:rPr>
            <a:t>1</a:t>
          </a:r>
          <a:endParaRPr lang="ru-RU" sz="8000" b="1" kern="1200" dirty="0">
            <a:latin typeface="Arial Black" panose="020B0A04020102020204" pitchFamily="34" charset="0"/>
            <a:cs typeface="Arial" panose="020B0604020202020204" pitchFamily="34" charset="0"/>
          </a:endParaRPr>
        </a:p>
      </dsp:txBody>
      <dsp:txXfrm rot="-5400000">
        <a:off x="1" y="676668"/>
        <a:ext cx="1353338" cy="580003"/>
      </dsp:txXfrm>
    </dsp:sp>
    <dsp:sp modelId="{3BD2CF26-884C-42F3-8127-D8B2DF327414}">
      <dsp:nvSpPr>
        <dsp:cNvPr id="0" name=""/>
        <dsp:cNvSpPr/>
      </dsp:nvSpPr>
      <dsp:spPr>
        <a:xfrm rot="5400000">
          <a:off x="5557959" y="-4217543"/>
          <a:ext cx="1257332" cy="9695661"/>
        </a:xfrm>
        <a:prstGeom prst="round2SameRect">
          <a:avLst/>
        </a:prstGeom>
        <a:solidFill>
          <a:schemeClr val="accent5">
            <a:lumMod val="40000"/>
            <a:lumOff val="6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2064" tIns="45720" rIns="45720" bIns="45720" numCol="1" spcCol="1270" anchor="ctr" anchorCtr="0">
          <a:noAutofit/>
        </a:bodyPr>
        <a:lstStyle/>
        <a:p>
          <a:pPr marL="285750" lvl="1" indent="-285750" algn="l" defTabSz="3200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7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338795" y="62999"/>
        <a:ext cx="9634283" cy="1134576"/>
      </dsp:txXfrm>
    </dsp:sp>
    <dsp:sp modelId="{F41AC1C6-18A7-4958-B3B4-A56E905B1B3C}">
      <dsp:nvSpPr>
        <dsp:cNvPr id="0" name=""/>
        <dsp:cNvSpPr/>
      </dsp:nvSpPr>
      <dsp:spPr>
        <a:xfrm rot="5400000">
          <a:off x="-290001" y="2037956"/>
          <a:ext cx="1933341" cy="135333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3911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800" kern="1200" dirty="0">
              <a:latin typeface="Arial Black" panose="020B0A04020102020204" pitchFamily="34" charset="0"/>
            </a:rPr>
            <a:t>2</a:t>
          </a:r>
          <a:endParaRPr lang="ru-RU" sz="8800" kern="1200" dirty="0">
            <a:latin typeface="Arial Black" panose="020B0A04020102020204" pitchFamily="34" charset="0"/>
          </a:endParaRPr>
        </a:p>
      </dsp:txBody>
      <dsp:txXfrm rot="-5400000">
        <a:off x="1" y="2424623"/>
        <a:ext cx="1353338" cy="580003"/>
      </dsp:txXfrm>
    </dsp:sp>
    <dsp:sp modelId="{482AE328-CBAA-4EC8-BB04-43C4D8B148D6}">
      <dsp:nvSpPr>
        <dsp:cNvPr id="0" name=""/>
        <dsp:cNvSpPr/>
      </dsp:nvSpPr>
      <dsp:spPr>
        <a:xfrm rot="5400000">
          <a:off x="5572833" y="-2459073"/>
          <a:ext cx="1256671" cy="9695661"/>
        </a:xfrm>
        <a:prstGeom prst="round2SameRect">
          <a:avLst/>
        </a:prstGeom>
        <a:solidFill>
          <a:schemeClr val="accent6">
            <a:lumMod val="40000"/>
            <a:lumOff val="6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256" tIns="24130" rIns="24130" bIns="24130" numCol="1" spcCol="1270" anchor="ctr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38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3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353338" y="1821768"/>
        <a:ext cx="9634315" cy="1133979"/>
      </dsp:txXfrm>
    </dsp:sp>
    <dsp:sp modelId="{6E8F459E-C3C6-4809-A111-06523F2FD4EA}">
      <dsp:nvSpPr>
        <dsp:cNvPr id="0" name=""/>
        <dsp:cNvSpPr/>
      </dsp:nvSpPr>
      <dsp:spPr>
        <a:xfrm rot="5400000">
          <a:off x="-290001" y="3785910"/>
          <a:ext cx="1933341" cy="1353338"/>
        </a:xfrm>
        <a:prstGeom prst="chevron">
          <a:avLst/>
        </a:prstGeom>
        <a:solidFill>
          <a:schemeClr val="accent5">
            <a:lumMod val="40000"/>
            <a:lumOff val="6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3911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800" b="1" kern="1200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ru-RU" sz="8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4172577"/>
        <a:ext cx="1353338" cy="580003"/>
      </dsp:txXfrm>
    </dsp:sp>
    <dsp:sp modelId="{62A136E0-E7E2-4776-A2CC-21460591F32F}">
      <dsp:nvSpPr>
        <dsp:cNvPr id="0" name=""/>
        <dsp:cNvSpPr/>
      </dsp:nvSpPr>
      <dsp:spPr>
        <a:xfrm rot="5400000">
          <a:off x="5572833" y="-702135"/>
          <a:ext cx="1256671" cy="9695661"/>
        </a:xfrm>
        <a:prstGeom prst="round2SameRect">
          <a:avLst/>
        </a:prstGeom>
        <a:solidFill>
          <a:schemeClr val="accent5">
            <a:lumMod val="40000"/>
            <a:lumOff val="6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Relationship Id="rId15" Type="http://schemas.openxmlformats.org/officeDocument/2006/relationships/image" Target="../media/image330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11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00.png"/><Relationship Id="rId4" Type="http://schemas.openxmlformats.org/officeDocument/2006/relationships/image" Target="../media/image8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90.png"/><Relationship Id="rId7" Type="http://schemas.openxmlformats.org/officeDocument/2006/relationships/image" Target="../media/image13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0.png"/><Relationship Id="rId5" Type="http://schemas.openxmlformats.org/officeDocument/2006/relationships/image" Target="../media/image80.png"/><Relationship Id="rId4" Type="http://schemas.openxmlformats.org/officeDocument/2006/relationships/image" Target="../media/image120.png"/><Relationship Id="rId9" Type="http://schemas.openxmlformats.org/officeDocument/2006/relationships/image" Target="../media/image14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90.png"/><Relationship Id="rId7" Type="http://schemas.openxmlformats.org/officeDocument/2006/relationships/image" Target="../media/image13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0.png"/><Relationship Id="rId5" Type="http://schemas.openxmlformats.org/officeDocument/2006/relationships/image" Target="../media/image80.png"/><Relationship Id="rId4" Type="http://schemas.openxmlformats.org/officeDocument/2006/relationships/image" Target="../media/image120.png"/><Relationship Id="rId9" Type="http://schemas.openxmlformats.org/officeDocument/2006/relationships/image" Target="../media/image15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3.png"/><Relationship Id="rId16" Type="http://schemas.openxmlformats.org/officeDocument/2006/relationships/image" Target="../media/image3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30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101120"/>
            <a:ext cx="12047789" cy="1015334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043569" y="-105503"/>
            <a:ext cx="5645237" cy="1262289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486599" y="156268"/>
            <a:ext cx="1415226" cy="915293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936683" y="1323077"/>
            <a:ext cx="10312281" cy="2086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TO‘G‘RI CHIZIQLI </a:t>
            </a:r>
          </a:p>
          <a:p>
            <a:pPr algn="ctr" eaLnBrk="1" hangingPunct="1">
              <a:spcBef>
                <a:spcPts val="239"/>
              </a:spcBef>
            </a:pP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TEKIS HARAKAT HAQIDA TUSHUNCHA</a:t>
            </a:r>
            <a:endParaRPr lang="en-US" sz="48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10068728" y="322135"/>
            <a:ext cx="1598573" cy="76984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973167" y="322135"/>
            <a:ext cx="1598573" cy="749427"/>
          </a:xfrm>
          <a:prstGeom prst="rect">
            <a:avLst/>
          </a:prstGeom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239FC390-1FEA-4373-A147-DD45B8DDB257}"/>
              </a:ext>
            </a:extLst>
          </p:cNvPr>
          <p:cNvSpPr/>
          <p:nvPr/>
        </p:nvSpPr>
        <p:spPr>
          <a:xfrm>
            <a:off x="705893" y="1702291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942EC3B9-B193-404A-9DCC-51862E77B59D}"/>
              </a:ext>
            </a:extLst>
          </p:cNvPr>
          <p:cNvSpPr/>
          <p:nvPr/>
        </p:nvSpPr>
        <p:spPr>
          <a:xfrm>
            <a:off x="742818" y="4765664"/>
            <a:ext cx="727074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F4B43D-1C1F-41E4-A581-DAD89B1654B0}"/>
              </a:ext>
            </a:extLst>
          </p:cNvPr>
          <p:cNvSpPr txBox="1"/>
          <p:nvPr/>
        </p:nvSpPr>
        <p:spPr>
          <a:xfrm>
            <a:off x="1809437" y="6045020"/>
            <a:ext cx="84289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Hamidova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Zaynura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Ramazanovna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2">
            <a:extLst>
              <a:ext uri="{FF2B5EF4-FFF2-40B4-BE49-F238E27FC236}">
                <a16:creationId xmlns:a16="http://schemas.microsoft.com/office/drawing/2014/main" id="{59FB0BB3-9852-4002-BE08-3D7157AA0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960" y="3142154"/>
            <a:ext cx="6661867" cy="290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endParaRPr lang="ru-RU" sz="66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3">
                <a:extLst>
                  <a:ext uri="{FF2B5EF4-FFF2-40B4-BE49-F238E27FC236}">
                    <a16:creationId xmlns:a16="http://schemas.microsoft.com/office/drawing/2014/main" id="{FF1E6996-EA31-4C05-95CD-EB07F4F08C1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86323326"/>
                  </p:ext>
                </p:extLst>
              </p:nvPr>
            </p:nvGraphicFramePr>
            <p:xfrm>
              <a:off x="682625" y="2214562"/>
              <a:ext cx="10668000" cy="40386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524000">
                      <a:extLst>
                        <a:ext uri="{9D8B030D-6E8A-4147-A177-3AD203B41FA5}">
                          <a16:colId xmlns:a16="http://schemas.microsoft.com/office/drawing/2014/main" val="107396715"/>
                        </a:ext>
                      </a:extLst>
                    </a:gridCol>
                    <a:gridCol w="1524000">
                      <a:extLst>
                        <a:ext uri="{9D8B030D-6E8A-4147-A177-3AD203B41FA5}">
                          <a16:colId xmlns:a16="http://schemas.microsoft.com/office/drawing/2014/main" val="4253849109"/>
                        </a:ext>
                      </a:extLst>
                    </a:gridCol>
                    <a:gridCol w="1524000">
                      <a:extLst>
                        <a:ext uri="{9D8B030D-6E8A-4147-A177-3AD203B41FA5}">
                          <a16:colId xmlns:a16="http://schemas.microsoft.com/office/drawing/2014/main" val="2690563287"/>
                        </a:ext>
                      </a:extLst>
                    </a:gridCol>
                    <a:gridCol w="1524000">
                      <a:extLst>
                        <a:ext uri="{9D8B030D-6E8A-4147-A177-3AD203B41FA5}">
                          <a16:colId xmlns:a16="http://schemas.microsoft.com/office/drawing/2014/main" val="1632240984"/>
                        </a:ext>
                      </a:extLst>
                    </a:gridCol>
                    <a:gridCol w="1524000">
                      <a:extLst>
                        <a:ext uri="{9D8B030D-6E8A-4147-A177-3AD203B41FA5}">
                          <a16:colId xmlns:a16="http://schemas.microsoft.com/office/drawing/2014/main" val="481387882"/>
                        </a:ext>
                      </a:extLst>
                    </a:gridCol>
                    <a:gridCol w="1524000">
                      <a:extLst>
                        <a:ext uri="{9D8B030D-6E8A-4147-A177-3AD203B41FA5}">
                          <a16:colId xmlns:a16="http://schemas.microsoft.com/office/drawing/2014/main" val="588355794"/>
                        </a:ext>
                      </a:extLst>
                    </a:gridCol>
                    <a:gridCol w="1524000">
                      <a:extLst>
                        <a:ext uri="{9D8B030D-6E8A-4147-A177-3AD203B41FA5}">
                          <a16:colId xmlns:a16="http://schemas.microsoft.com/office/drawing/2014/main" val="1402374775"/>
                        </a:ext>
                      </a:extLst>
                    </a:gridCol>
                  </a:tblGrid>
                  <a:tr h="1346200">
                    <a:tc>
                      <a:txBody>
                        <a:bodyPr/>
                        <a:lstStyle/>
                        <a:p>
                          <a:r>
                            <a:rPr lang="en-US" sz="6600" b="1" dirty="0">
                              <a:solidFill>
                                <a:srgbClr val="002060"/>
                              </a:solidFill>
                            </a:rPr>
                            <a:t>t</a:t>
                          </a:r>
                          <a:endParaRPr lang="ru-RU" sz="6600" b="1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/>
                            <a:t>1 </a:t>
                          </a:r>
                          <a:endParaRPr lang="ru-RU" sz="4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/>
                            <a:t>2</a:t>
                          </a:r>
                          <a:endParaRPr lang="ru-RU" sz="4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/>
                            <a:t>5</a:t>
                          </a:r>
                          <a:endParaRPr lang="ru-RU" sz="4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/>
                            <a:t>10</a:t>
                          </a:r>
                          <a:endParaRPr lang="ru-RU" sz="4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/>
                            <a:t>30</a:t>
                          </a:r>
                          <a:endParaRPr lang="ru-RU" sz="4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/>
                            <a:t>60</a:t>
                          </a:r>
                          <a:endParaRPr lang="ru-RU" sz="48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15723873"/>
                      </a:ext>
                    </a:extLst>
                  </a:tr>
                  <a:tr h="1346200">
                    <a:tc>
                      <a:txBody>
                        <a:bodyPr/>
                        <a:lstStyle/>
                        <a:p>
                          <a:r>
                            <a:rPr lang="en-US" sz="6600" b="1" dirty="0">
                              <a:solidFill>
                                <a:srgbClr val="002060"/>
                              </a:solidFill>
                            </a:rPr>
                            <a:t>S</a:t>
                          </a:r>
                          <a:endParaRPr lang="ru-RU" sz="6600" b="1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>
                              <a:solidFill>
                                <a:schemeClr val="tx1"/>
                              </a:solidFill>
                            </a:rPr>
                            <a:t>1,5</a:t>
                          </a:r>
                          <a:endParaRPr lang="ru-RU" sz="48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:endParaRPr lang="ru-RU" sz="48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>
                              <a:solidFill>
                                <a:schemeClr val="tx1"/>
                              </a:solidFill>
                            </a:rPr>
                            <a:t>7,5</a:t>
                          </a:r>
                          <a:endParaRPr lang="ru-RU" sz="48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>
                              <a:solidFill>
                                <a:schemeClr val="tx1"/>
                              </a:solidFill>
                            </a:rPr>
                            <a:t>15</a:t>
                          </a:r>
                          <a:endParaRPr lang="ru-RU" sz="48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>
                              <a:solidFill>
                                <a:schemeClr val="tx1"/>
                              </a:solidFill>
                            </a:rPr>
                            <a:t>45</a:t>
                          </a:r>
                          <a:endParaRPr lang="ru-RU" sz="48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>
                              <a:solidFill>
                                <a:schemeClr val="tx1"/>
                              </a:solidFill>
                            </a:rPr>
                            <a:t>90</a:t>
                          </a:r>
                          <a:endParaRPr lang="ru-RU" sz="48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35520643"/>
                      </a:ext>
                    </a:extLst>
                  </a:tr>
                  <a:tr h="134620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ru-RU" sz="66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𝝑</m:t>
                                </m:r>
                              </m:oMath>
                            </m:oMathPara>
                          </a14:m>
                          <a:endParaRPr lang="ru-RU" sz="6600" b="1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>
                              <a:solidFill>
                                <a:srgbClr val="C00000"/>
                              </a:solidFill>
                            </a:rPr>
                            <a:t>1,5</a:t>
                          </a:r>
                          <a:endParaRPr lang="ru-RU" sz="4800" b="1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>
                              <a:solidFill>
                                <a:srgbClr val="C00000"/>
                              </a:solidFill>
                            </a:rPr>
                            <a:t>1,5</a:t>
                          </a:r>
                          <a:endParaRPr lang="ru-RU" sz="4800" b="1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>
                              <a:solidFill>
                                <a:srgbClr val="C00000"/>
                              </a:solidFill>
                            </a:rPr>
                            <a:t>1,5</a:t>
                          </a:r>
                          <a:endParaRPr lang="ru-RU" sz="4800" b="1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>
                              <a:solidFill>
                                <a:srgbClr val="C00000"/>
                              </a:solidFill>
                            </a:rPr>
                            <a:t>1,5</a:t>
                          </a:r>
                          <a:endParaRPr lang="ru-RU" sz="4800" b="1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>
                              <a:solidFill>
                                <a:srgbClr val="C00000"/>
                              </a:solidFill>
                            </a:rPr>
                            <a:t>1,5</a:t>
                          </a:r>
                          <a:endParaRPr lang="ru-RU" sz="4800" b="1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>
                              <a:solidFill>
                                <a:srgbClr val="C00000"/>
                              </a:solidFill>
                            </a:rPr>
                            <a:t>1,5</a:t>
                          </a:r>
                          <a:endParaRPr lang="ru-RU" sz="4800" b="1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9133867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3">
                <a:extLst>
                  <a:ext uri="{FF2B5EF4-FFF2-40B4-BE49-F238E27FC236}">
                    <a16:creationId xmlns:a16="http://schemas.microsoft.com/office/drawing/2014/main" id="{FF1E6996-EA31-4C05-95CD-EB07F4F08C1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86323326"/>
                  </p:ext>
                </p:extLst>
              </p:nvPr>
            </p:nvGraphicFramePr>
            <p:xfrm>
              <a:off x="682625" y="2214562"/>
              <a:ext cx="10668000" cy="40386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524000">
                      <a:extLst>
                        <a:ext uri="{9D8B030D-6E8A-4147-A177-3AD203B41FA5}">
                          <a16:colId xmlns:a16="http://schemas.microsoft.com/office/drawing/2014/main" val="107396715"/>
                        </a:ext>
                      </a:extLst>
                    </a:gridCol>
                    <a:gridCol w="1524000">
                      <a:extLst>
                        <a:ext uri="{9D8B030D-6E8A-4147-A177-3AD203B41FA5}">
                          <a16:colId xmlns:a16="http://schemas.microsoft.com/office/drawing/2014/main" val="4253849109"/>
                        </a:ext>
                      </a:extLst>
                    </a:gridCol>
                    <a:gridCol w="1524000">
                      <a:extLst>
                        <a:ext uri="{9D8B030D-6E8A-4147-A177-3AD203B41FA5}">
                          <a16:colId xmlns:a16="http://schemas.microsoft.com/office/drawing/2014/main" val="2690563287"/>
                        </a:ext>
                      </a:extLst>
                    </a:gridCol>
                    <a:gridCol w="1524000">
                      <a:extLst>
                        <a:ext uri="{9D8B030D-6E8A-4147-A177-3AD203B41FA5}">
                          <a16:colId xmlns:a16="http://schemas.microsoft.com/office/drawing/2014/main" val="1632240984"/>
                        </a:ext>
                      </a:extLst>
                    </a:gridCol>
                    <a:gridCol w="1524000">
                      <a:extLst>
                        <a:ext uri="{9D8B030D-6E8A-4147-A177-3AD203B41FA5}">
                          <a16:colId xmlns:a16="http://schemas.microsoft.com/office/drawing/2014/main" val="481387882"/>
                        </a:ext>
                      </a:extLst>
                    </a:gridCol>
                    <a:gridCol w="1524000">
                      <a:extLst>
                        <a:ext uri="{9D8B030D-6E8A-4147-A177-3AD203B41FA5}">
                          <a16:colId xmlns:a16="http://schemas.microsoft.com/office/drawing/2014/main" val="588355794"/>
                        </a:ext>
                      </a:extLst>
                    </a:gridCol>
                    <a:gridCol w="1524000">
                      <a:extLst>
                        <a:ext uri="{9D8B030D-6E8A-4147-A177-3AD203B41FA5}">
                          <a16:colId xmlns:a16="http://schemas.microsoft.com/office/drawing/2014/main" val="1402374775"/>
                        </a:ext>
                      </a:extLst>
                    </a:gridCol>
                  </a:tblGrid>
                  <a:tr h="1346200">
                    <a:tc>
                      <a:txBody>
                        <a:bodyPr/>
                        <a:lstStyle/>
                        <a:p>
                          <a:r>
                            <a:rPr lang="en-US" sz="6600" b="1" dirty="0">
                              <a:solidFill>
                                <a:srgbClr val="002060"/>
                              </a:solidFill>
                            </a:rPr>
                            <a:t>t</a:t>
                          </a:r>
                          <a:endParaRPr lang="ru-RU" sz="6600" b="1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/>
                            <a:t>1 </a:t>
                          </a:r>
                          <a:endParaRPr lang="ru-RU" sz="4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/>
                            <a:t>2</a:t>
                          </a:r>
                          <a:endParaRPr lang="ru-RU" sz="4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/>
                            <a:t>5</a:t>
                          </a:r>
                          <a:endParaRPr lang="ru-RU" sz="4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/>
                            <a:t>10</a:t>
                          </a:r>
                          <a:endParaRPr lang="ru-RU" sz="4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/>
                            <a:t>30</a:t>
                          </a:r>
                          <a:endParaRPr lang="ru-RU" sz="4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/>
                            <a:t>60</a:t>
                          </a:r>
                          <a:endParaRPr lang="ru-RU" sz="48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15723873"/>
                      </a:ext>
                    </a:extLst>
                  </a:tr>
                  <a:tr h="1346200">
                    <a:tc>
                      <a:txBody>
                        <a:bodyPr/>
                        <a:lstStyle/>
                        <a:p>
                          <a:r>
                            <a:rPr lang="en-US" sz="6600" b="1" dirty="0">
                              <a:solidFill>
                                <a:srgbClr val="002060"/>
                              </a:solidFill>
                            </a:rPr>
                            <a:t>S</a:t>
                          </a:r>
                          <a:endParaRPr lang="ru-RU" sz="6600" b="1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>
                              <a:solidFill>
                                <a:schemeClr val="tx1"/>
                              </a:solidFill>
                            </a:rPr>
                            <a:t>1,5</a:t>
                          </a:r>
                          <a:endParaRPr lang="ru-RU" sz="48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:endParaRPr lang="ru-RU" sz="48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>
                              <a:solidFill>
                                <a:schemeClr val="tx1"/>
                              </a:solidFill>
                            </a:rPr>
                            <a:t>7,5</a:t>
                          </a:r>
                          <a:endParaRPr lang="ru-RU" sz="48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>
                              <a:solidFill>
                                <a:schemeClr val="tx1"/>
                              </a:solidFill>
                            </a:rPr>
                            <a:t>15</a:t>
                          </a:r>
                          <a:endParaRPr lang="ru-RU" sz="48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>
                              <a:solidFill>
                                <a:schemeClr val="tx1"/>
                              </a:solidFill>
                            </a:rPr>
                            <a:t>45</a:t>
                          </a:r>
                          <a:endParaRPr lang="ru-RU" sz="48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>
                              <a:solidFill>
                                <a:schemeClr val="tx1"/>
                              </a:solidFill>
                            </a:rPr>
                            <a:t>90</a:t>
                          </a:r>
                          <a:endParaRPr lang="ru-RU" sz="48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35520643"/>
                      </a:ext>
                    </a:extLst>
                  </a:tr>
                  <a:tr h="13462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400" t="-215385" r="-601600" b="-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>
                              <a:solidFill>
                                <a:srgbClr val="C00000"/>
                              </a:solidFill>
                            </a:rPr>
                            <a:t>1,5</a:t>
                          </a:r>
                          <a:endParaRPr lang="ru-RU" sz="4800" b="1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>
                              <a:solidFill>
                                <a:srgbClr val="C00000"/>
                              </a:solidFill>
                            </a:rPr>
                            <a:t>1,5</a:t>
                          </a:r>
                          <a:endParaRPr lang="ru-RU" sz="4800" b="1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>
                              <a:solidFill>
                                <a:srgbClr val="C00000"/>
                              </a:solidFill>
                            </a:rPr>
                            <a:t>1,5</a:t>
                          </a:r>
                          <a:endParaRPr lang="ru-RU" sz="4800" b="1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>
                              <a:solidFill>
                                <a:srgbClr val="C00000"/>
                              </a:solidFill>
                            </a:rPr>
                            <a:t>1,5</a:t>
                          </a:r>
                          <a:endParaRPr lang="ru-RU" sz="4800" b="1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>
                              <a:solidFill>
                                <a:srgbClr val="C00000"/>
                              </a:solidFill>
                            </a:rPr>
                            <a:t>1,5</a:t>
                          </a:r>
                          <a:endParaRPr lang="ru-RU" sz="4800" b="1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4800" b="1" dirty="0">
                              <a:solidFill>
                                <a:srgbClr val="C00000"/>
                              </a:solidFill>
                            </a:rPr>
                            <a:t>1,5</a:t>
                          </a:r>
                          <a:endParaRPr lang="ru-RU" sz="4800" b="1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91338678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0B806BB-FF0A-4520-BA14-676AAEA4F466}"/>
                  </a:ext>
                </a:extLst>
              </p:cNvPr>
              <p:cNvSpPr txBox="1"/>
              <p:nvPr/>
            </p:nvSpPr>
            <p:spPr>
              <a:xfrm>
                <a:off x="4420098" y="852486"/>
                <a:ext cx="1738809" cy="13643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ru-RU" sz="4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0B806BB-FF0A-4520-BA14-676AAEA4F4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0098" y="852486"/>
                <a:ext cx="1738809" cy="13643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3502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Tekis harakat</a:t>
            </a:r>
            <a:endParaRPr lang="ru-RU" sz="8000" b="1" dirty="0">
              <a:solidFill>
                <a:schemeClr val="bg1"/>
              </a:solidFill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306C8E90-5DF2-4B13-A3EA-4611244637FD}"/>
              </a:ext>
            </a:extLst>
          </p:cNvPr>
          <p:cNvCxnSpPr>
            <a:cxnSpLocks/>
          </p:cNvCxnSpPr>
          <p:nvPr/>
        </p:nvCxnSpPr>
        <p:spPr>
          <a:xfrm flipH="1">
            <a:off x="454025" y="3124861"/>
            <a:ext cx="11277600" cy="1143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313CC98A-2D1D-4EA9-9B29-D332BE136879}"/>
              </a:ext>
            </a:extLst>
          </p:cNvPr>
          <p:cNvCxnSpPr/>
          <p:nvPr/>
        </p:nvCxnSpPr>
        <p:spPr>
          <a:xfrm>
            <a:off x="478756" y="2688728"/>
            <a:ext cx="0" cy="533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1BEEED79-6ABD-47E9-B377-37F0344380F8}"/>
              </a:ext>
            </a:extLst>
          </p:cNvPr>
          <p:cNvCxnSpPr/>
          <p:nvPr/>
        </p:nvCxnSpPr>
        <p:spPr>
          <a:xfrm>
            <a:off x="11731625" y="2688728"/>
            <a:ext cx="0" cy="533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ACDE6A51-824E-4CE1-A1BF-138D53D47A66}"/>
              </a:ext>
            </a:extLst>
          </p:cNvPr>
          <p:cNvCxnSpPr/>
          <p:nvPr/>
        </p:nvCxnSpPr>
        <p:spPr>
          <a:xfrm>
            <a:off x="8096456" y="2782352"/>
            <a:ext cx="0" cy="533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F25ABAE6-3AE1-41D1-8127-2F8AEF52D52E}"/>
              </a:ext>
            </a:extLst>
          </p:cNvPr>
          <p:cNvCxnSpPr>
            <a:cxnSpLocks/>
          </p:cNvCxnSpPr>
          <p:nvPr/>
        </p:nvCxnSpPr>
        <p:spPr>
          <a:xfrm>
            <a:off x="4410991" y="2782352"/>
            <a:ext cx="0" cy="4762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Левая фигурная скобка 22">
            <a:extLst>
              <a:ext uri="{FF2B5EF4-FFF2-40B4-BE49-F238E27FC236}">
                <a16:creationId xmlns:a16="http://schemas.microsoft.com/office/drawing/2014/main" id="{5E768846-C4DE-401A-8A20-1D95BA938DF7}"/>
              </a:ext>
            </a:extLst>
          </p:cNvPr>
          <p:cNvSpPr/>
          <p:nvPr/>
        </p:nvSpPr>
        <p:spPr>
          <a:xfrm rot="16200000">
            <a:off x="2162756" y="1811533"/>
            <a:ext cx="394526" cy="3932225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Левая фигурная скобка 23">
            <a:extLst>
              <a:ext uri="{FF2B5EF4-FFF2-40B4-BE49-F238E27FC236}">
                <a16:creationId xmlns:a16="http://schemas.microsoft.com/office/drawing/2014/main" id="{58CC3B83-3D6E-4B78-9786-B92BB46A62F4}"/>
              </a:ext>
            </a:extLst>
          </p:cNvPr>
          <p:cNvSpPr/>
          <p:nvPr/>
        </p:nvSpPr>
        <p:spPr>
          <a:xfrm rot="16200000">
            <a:off x="6023690" y="1990015"/>
            <a:ext cx="563931" cy="3603825"/>
          </a:xfrm>
          <a:prstGeom prst="lef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Левая фигурная скобка 24">
            <a:extLst>
              <a:ext uri="{FF2B5EF4-FFF2-40B4-BE49-F238E27FC236}">
                <a16:creationId xmlns:a16="http://schemas.microsoft.com/office/drawing/2014/main" id="{D20E33C6-AE3C-4EC3-9A82-FB8B996B4C99}"/>
              </a:ext>
            </a:extLst>
          </p:cNvPr>
          <p:cNvSpPr/>
          <p:nvPr/>
        </p:nvSpPr>
        <p:spPr>
          <a:xfrm rot="16200000">
            <a:off x="9760273" y="1995883"/>
            <a:ext cx="533400" cy="3603827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BD39EB1-7562-49C6-9B55-E2E7E8BEAE69}"/>
                  </a:ext>
                </a:extLst>
              </p:cNvPr>
              <p:cNvSpPr txBox="1"/>
              <p:nvPr/>
            </p:nvSpPr>
            <p:spPr>
              <a:xfrm>
                <a:off x="1335230" y="3047312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=5 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BD39EB1-7562-49C6-9B55-E2E7E8BEAE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5230" y="3047312"/>
                <a:ext cx="2370531" cy="707886"/>
              </a:xfrm>
              <a:prstGeom prst="rect">
                <a:avLst/>
              </a:prstGeom>
              <a:blipFill>
                <a:blip r:embed="rId2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B4408D7-DBBF-41AA-91DB-005C309D1BE5}"/>
                  </a:ext>
                </a:extLst>
              </p:cNvPr>
              <p:cNvSpPr txBox="1"/>
              <p:nvPr/>
            </p:nvSpPr>
            <p:spPr>
              <a:xfrm>
                <a:off x="1665461" y="3981249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s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B4408D7-DBBF-41AA-91DB-005C309D1B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461" y="3981249"/>
                <a:ext cx="2370531" cy="707886"/>
              </a:xfrm>
              <a:prstGeom prst="rect">
                <a:avLst/>
              </a:prstGeom>
              <a:blipFill>
                <a:blip r:embed="rId3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B531978F-7B4E-4C24-AAB5-F98CB4068840}"/>
              </a:ext>
            </a:extLst>
          </p:cNvPr>
          <p:cNvPicPr/>
          <p:nvPr/>
        </p:nvPicPr>
        <p:blipFill rotWithShape="1">
          <a:blip r:embed="rId4"/>
          <a:srcRect l="14912" t="25428" r="14378" b="27195"/>
          <a:stretch/>
        </p:blipFill>
        <p:spPr bwMode="auto">
          <a:xfrm>
            <a:off x="516725" y="2441633"/>
            <a:ext cx="1542415" cy="6191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id="{6D739951-A19C-4124-A340-EC816B908D87}"/>
              </a:ext>
            </a:extLst>
          </p:cNvPr>
          <p:cNvCxnSpPr>
            <a:cxnSpLocks/>
          </p:cNvCxnSpPr>
          <p:nvPr/>
        </p:nvCxnSpPr>
        <p:spPr>
          <a:xfrm flipV="1">
            <a:off x="2016941" y="2768925"/>
            <a:ext cx="781716" cy="329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985FBC1-EADB-42EB-9EE6-FA57405125A5}"/>
                  </a:ext>
                </a:extLst>
              </p:cNvPr>
              <p:cNvSpPr txBox="1"/>
              <p:nvPr/>
            </p:nvSpPr>
            <p:spPr>
              <a:xfrm>
                <a:off x="1947068" y="1801080"/>
                <a:ext cx="53845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985FBC1-EADB-42EB-9EE6-FA57405125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7068" y="1801080"/>
                <a:ext cx="538459" cy="70788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87652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8645E-6 -4.11578E-6 L 0.31931 0.0015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59" y="6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502E-6 -4.71732E-6 L 0.30562 0.0011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81" y="4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2658E-6 2.18001E-6 L 0.33038 -0.0027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19" y="-1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endParaRPr lang="ru-RU" sz="8000" b="1" dirty="0">
              <a:solidFill>
                <a:schemeClr val="bg1"/>
              </a:solidFill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306C8E90-5DF2-4B13-A3EA-4611244637FD}"/>
              </a:ext>
            </a:extLst>
          </p:cNvPr>
          <p:cNvCxnSpPr>
            <a:cxnSpLocks/>
          </p:cNvCxnSpPr>
          <p:nvPr/>
        </p:nvCxnSpPr>
        <p:spPr>
          <a:xfrm flipH="1">
            <a:off x="454025" y="3124861"/>
            <a:ext cx="11277600" cy="1143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313CC98A-2D1D-4EA9-9B29-D332BE136879}"/>
              </a:ext>
            </a:extLst>
          </p:cNvPr>
          <p:cNvCxnSpPr/>
          <p:nvPr/>
        </p:nvCxnSpPr>
        <p:spPr>
          <a:xfrm>
            <a:off x="478756" y="2688728"/>
            <a:ext cx="0" cy="533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1BEEED79-6ABD-47E9-B377-37F0344380F8}"/>
              </a:ext>
            </a:extLst>
          </p:cNvPr>
          <p:cNvCxnSpPr/>
          <p:nvPr/>
        </p:nvCxnSpPr>
        <p:spPr>
          <a:xfrm>
            <a:off x="11731625" y="2688728"/>
            <a:ext cx="0" cy="533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ACDE6A51-824E-4CE1-A1BF-138D53D47A66}"/>
              </a:ext>
            </a:extLst>
          </p:cNvPr>
          <p:cNvCxnSpPr/>
          <p:nvPr/>
        </p:nvCxnSpPr>
        <p:spPr>
          <a:xfrm>
            <a:off x="8096456" y="2782352"/>
            <a:ext cx="0" cy="533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F25ABAE6-3AE1-41D1-8127-2F8AEF52D52E}"/>
              </a:ext>
            </a:extLst>
          </p:cNvPr>
          <p:cNvCxnSpPr>
            <a:cxnSpLocks/>
          </p:cNvCxnSpPr>
          <p:nvPr/>
        </p:nvCxnSpPr>
        <p:spPr>
          <a:xfrm>
            <a:off x="4410991" y="2782352"/>
            <a:ext cx="0" cy="4762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Левая фигурная скобка 22">
            <a:extLst>
              <a:ext uri="{FF2B5EF4-FFF2-40B4-BE49-F238E27FC236}">
                <a16:creationId xmlns:a16="http://schemas.microsoft.com/office/drawing/2014/main" id="{5E768846-C4DE-401A-8A20-1D95BA938DF7}"/>
              </a:ext>
            </a:extLst>
          </p:cNvPr>
          <p:cNvSpPr/>
          <p:nvPr/>
        </p:nvSpPr>
        <p:spPr>
          <a:xfrm rot="16200000">
            <a:off x="2162756" y="1811533"/>
            <a:ext cx="394526" cy="3932225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Левая фигурная скобка 23">
            <a:extLst>
              <a:ext uri="{FF2B5EF4-FFF2-40B4-BE49-F238E27FC236}">
                <a16:creationId xmlns:a16="http://schemas.microsoft.com/office/drawing/2014/main" id="{58CC3B83-3D6E-4B78-9786-B92BB46A62F4}"/>
              </a:ext>
            </a:extLst>
          </p:cNvPr>
          <p:cNvSpPr/>
          <p:nvPr/>
        </p:nvSpPr>
        <p:spPr>
          <a:xfrm rot="16200000">
            <a:off x="6023690" y="1990015"/>
            <a:ext cx="563931" cy="3603825"/>
          </a:xfrm>
          <a:prstGeom prst="lef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Левая фигурная скобка 24">
            <a:extLst>
              <a:ext uri="{FF2B5EF4-FFF2-40B4-BE49-F238E27FC236}">
                <a16:creationId xmlns:a16="http://schemas.microsoft.com/office/drawing/2014/main" id="{D20E33C6-AE3C-4EC3-9A82-FB8B996B4C99}"/>
              </a:ext>
            </a:extLst>
          </p:cNvPr>
          <p:cNvSpPr/>
          <p:nvPr/>
        </p:nvSpPr>
        <p:spPr>
          <a:xfrm rot="16200000">
            <a:off x="9760273" y="1995883"/>
            <a:ext cx="533400" cy="3603827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BD39EB1-7562-49C6-9B55-E2E7E8BEAE69}"/>
                  </a:ext>
                </a:extLst>
              </p:cNvPr>
              <p:cNvSpPr txBox="1"/>
              <p:nvPr/>
            </p:nvSpPr>
            <p:spPr>
              <a:xfrm>
                <a:off x="1335230" y="3047312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=5 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BD39EB1-7562-49C6-9B55-E2E7E8BEAE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5230" y="3047312"/>
                <a:ext cx="2370531" cy="707886"/>
              </a:xfrm>
              <a:prstGeom prst="rect">
                <a:avLst/>
              </a:prstGeom>
              <a:blipFill>
                <a:blip r:embed="rId2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8111C1D-381D-4467-9521-0E38FC3EF0D2}"/>
                  </a:ext>
                </a:extLst>
              </p:cNvPr>
              <p:cNvSpPr txBox="1"/>
              <p:nvPr/>
            </p:nvSpPr>
            <p:spPr>
              <a:xfrm>
                <a:off x="5373076" y="3081469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=5 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8111C1D-381D-4467-9521-0E38FC3EF0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3076" y="3081469"/>
                <a:ext cx="2370531" cy="707886"/>
              </a:xfrm>
              <a:prstGeom prst="rect">
                <a:avLst/>
              </a:prstGeom>
              <a:blipFill>
                <a:blip r:embed="rId3"/>
                <a:stretch>
                  <a:fillRect t="-15385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B4408D7-DBBF-41AA-91DB-005C309D1BE5}"/>
                  </a:ext>
                </a:extLst>
              </p:cNvPr>
              <p:cNvSpPr txBox="1"/>
              <p:nvPr/>
            </p:nvSpPr>
            <p:spPr>
              <a:xfrm>
                <a:off x="1665461" y="3981249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s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B4408D7-DBBF-41AA-91DB-005C309D1B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461" y="3981249"/>
                <a:ext cx="2370531" cy="707886"/>
              </a:xfrm>
              <a:prstGeom prst="rect">
                <a:avLst/>
              </a:prstGeom>
              <a:blipFill>
                <a:blip r:embed="rId4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A4C7EB1-A8C9-472E-9246-E388D7452482}"/>
                  </a:ext>
                </a:extLst>
              </p:cNvPr>
              <p:cNvSpPr txBox="1"/>
              <p:nvPr/>
            </p:nvSpPr>
            <p:spPr>
              <a:xfrm>
                <a:off x="5501277" y="3983564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s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A4C7EB1-A8C9-472E-9246-E388D74524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1277" y="3983564"/>
                <a:ext cx="2370531" cy="707886"/>
              </a:xfrm>
              <a:prstGeom prst="rect">
                <a:avLst/>
              </a:prstGeom>
              <a:blipFill>
                <a:blip r:embed="rId5"/>
                <a:stretch>
                  <a:fillRect t="-15385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B531978F-7B4E-4C24-AAB5-F98CB4068840}"/>
              </a:ext>
            </a:extLst>
          </p:cNvPr>
          <p:cNvPicPr/>
          <p:nvPr/>
        </p:nvPicPr>
        <p:blipFill rotWithShape="1">
          <a:blip r:embed="rId6"/>
          <a:srcRect l="14912" t="25428" r="14378" b="27195"/>
          <a:stretch/>
        </p:blipFill>
        <p:spPr bwMode="auto">
          <a:xfrm>
            <a:off x="4416425" y="2441633"/>
            <a:ext cx="1542415" cy="6191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id="{6D739951-A19C-4124-A340-EC816B908D87}"/>
              </a:ext>
            </a:extLst>
          </p:cNvPr>
          <p:cNvCxnSpPr>
            <a:cxnSpLocks/>
          </p:cNvCxnSpPr>
          <p:nvPr/>
        </p:nvCxnSpPr>
        <p:spPr>
          <a:xfrm flipV="1">
            <a:off x="5916641" y="2768925"/>
            <a:ext cx="781716" cy="329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985FBC1-EADB-42EB-9EE6-FA57405125A5}"/>
                  </a:ext>
                </a:extLst>
              </p:cNvPr>
              <p:cNvSpPr txBox="1"/>
              <p:nvPr/>
            </p:nvSpPr>
            <p:spPr>
              <a:xfrm>
                <a:off x="5846768" y="1801080"/>
                <a:ext cx="53845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985FBC1-EADB-42EB-9EE6-FA57405125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6768" y="1801080"/>
                <a:ext cx="538459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95514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7426E-6 -4.11578E-6 L 0.31931 0.0015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59" y="6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666E-6 -4.71732E-6 L 0.30563 0.0011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81" y="4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1496E-6 2.18001E-6 L 0.33038 -0.0027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19" y="-1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5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endParaRPr lang="ru-RU" sz="8000" b="1" dirty="0">
              <a:solidFill>
                <a:schemeClr val="bg1"/>
              </a:solidFill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306C8E90-5DF2-4B13-A3EA-4611244637FD}"/>
              </a:ext>
            </a:extLst>
          </p:cNvPr>
          <p:cNvCxnSpPr>
            <a:cxnSpLocks/>
          </p:cNvCxnSpPr>
          <p:nvPr/>
        </p:nvCxnSpPr>
        <p:spPr>
          <a:xfrm flipH="1">
            <a:off x="454025" y="3124861"/>
            <a:ext cx="11277600" cy="1143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313CC98A-2D1D-4EA9-9B29-D332BE136879}"/>
              </a:ext>
            </a:extLst>
          </p:cNvPr>
          <p:cNvCxnSpPr/>
          <p:nvPr/>
        </p:nvCxnSpPr>
        <p:spPr>
          <a:xfrm>
            <a:off x="478756" y="2688728"/>
            <a:ext cx="0" cy="533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1BEEED79-6ABD-47E9-B377-37F0344380F8}"/>
              </a:ext>
            </a:extLst>
          </p:cNvPr>
          <p:cNvCxnSpPr/>
          <p:nvPr/>
        </p:nvCxnSpPr>
        <p:spPr>
          <a:xfrm>
            <a:off x="11731625" y="2688728"/>
            <a:ext cx="0" cy="533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ACDE6A51-824E-4CE1-A1BF-138D53D47A66}"/>
              </a:ext>
            </a:extLst>
          </p:cNvPr>
          <p:cNvCxnSpPr/>
          <p:nvPr/>
        </p:nvCxnSpPr>
        <p:spPr>
          <a:xfrm>
            <a:off x="8096456" y="2782352"/>
            <a:ext cx="0" cy="533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F25ABAE6-3AE1-41D1-8127-2F8AEF52D52E}"/>
              </a:ext>
            </a:extLst>
          </p:cNvPr>
          <p:cNvCxnSpPr>
            <a:cxnSpLocks/>
          </p:cNvCxnSpPr>
          <p:nvPr/>
        </p:nvCxnSpPr>
        <p:spPr>
          <a:xfrm>
            <a:off x="4410991" y="2782352"/>
            <a:ext cx="0" cy="4762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Левая фигурная скобка 22">
            <a:extLst>
              <a:ext uri="{FF2B5EF4-FFF2-40B4-BE49-F238E27FC236}">
                <a16:creationId xmlns:a16="http://schemas.microsoft.com/office/drawing/2014/main" id="{5E768846-C4DE-401A-8A20-1D95BA938DF7}"/>
              </a:ext>
            </a:extLst>
          </p:cNvPr>
          <p:cNvSpPr/>
          <p:nvPr/>
        </p:nvSpPr>
        <p:spPr>
          <a:xfrm rot="16200000">
            <a:off x="2162756" y="1811533"/>
            <a:ext cx="394526" cy="3932225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Левая фигурная скобка 23">
            <a:extLst>
              <a:ext uri="{FF2B5EF4-FFF2-40B4-BE49-F238E27FC236}">
                <a16:creationId xmlns:a16="http://schemas.microsoft.com/office/drawing/2014/main" id="{58CC3B83-3D6E-4B78-9786-B92BB46A62F4}"/>
              </a:ext>
            </a:extLst>
          </p:cNvPr>
          <p:cNvSpPr/>
          <p:nvPr/>
        </p:nvSpPr>
        <p:spPr>
          <a:xfrm rot="16200000">
            <a:off x="6023690" y="1990015"/>
            <a:ext cx="563931" cy="3603825"/>
          </a:xfrm>
          <a:prstGeom prst="lef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Левая фигурная скобка 24">
            <a:extLst>
              <a:ext uri="{FF2B5EF4-FFF2-40B4-BE49-F238E27FC236}">
                <a16:creationId xmlns:a16="http://schemas.microsoft.com/office/drawing/2014/main" id="{D20E33C6-AE3C-4EC3-9A82-FB8B996B4C99}"/>
              </a:ext>
            </a:extLst>
          </p:cNvPr>
          <p:cNvSpPr/>
          <p:nvPr/>
        </p:nvSpPr>
        <p:spPr>
          <a:xfrm rot="16200000">
            <a:off x="9760273" y="1995883"/>
            <a:ext cx="533400" cy="3603827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BD39EB1-7562-49C6-9B55-E2E7E8BEAE69}"/>
                  </a:ext>
                </a:extLst>
              </p:cNvPr>
              <p:cNvSpPr txBox="1"/>
              <p:nvPr/>
            </p:nvSpPr>
            <p:spPr>
              <a:xfrm>
                <a:off x="1335230" y="3047312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=5 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BD39EB1-7562-49C6-9B55-E2E7E8BEAE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5230" y="3047312"/>
                <a:ext cx="2370531" cy="707886"/>
              </a:xfrm>
              <a:prstGeom prst="rect">
                <a:avLst/>
              </a:prstGeom>
              <a:blipFill>
                <a:blip r:embed="rId2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8111C1D-381D-4467-9521-0E38FC3EF0D2}"/>
                  </a:ext>
                </a:extLst>
              </p:cNvPr>
              <p:cNvSpPr txBox="1"/>
              <p:nvPr/>
            </p:nvSpPr>
            <p:spPr>
              <a:xfrm>
                <a:off x="5373076" y="3081469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=5 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8111C1D-381D-4467-9521-0E38FC3EF0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3076" y="3081469"/>
                <a:ext cx="2370531" cy="707886"/>
              </a:xfrm>
              <a:prstGeom prst="rect">
                <a:avLst/>
              </a:prstGeom>
              <a:blipFill>
                <a:blip r:embed="rId3"/>
                <a:stretch>
                  <a:fillRect t="-15385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0F6F841-3EF4-4DE0-9B7A-133B677789A9}"/>
                  </a:ext>
                </a:extLst>
              </p:cNvPr>
              <p:cNvSpPr txBox="1"/>
              <p:nvPr/>
            </p:nvSpPr>
            <p:spPr>
              <a:xfrm>
                <a:off x="8873395" y="3073561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=5 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0F6F841-3EF4-4DE0-9B7A-133B677789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3395" y="3073561"/>
                <a:ext cx="2370531" cy="707886"/>
              </a:xfrm>
              <a:prstGeom prst="rect">
                <a:avLst/>
              </a:prstGeom>
              <a:blipFill>
                <a:blip r:embed="rId4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B4408D7-DBBF-41AA-91DB-005C309D1BE5}"/>
                  </a:ext>
                </a:extLst>
              </p:cNvPr>
              <p:cNvSpPr txBox="1"/>
              <p:nvPr/>
            </p:nvSpPr>
            <p:spPr>
              <a:xfrm>
                <a:off x="1665461" y="3981249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s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B4408D7-DBBF-41AA-91DB-005C309D1B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461" y="3981249"/>
                <a:ext cx="2370531" cy="707886"/>
              </a:xfrm>
              <a:prstGeom prst="rect">
                <a:avLst/>
              </a:prstGeom>
              <a:blipFill>
                <a:blip r:embed="rId5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A4C7EB1-A8C9-472E-9246-E388D7452482}"/>
                  </a:ext>
                </a:extLst>
              </p:cNvPr>
              <p:cNvSpPr txBox="1"/>
              <p:nvPr/>
            </p:nvSpPr>
            <p:spPr>
              <a:xfrm>
                <a:off x="5501277" y="3983564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s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A4C7EB1-A8C9-472E-9246-E388D74524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1277" y="3983564"/>
                <a:ext cx="2370531" cy="707886"/>
              </a:xfrm>
              <a:prstGeom prst="rect">
                <a:avLst/>
              </a:prstGeom>
              <a:blipFill>
                <a:blip r:embed="rId6"/>
                <a:stretch>
                  <a:fillRect t="-15385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359826E-2CDE-41C0-AECC-52F0CCA865C3}"/>
                  </a:ext>
                </a:extLst>
              </p:cNvPr>
              <p:cNvSpPr txBox="1"/>
              <p:nvPr/>
            </p:nvSpPr>
            <p:spPr>
              <a:xfrm>
                <a:off x="9334923" y="4019522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s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359826E-2CDE-41C0-AECC-52F0CCA865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4923" y="4019522"/>
                <a:ext cx="2370531" cy="707886"/>
              </a:xfrm>
              <a:prstGeom prst="rect">
                <a:avLst/>
              </a:prstGeom>
              <a:blipFill>
                <a:blip r:embed="rId7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B531978F-7B4E-4C24-AAB5-F98CB4068840}"/>
              </a:ext>
            </a:extLst>
          </p:cNvPr>
          <p:cNvPicPr/>
          <p:nvPr/>
        </p:nvPicPr>
        <p:blipFill rotWithShape="1">
          <a:blip r:embed="rId8"/>
          <a:srcRect l="14912" t="25428" r="14378" b="27195"/>
          <a:stretch/>
        </p:blipFill>
        <p:spPr bwMode="auto">
          <a:xfrm>
            <a:off x="8150225" y="2441633"/>
            <a:ext cx="1542415" cy="6191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id="{6D739951-A19C-4124-A340-EC816B908D87}"/>
              </a:ext>
            </a:extLst>
          </p:cNvPr>
          <p:cNvCxnSpPr>
            <a:cxnSpLocks/>
          </p:cNvCxnSpPr>
          <p:nvPr/>
        </p:nvCxnSpPr>
        <p:spPr>
          <a:xfrm flipV="1">
            <a:off x="9650441" y="2768925"/>
            <a:ext cx="781716" cy="329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985FBC1-EADB-42EB-9EE6-FA57405125A5}"/>
                  </a:ext>
                </a:extLst>
              </p:cNvPr>
              <p:cNvSpPr txBox="1"/>
              <p:nvPr/>
            </p:nvSpPr>
            <p:spPr>
              <a:xfrm>
                <a:off x="9580568" y="1801080"/>
                <a:ext cx="53845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985FBC1-EADB-42EB-9EE6-FA57405125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0568" y="1801080"/>
                <a:ext cx="538459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03245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1 0.00181 L 0.29182 -0.0006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86" y="-13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5492E-6 -4.71732E-6 L 0.17952 0.0079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76" y="38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663E-6 2.18001E-6 L 0.22003 -0.0115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95" y="-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5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endParaRPr lang="ru-RU" sz="8000" b="1" dirty="0">
              <a:solidFill>
                <a:schemeClr val="bg1"/>
              </a:solidFill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306C8E90-5DF2-4B13-A3EA-4611244637FD}"/>
              </a:ext>
            </a:extLst>
          </p:cNvPr>
          <p:cNvCxnSpPr>
            <a:cxnSpLocks/>
          </p:cNvCxnSpPr>
          <p:nvPr/>
        </p:nvCxnSpPr>
        <p:spPr>
          <a:xfrm flipH="1">
            <a:off x="454025" y="3124861"/>
            <a:ext cx="11277600" cy="1143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313CC98A-2D1D-4EA9-9B29-D332BE136879}"/>
              </a:ext>
            </a:extLst>
          </p:cNvPr>
          <p:cNvCxnSpPr/>
          <p:nvPr/>
        </p:nvCxnSpPr>
        <p:spPr>
          <a:xfrm>
            <a:off x="478756" y="2688728"/>
            <a:ext cx="0" cy="533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1BEEED79-6ABD-47E9-B377-37F0344380F8}"/>
              </a:ext>
            </a:extLst>
          </p:cNvPr>
          <p:cNvCxnSpPr/>
          <p:nvPr/>
        </p:nvCxnSpPr>
        <p:spPr>
          <a:xfrm>
            <a:off x="11731625" y="2688728"/>
            <a:ext cx="0" cy="533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ACDE6A51-824E-4CE1-A1BF-138D53D47A66}"/>
              </a:ext>
            </a:extLst>
          </p:cNvPr>
          <p:cNvCxnSpPr/>
          <p:nvPr/>
        </p:nvCxnSpPr>
        <p:spPr>
          <a:xfrm>
            <a:off x="8096456" y="2782352"/>
            <a:ext cx="0" cy="533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F25ABAE6-3AE1-41D1-8127-2F8AEF52D52E}"/>
              </a:ext>
            </a:extLst>
          </p:cNvPr>
          <p:cNvCxnSpPr>
            <a:cxnSpLocks/>
          </p:cNvCxnSpPr>
          <p:nvPr/>
        </p:nvCxnSpPr>
        <p:spPr>
          <a:xfrm>
            <a:off x="4410991" y="2782352"/>
            <a:ext cx="0" cy="4762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Левая фигурная скобка 22">
            <a:extLst>
              <a:ext uri="{FF2B5EF4-FFF2-40B4-BE49-F238E27FC236}">
                <a16:creationId xmlns:a16="http://schemas.microsoft.com/office/drawing/2014/main" id="{5E768846-C4DE-401A-8A20-1D95BA938DF7}"/>
              </a:ext>
            </a:extLst>
          </p:cNvPr>
          <p:cNvSpPr/>
          <p:nvPr/>
        </p:nvSpPr>
        <p:spPr>
          <a:xfrm rot="16200000">
            <a:off x="2162756" y="1811533"/>
            <a:ext cx="394526" cy="3932225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Левая фигурная скобка 23">
            <a:extLst>
              <a:ext uri="{FF2B5EF4-FFF2-40B4-BE49-F238E27FC236}">
                <a16:creationId xmlns:a16="http://schemas.microsoft.com/office/drawing/2014/main" id="{58CC3B83-3D6E-4B78-9786-B92BB46A62F4}"/>
              </a:ext>
            </a:extLst>
          </p:cNvPr>
          <p:cNvSpPr/>
          <p:nvPr/>
        </p:nvSpPr>
        <p:spPr>
          <a:xfrm rot="16200000">
            <a:off x="6023690" y="1990015"/>
            <a:ext cx="563931" cy="3603825"/>
          </a:xfrm>
          <a:prstGeom prst="lef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Левая фигурная скобка 24">
            <a:extLst>
              <a:ext uri="{FF2B5EF4-FFF2-40B4-BE49-F238E27FC236}">
                <a16:creationId xmlns:a16="http://schemas.microsoft.com/office/drawing/2014/main" id="{D20E33C6-AE3C-4EC3-9A82-FB8B996B4C99}"/>
              </a:ext>
            </a:extLst>
          </p:cNvPr>
          <p:cNvSpPr/>
          <p:nvPr/>
        </p:nvSpPr>
        <p:spPr>
          <a:xfrm rot="16200000">
            <a:off x="9760273" y="1995883"/>
            <a:ext cx="533400" cy="3603827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BD39EB1-7562-49C6-9B55-E2E7E8BEAE69}"/>
                  </a:ext>
                </a:extLst>
              </p:cNvPr>
              <p:cNvSpPr txBox="1"/>
              <p:nvPr/>
            </p:nvSpPr>
            <p:spPr>
              <a:xfrm>
                <a:off x="1335230" y="3047312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=5 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BD39EB1-7562-49C6-9B55-E2E7E8BEAE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5230" y="3047312"/>
                <a:ext cx="2370531" cy="707886"/>
              </a:xfrm>
              <a:prstGeom prst="rect">
                <a:avLst/>
              </a:prstGeom>
              <a:blipFill>
                <a:blip r:embed="rId2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8111C1D-381D-4467-9521-0E38FC3EF0D2}"/>
                  </a:ext>
                </a:extLst>
              </p:cNvPr>
              <p:cNvSpPr txBox="1"/>
              <p:nvPr/>
            </p:nvSpPr>
            <p:spPr>
              <a:xfrm>
                <a:off x="5373076" y="3081469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=5 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8111C1D-381D-4467-9521-0E38FC3EF0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3076" y="3081469"/>
                <a:ext cx="2370531" cy="707886"/>
              </a:xfrm>
              <a:prstGeom prst="rect">
                <a:avLst/>
              </a:prstGeom>
              <a:blipFill>
                <a:blip r:embed="rId3"/>
                <a:stretch>
                  <a:fillRect t="-15385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0F6F841-3EF4-4DE0-9B7A-133B677789A9}"/>
                  </a:ext>
                </a:extLst>
              </p:cNvPr>
              <p:cNvSpPr txBox="1"/>
              <p:nvPr/>
            </p:nvSpPr>
            <p:spPr>
              <a:xfrm>
                <a:off x="8873395" y="3073561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=5 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0F6F841-3EF4-4DE0-9B7A-133B677789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3395" y="3073561"/>
                <a:ext cx="2370531" cy="707886"/>
              </a:xfrm>
              <a:prstGeom prst="rect">
                <a:avLst/>
              </a:prstGeom>
              <a:blipFill>
                <a:blip r:embed="rId4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B4408D7-DBBF-41AA-91DB-005C309D1BE5}"/>
                  </a:ext>
                </a:extLst>
              </p:cNvPr>
              <p:cNvSpPr txBox="1"/>
              <p:nvPr/>
            </p:nvSpPr>
            <p:spPr>
              <a:xfrm>
                <a:off x="1665461" y="3981249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s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B4408D7-DBBF-41AA-91DB-005C309D1B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461" y="3981249"/>
                <a:ext cx="2370531" cy="707886"/>
              </a:xfrm>
              <a:prstGeom prst="rect">
                <a:avLst/>
              </a:prstGeom>
              <a:blipFill>
                <a:blip r:embed="rId5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A4C7EB1-A8C9-472E-9246-E388D7452482}"/>
                  </a:ext>
                </a:extLst>
              </p:cNvPr>
              <p:cNvSpPr txBox="1"/>
              <p:nvPr/>
            </p:nvSpPr>
            <p:spPr>
              <a:xfrm>
                <a:off x="5501277" y="3983564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s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A4C7EB1-A8C9-472E-9246-E388D74524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1277" y="3983564"/>
                <a:ext cx="2370531" cy="707886"/>
              </a:xfrm>
              <a:prstGeom prst="rect">
                <a:avLst/>
              </a:prstGeom>
              <a:blipFill>
                <a:blip r:embed="rId6"/>
                <a:stretch>
                  <a:fillRect t="-15385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359826E-2CDE-41C0-AECC-52F0CCA865C3}"/>
                  </a:ext>
                </a:extLst>
              </p:cNvPr>
              <p:cNvSpPr txBox="1"/>
              <p:nvPr/>
            </p:nvSpPr>
            <p:spPr>
              <a:xfrm>
                <a:off x="9334923" y="4019522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s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359826E-2CDE-41C0-AECC-52F0CCA865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4923" y="4019522"/>
                <a:ext cx="2370531" cy="707886"/>
              </a:xfrm>
              <a:prstGeom prst="rect">
                <a:avLst/>
              </a:prstGeom>
              <a:blipFill>
                <a:blip r:embed="rId7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B531978F-7B4E-4C24-AAB5-F98CB4068840}"/>
              </a:ext>
            </a:extLst>
          </p:cNvPr>
          <p:cNvPicPr/>
          <p:nvPr/>
        </p:nvPicPr>
        <p:blipFill rotWithShape="1">
          <a:blip r:embed="rId8"/>
          <a:srcRect l="14912" t="25428" r="14378" b="27195"/>
          <a:stretch/>
        </p:blipFill>
        <p:spPr bwMode="auto">
          <a:xfrm>
            <a:off x="10745093" y="2441633"/>
            <a:ext cx="1542415" cy="6191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id="{6D739951-A19C-4124-A340-EC816B908D87}"/>
              </a:ext>
            </a:extLst>
          </p:cNvPr>
          <p:cNvCxnSpPr>
            <a:cxnSpLocks/>
          </p:cNvCxnSpPr>
          <p:nvPr/>
        </p:nvCxnSpPr>
        <p:spPr>
          <a:xfrm flipV="1">
            <a:off x="12245309" y="2768925"/>
            <a:ext cx="781716" cy="329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985FBC1-EADB-42EB-9EE6-FA57405125A5}"/>
                  </a:ext>
                </a:extLst>
              </p:cNvPr>
              <p:cNvSpPr txBox="1"/>
              <p:nvPr/>
            </p:nvSpPr>
            <p:spPr>
              <a:xfrm>
                <a:off x="12175436" y="1801080"/>
                <a:ext cx="53845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985FBC1-EADB-42EB-9EE6-FA57405125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75436" y="1801080"/>
                <a:ext cx="538459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03923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 </a:t>
            </a:r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306C8E90-5DF2-4B13-A3EA-4611244637FD}"/>
              </a:ext>
            </a:extLst>
          </p:cNvPr>
          <p:cNvCxnSpPr>
            <a:cxnSpLocks/>
          </p:cNvCxnSpPr>
          <p:nvPr/>
        </p:nvCxnSpPr>
        <p:spPr>
          <a:xfrm flipH="1">
            <a:off x="450553" y="2748796"/>
            <a:ext cx="904081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66F324BB-40F3-415A-8918-B2E06476EF76}"/>
              </a:ext>
            </a:extLst>
          </p:cNvPr>
          <p:cNvCxnSpPr>
            <a:cxnSpLocks/>
          </p:cNvCxnSpPr>
          <p:nvPr/>
        </p:nvCxnSpPr>
        <p:spPr>
          <a:xfrm flipH="1">
            <a:off x="710007" y="5481636"/>
            <a:ext cx="880903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597E57C8-345D-441C-A6FE-57BD5FC384B1}"/>
              </a:ext>
            </a:extLst>
          </p:cNvPr>
          <p:cNvCxnSpPr/>
          <p:nvPr/>
        </p:nvCxnSpPr>
        <p:spPr>
          <a:xfrm>
            <a:off x="3497262" y="5181599"/>
            <a:ext cx="0" cy="5334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E55F86F-5E0A-4284-A6B6-36A0D61D9870}"/>
              </a:ext>
            </a:extLst>
          </p:cNvPr>
          <p:cNvCxnSpPr/>
          <p:nvPr/>
        </p:nvCxnSpPr>
        <p:spPr>
          <a:xfrm>
            <a:off x="736995" y="5148262"/>
            <a:ext cx="0" cy="5334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313CC98A-2D1D-4EA9-9B29-D332BE136879}"/>
              </a:ext>
            </a:extLst>
          </p:cNvPr>
          <p:cNvCxnSpPr/>
          <p:nvPr/>
        </p:nvCxnSpPr>
        <p:spPr>
          <a:xfrm>
            <a:off x="450553" y="2400292"/>
            <a:ext cx="0" cy="533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1BEEED79-6ABD-47E9-B377-37F0344380F8}"/>
              </a:ext>
            </a:extLst>
          </p:cNvPr>
          <p:cNvCxnSpPr/>
          <p:nvPr/>
        </p:nvCxnSpPr>
        <p:spPr>
          <a:xfrm>
            <a:off x="9519045" y="2400291"/>
            <a:ext cx="0" cy="533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ACDE6A51-824E-4CE1-A1BF-138D53D47A66}"/>
              </a:ext>
            </a:extLst>
          </p:cNvPr>
          <p:cNvCxnSpPr/>
          <p:nvPr/>
        </p:nvCxnSpPr>
        <p:spPr>
          <a:xfrm>
            <a:off x="6444456" y="2400292"/>
            <a:ext cx="0" cy="533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F25ABAE6-3AE1-41D1-8127-2F8AEF52D52E}"/>
              </a:ext>
            </a:extLst>
          </p:cNvPr>
          <p:cNvCxnSpPr>
            <a:cxnSpLocks/>
          </p:cNvCxnSpPr>
          <p:nvPr/>
        </p:nvCxnSpPr>
        <p:spPr>
          <a:xfrm>
            <a:off x="3328987" y="2428867"/>
            <a:ext cx="0" cy="4762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8CA7505B-DA31-488F-BF35-48A35CE1B2F9}"/>
              </a:ext>
            </a:extLst>
          </p:cNvPr>
          <p:cNvCxnSpPr/>
          <p:nvPr/>
        </p:nvCxnSpPr>
        <p:spPr>
          <a:xfrm>
            <a:off x="9519045" y="5181599"/>
            <a:ext cx="0" cy="5334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99D3147C-8912-4BE6-901F-6386262BEBA1}"/>
              </a:ext>
            </a:extLst>
          </p:cNvPr>
          <p:cNvCxnSpPr/>
          <p:nvPr/>
        </p:nvCxnSpPr>
        <p:spPr>
          <a:xfrm>
            <a:off x="6584462" y="5205051"/>
            <a:ext cx="0" cy="5334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Левая фигурная скобка 22">
            <a:extLst>
              <a:ext uri="{FF2B5EF4-FFF2-40B4-BE49-F238E27FC236}">
                <a16:creationId xmlns:a16="http://schemas.microsoft.com/office/drawing/2014/main" id="{5E768846-C4DE-401A-8A20-1D95BA938DF7}"/>
              </a:ext>
            </a:extLst>
          </p:cNvPr>
          <p:cNvSpPr/>
          <p:nvPr/>
        </p:nvSpPr>
        <p:spPr>
          <a:xfrm rot="16200000">
            <a:off x="1617821" y="1863525"/>
            <a:ext cx="438131" cy="2708566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Левая фигурная скобка 23">
            <a:extLst>
              <a:ext uri="{FF2B5EF4-FFF2-40B4-BE49-F238E27FC236}">
                <a16:creationId xmlns:a16="http://schemas.microsoft.com/office/drawing/2014/main" id="{58CC3B83-3D6E-4B78-9786-B92BB46A62F4}"/>
              </a:ext>
            </a:extLst>
          </p:cNvPr>
          <p:cNvSpPr/>
          <p:nvPr/>
        </p:nvSpPr>
        <p:spPr>
          <a:xfrm rot="16200000">
            <a:off x="4722228" y="1883222"/>
            <a:ext cx="476236" cy="2768701"/>
          </a:xfrm>
          <a:prstGeom prst="lef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Левая фигурная скобка 24">
            <a:extLst>
              <a:ext uri="{FF2B5EF4-FFF2-40B4-BE49-F238E27FC236}">
                <a16:creationId xmlns:a16="http://schemas.microsoft.com/office/drawing/2014/main" id="{D20E33C6-AE3C-4EC3-9A82-FB8B996B4C99}"/>
              </a:ext>
            </a:extLst>
          </p:cNvPr>
          <p:cNvSpPr/>
          <p:nvPr/>
        </p:nvSpPr>
        <p:spPr>
          <a:xfrm rot="16200000">
            <a:off x="7740971" y="1836889"/>
            <a:ext cx="500032" cy="2813050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Левая фигурная скобка 26">
            <a:extLst>
              <a:ext uri="{FF2B5EF4-FFF2-40B4-BE49-F238E27FC236}">
                <a16:creationId xmlns:a16="http://schemas.microsoft.com/office/drawing/2014/main" id="{58AA63FD-69A5-479F-A4BB-4762E6B7F68C}"/>
              </a:ext>
            </a:extLst>
          </p:cNvPr>
          <p:cNvSpPr/>
          <p:nvPr/>
        </p:nvSpPr>
        <p:spPr>
          <a:xfrm rot="16200000">
            <a:off x="1830791" y="4712518"/>
            <a:ext cx="497663" cy="2549529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Левая фигурная скобка 27">
            <a:extLst>
              <a:ext uri="{FF2B5EF4-FFF2-40B4-BE49-F238E27FC236}">
                <a16:creationId xmlns:a16="http://schemas.microsoft.com/office/drawing/2014/main" id="{1FF785EB-C66E-4D50-BCBA-BA41E07531B0}"/>
              </a:ext>
            </a:extLst>
          </p:cNvPr>
          <p:cNvSpPr/>
          <p:nvPr/>
        </p:nvSpPr>
        <p:spPr>
          <a:xfrm rot="16200000">
            <a:off x="7818140" y="4655377"/>
            <a:ext cx="533400" cy="2770385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Левая фигурная скобка 28">
            <a:extLst>
              <a:ext uri="{FF2B5EF4-FFF2-40B4-BE49-F238E27FC236}">
                <a16:creationId xmlns:a16="http://schemas.microsoft.com/office/drawing/2014/main" id="{ADBF3034-16BF-4BBF-89D0-FAA30FD08929}"/>
              </a:ext>
            </a:extLst>
          </p:cNvPr>
          <p:cNvSpPr/>
          <p:nvPr/>
        </p:nvSpPr>
        <p:spPr>
          <a:xfrm rot="16200000">
            <a:off x="4798539" y="4629844"/>
            <a:ext cx="521450" cy="2770385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BD39EB1-7562-49C6-9B55-E2E7E8BEAE69}"/>
                  </a:ext>
                </a:extLst>
              </p:cNvPr>
              <p:cNvSpPr txBox="1"/>
              <p:nvPr/>
            </p:nvSpPr>
            <p:spPr>
              <a:xfrm>
                <a:off x="407714" y="1296753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=5 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BD39EB1-7562-49C6-9B55-E2E7E8BEAE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714" y="1296753"/>
                <a:ext cx="2370531" cy="707886"/>
              </a:xfrm>
              <a:prstGeom prst="rect">
                <a:avLst/>
              </a:prstGeom>
              <a:blipFill>
                <a:blip r:embed="rId2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8111C1D-381D-4467-9521-0E38FC3EF0D2}"/>
                  </a:ext>
                </a:extLst>
              </p:cNvPr>
              <p:cNvSpPr txBox="1"/>
              <p:nvPr/>
            </p:nvSpPr>
            <p:spPr>
              <a:xfrm>
                <a:off x="3771304" y="1991543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=5 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8111C1D-381D-4467-9521-0E38FC3EF0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1304" y="1991543"/>
                <a:ext cx="2370531" cy="707886"/>
              </a:xfrm>
              <a:prstGeom prst="rect">
                <a:avLst/>
              </a:prstGeom>
              <a:blipFill>
                <a:blip r:embed="rId3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0F6F841-3EF4-4DE0-9B7A-133B677789A9}"/>
                  </a:ext>
                </a:extLst>
              </p:cNvPr>
              <p:cNvSpPr txBox="1"/>
              <p:nvPr/>
            </p:nvSpPr>
            <p:spPr>
              <a:xfrm>
                <a:off x="6747078" y="2028697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=5 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0F6F841-3EF4-4DE0-9B7A-133B677789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7078" y="2028697"/>
                <a:ext cx="2370531" cy="707886"/>
              </a:xfrm>
              <a:prstGeom prst="rect">
                <a:avLst/>
              </a:prstGeom>
              <a:blipFill>
                <a:blip r:embed="rId4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B4408D7-DBBF-41AA-91DB-005C309D1BE5}"/>
                  </a:ext>
                </a:extLst>
              </p:cNvPr>
              <p:cNvSpPr txBox="1"/>
              <p:nvPr/>
            </p:nvSpPr>
            <p:spPr>
              <a:xfrm>
                <a:off x="682626" y="3172728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s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B4408D7-DBBF-41AA-91DB-005C309D1B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26" y="3172728"/>
                <a:ext cx="2370531" cy="707886"/>
              </a:xfrm>
              <a:prstGeom prst="rect">
                <a:avLst/>
              </a:prstGeom>
              <a:blipFill>
                <a:blip r:embed="rId5"/>
                <a:stretch>
                  <a:fillRect t="-15385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A4C7EB1-A8C9-472E-9246-E388D7452482}"/>
                  </a:ext>
                </a:extLst>
              </p:cNvPr>
              <p:cNvSpPr txBox="1"/>
              <p:nvPr/>
            </p:nvSpPr>
            <p:spPr>
              <a:xfrm>
                <a:off x="3775080" y="3235130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s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A4C7EB1-A8C9-472E-9246-E388D74524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5080" y="3235130"/>
                <a:ext cx="2370531" cy="707886"/>
              </a:xfrm>
              <a:prstGeom prst="rect">
                <a:avLst/>
              </a:prstGeom>
              <a:blipFill>
                <a:blip r:embed="rId6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359826E-2CDE-41C0-AECC-52F0CCA865C3}"/>
                  </a:ext>
                </a:extLst>
              </p:cNvPr>
              <p:cNvSpPr txBox="1"/>
              <p:nvPr/>
            </p:nvSpPr>
            <p:spPr>
              <a:xfrm>
                <a:off x="6805721" y="3316764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s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359826E-2CDE-41C0-AECC-52F0CCA865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5721" y="3316764"/>
                <a:ext cx="2370531" cy="707886"/>
              </a:xfrm>
              <a:prstGeom prst="rect">
                <a:avLst/>
              </a:prstGeom>
              <a:blipFill>
                <a:blip r:embed="rId7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855A3AA-4A23-4DA0-9DD3-96AD8562F0BE}"/>
                  </a:ext>
                </a:extLst>
              </p:cNvPr>
              <p:cNvSpPr txBox="1"/>
              <p:nvPr/>
            </p:nvSpPr>
            <p:spPr>
              <a:xfrm>
                <a:off x="651620" y="4175886"/>
                <a:ext cx="237053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=5 m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855A3AA-4A23-4DA0-9DD3-96AD8562F0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0" y="4175886"/>
                <a:ext cx="2370531" cy="646331"/>
              </a:xfrm>
              <a:prstGeom prst="rect">
                <a:avLst/>
              </a:prstGeom>
              <a:blipFill>
                <a:blip r:embed="rId8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1054222-4CFD-486C-A937-8366AEA2A027}"/>
                  </a:ext>
                </a:extLst>
              </p:cNvPr>
              <p:cNvSpPr txBox="1"/>
              <p:nvPr/>
            </p:nvSpPr>
            <p:spPr>
              <a:xfrm>
                <a:off x="3617343" y="4721145"/>
                <a:ext cx="29536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=10 m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1054222-4CFD-486C-A937-8366AEA2A0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7343" y="4721145"/>
                <a:ext cx="2953636" cy="646331"/>
              </a:xfrm>
              <a:prstGeom prst="rect">
                <a:avLst/>
              </a:prstGeom>
              <a:blipFill>
                <a:blip r:embed="rId9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32534923-C32A-4F36-8ECA-CC9C538D24B6}"/>
                  </a:ext>
                </a:extLst>
              </p:cNvPr>
              <p:cNvSpPr txBox="1"/>
              <p:nvPr/>
            </p:nvSpPr>
            <p:spPr>
              <a:xfrm>
                <a:off x="6699647" y="4835305"/>
                <a:ext cx="295363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=15 m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32534923-C32A-4F36-8ECA-CC9C538D24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9647" y="4835305"/>
                <a:ext cx="2953632" cy="646331"/>
              </a:xfrm>
              <a:prstGeom prst="rect">
                <a:avLst/>
              </a:prstGeom>
              <a:blipFill>
                <a:blip r:embed="rId10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0020D27-445D-4ACE-B66D-F4AF2EC6D988}"/>
                  </a:ext>
                </a:extLst>
              </p:cNvPr>
              <p:cNvSpPr txBox="1"/>
              <p:nvPr/>
            </p:nvSpPr>
            <p:spPr>
              <a:xfrm>
                <a:off x="915591" y="5953327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s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0020D27-445D-4ACE-B66D-F4AF2EC6D9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591" y="5953327"/>
                <a:ext cx="2370531" cy="707886"/>
              </a:xfrm>
              <a:prstGeom prst="rect">
                <a:avLst/>
              </a:prstGeom>
              <a:blipFill>
                <a:blip r:embed="rId11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C2C4A77-D22A-46E7-9F0E-8715FEC24551}"/>
                  </a:ext>
                </a:extLst>
              </p:cNvPr>
              <p:cNvSpPr txBox="1"/>
              <p:nvPr/>
            </p:nvSpPr>
            <p:spPr>
              <a:xfrm>
                <a:off x="3922416" y="6022378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s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C2C4A77-D22A-46E7-9F0E-8715FEC245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2416" y="6022378"/>
                <a:ext cx="2370531" cy="707886"/>
              </a:xfrm>
              <a:prstGeom prst="rect">
                <a:avLst/>
              </a:prstGeom>
              <a:blipFill>
                <a:blip r:embed="rId12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DD7EFB3-A686-4FC9-9738-38991FBF4F27}"/>
                  </a:ext>
                </a:extLst>
              </p:cNvPr>
              <p:cNvSpPr txBox="1"/>
              <p:nvPr/>
            </p:nvSpPr>
            <p:spPr>
              <a:xfrm>
                <a:off x="6929241" y="6012856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s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DD7EFB3-A686-4FC9-9738-38991FBF4F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9241" y="6012856"/>
                <a:ext cx="2370531" cy="707886"/>
              </a:xfrm>
              <a:prstGeom prst="rect">
                <a:avLst/>
              </a:prstGeom>
              <a:blipFill>
                <a:blip r:embed="rId13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>
            <a:extLst>
              <a:ext uri="{FF2B5EF4-FFF2-40B4-BE49-F238E27FC236}">
                <a16:creationId xmlns:a16="http://schemas.microsoft.com/office/drawing/2014/main" id="{716CC4ED-A6CE-4054-99EB-93F7118ABC6E}"/>
              </a:ext>
            </a:extLst>
          </p:cNvPr>
          <p:cNvSpPr txBox="1"/>
          <p:nvPr/>
        </p:nvSpPr>
        <p:spPr>
          <a:xfrm>
            <a:off x="9886753" y="1041854"/>
            <a:ext cx="23705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306B0C1-F75A-444E-B659-A12DC06DC845}"/>
              </a:ext>
            </a:extLst>
          </p:cNvPr>
          <p:cNvSpPr txBox="1"/>
          <p:nvPr/>
        </p:nvSpPr>
        <p:spPr>
          <a:xfrm>
            <a:off x="9929022" y="4135756"/>
            <a:ext cx="23705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B531978F-7B4E-4C24-AAB5-F98CB4068840}"/>
              </a:ext>
            </a:extLst>
          </p:cNvPr>
          <p:cNvPicPr/>
          <p:nvPr/>
        </p:nvPicPr>
        <p:blipFill rotWithShape="1">
          <a:blip r:embed="rId14"/>
          <a:srcRect l="14912" t="25428" r="14378" b="27195"/>
          <a:stretch/>
        </p:blipFill>
        <p:spPr bwMode="auto">
          <a:xfrm>
            <a:off x="356430" y="1983164"/>
            <a:ext cx="1542415" cy="6191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7DB57418-3F6E-45C4-B946-4DDCAEA1CD08}"/>
              </a:ext>
            </a:extLst>
          </p:cNvPr>
          <p:cNvPicPr/>
          <p:nvPr/>
        </p:nvPicPr>
        <p:blipFill rotWithShape="1">
          <a:blip r:embed="rId14"/>
          <a:srcRect l="14912" t="25428" r="14378" b="27195"/>
          <a:stretch/>
        </p:blipFill>
        <p:spPr bwMode="auto">
          <a:xfrm>
            <a:off x="761803" y="4822217"/>
            <a:ext cx="1542415" cy="6191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id="{6D739951-A19C-4124-A340-EC816B908D87}"/>
              </a:ext>
            </a:extLst>
          </p:cNvPr>
          <p:cNvCxnSpPr>
            <a:cxnSpLocks/>
          </p:cNvCxnSpPr>
          <p:nvPr/>
        </p:nvCxnSpPr>
        <p:spPr>
          <a:xfrm flipV="1">
            <a:off x="1996529" y="2400291"/>
            <a:ext cx="781716" cy="329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>
            <a:extLst>
              <a:ext uri="{FF2B5EF4-FFF2-40B4-BE49-F238E27FC236}">
                <a16:creationId xmlns:a16="http://schemas.microsoft.com/office/drawing/2014/main" id="{0904ABC9-E20F-40EB-83D8-D63F41F37979}"/>
              </a:ext>
            </a:extLst>
          </p:cNvPr>
          <p:cNvCxnSpPr>
            <a:cxnSpLocks/>
          </p:cNvCxnSpPr>
          <p:nvPr/>
        </p:nvCxnSpPr>
        <p:spPr>
          <a:xfrm flipV="1">
            <a:off x="2304218" y="5181599"/>
            <a:ext cx="781716" cy="329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985FBC1-EADB-42EB-9EE6-FA57405125A5}"/>
                  </a:ext>
                </a:extLst>
              </p:cNvPr>
              <p:cNvSpPr txBox="1"/>
              <p:nvPr/>
            </p:nvSpPr>
            <p:spPr>
              <a:xfrm>
                <a:off x="1947068" y="1801080"/>
                <a:ext cx="53845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985FBC1-EADB-42EB-9EE6-FA57405125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7068" y="1801080"/>
                <a:ext cx="538459" cy="70788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64B6FF82-4D7A-48AC-8955-3CC818EE2A83}"/>
                  </a:ext>
                </a:extLst>
              </p:cNvPr>
              <p:cNvSpPr txBox="1"/>
              <p:nvPr/>
            </p:nvSpPr>
            <p:spPr>
              <a:xfrm>
                <a:off x="2257857" y="4635458"/>
                <a:ext cx="53845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64B6FF82-4D7A-48AC-8955-3CC818EE2A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7857" y="4635458"/>
                <a:ext cx="538459" cy="70788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9983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HARAKAT TURLARI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431801" y="979972"/>
            <a:ext cx="113220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millari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trayektoriyasi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aylanadan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1C9FC8-EBCF-4A8F-A1E5-211C2AEDDF4D}"/>
              </a:ext>
            </a:extLst>
          </p:cNvPr>
          <p:cNvSpPr txBox="1"/>
          <p:nvPr/>
        </p:nvSpPr>
        <p:spPr>
          <a:xfrm>
            <a:off x="431801" y="3044545"/>
            <a:ext cx="115284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arenR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trayektoriyasi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42950" indent="-742950" algn="just">
              <a:buAutoNum type="arabicParenR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trayektoriyasi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egri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42950" indent="-742950" algn="just">
              <a:buAutoNum type="arabicParenR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trayektoriyasi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</a:p>
        </p:txBody>
      </p:sp>
    </p:spTree>
    <p:extLst>
      <p:ext uri="{BB962C8B-B14F-4D97-AF65-F5344CB8AC3E}">
        <p14:creationId xmlns:p14="http://schemas.microsoft.com/office/powerpoint/2010/main" val="1680737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530225" y="1452562"/>
            <a:ext cx="11391900" cy="304698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trayektoriyasi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chiziqdan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0275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TO‘G‘RI CHIZIQLI TEKIS HARAKAT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396875" y="1376362"/>
            <a:ext cx="11391900" cy="3785652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harakatlanayotgan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vaqtlar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oralig‘ida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masofalarni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o‘tsa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6470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MUSTAHKAMLASH</a:t>
            </a:r>
            <a:endParaRPr lang="ru-RU" sz="66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79913CF-0EFB-4757-BF44-4ED0D66A52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4034"/>
          <a:stretch/>
        </p:blipFill>
        <p:spPr>
          <a:xfrm>
            <a:off x="227011" y="871536"/>
            <a:ext cx="11582401" cy="2286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2CBA751-57B6-4C2E-A3D8-B6AD69A011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7218" b="35084"/>
          <a:stretch/>
        </p:blipFill>
        <p:spPr>
          <a:xfrm>
            <a:off x="227011" y="3509962"/>
            <a:ext cx="11130857" cy="294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635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11477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 TUSHUNCHALAR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343371D5-929E-4948-ABD3-A72BF6B530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5820664"/>
              </p:ext>
            </p:extLst>
          </p:nvPr>
        </p:nvGraphicFramePr>
        <p:xfrm>
          <a:off x="377825" y="1300162"/>
          <a:ext cx="11049000" cy="5429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063DB5C-2417-401A-BF26-128682F2B4F5}"/>
              </a:ext>
            </a:extLst>
          </p:cNvPr>
          <p:cNvSpPr txBox="1"/>
          <p:nvPr/>
        </p:nvSpPr>
        <p:spPr>
          <a:xfrm>
            <a:off x="2054225" y="1443784"/>
            <a:ext cx="769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endParaRPr lang="ru-RU" sz="4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08B241-A39E-4CF6-B8B1-BA00D5A716BB}"/>
              </a:ext>
            </a:extLst>
          </p:cNvPr>
          <p:cNvSpPr txBox="1"/>
          <p:nvPr/>
        </p:nvSpPr>
        <p:spPr>
          <a:xfrm>
            <a:off x="1855787" y="3249400"/>
            <a:ext cx="9577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endParaRPr lang="ru-RU" sz="4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00F0B-ACD3-43BE-8321-3147BAC4CDF0}"/>
              </a:ext>
            </a:extLst>
          </p:cNvPr>
          <p:cNvSpPr txBox="1"/>
          <p:nvPr/>
        </p:nvSpPr>
        <p:spPr>
          <a:xfrm>
            <a:off x="2026443" y="5002892"/>
            <a:ext cx="8818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041726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3" grpId="0"/>
      <p:bldP spid="5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301625" y="1300162"/>
            <a:ext cx="115824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fizikadan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bilimlaringizdan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krassvord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Krassvordning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kalit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so‘zini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kinematika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93647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2514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Aziz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o‘quvchilar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,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Shaxsiy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gigiyena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qoidalariga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amal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qiling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qo‘lingizni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tez-tez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sovunlab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yuvishni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unutmang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 </a:t>
            </a:r>
            <a:endParaRPr lang="ru-RU" sz="60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E0B12E-69C8-472C-A0FA-9C1FE8D8AA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87525" y="2519363"/>
            <a:ext cx="7810500" cy="448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4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70810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6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93E9328-1EC8-4D8B-99CA-DECFE918424B}"/>
              </a:ext>
            </a:extLst>
          </p:cNvPr>
          <p:cNvSpPr txBox="1"/>
          <p:nvPr/>
        </p:nvSpPr>
        <p:spPr>
          <a:xfrm>
            <a:off x="530225" y="842962"/>
            <a:ext cx="10654907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Poyezd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kupesida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o‘tirib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ketayotgan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yo’lovchi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turipman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tashqaridagi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rels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darsxtlar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qilishmoqda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poyezdning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mashinisti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paravozda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sarflab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poyezdni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harakatlantirmoqdaman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Tashqaridagi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rels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turipti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Sizningcha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gapi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414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7389E6B-7C96-490E-9780-19737535B6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1326"/>
          <a:stretch/>
        </p:blipFill>
        <p:spPr>
          <a:xfrm>
            <a:off x="225425" y="1112481"/>
            <a:ext cx="6172200" cy="498087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ARAKAT TURLARI</a:t>
            </a:r>
            <a:endParaRPr lang="ru-RU" sz="6600" dirty="0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6046F2AD-44E1-45BD-8DE0-D6A4A7C2DE9D}"/>
              </a:ext>
            </a:extLst>
          </p:cNvPr>
          <p:cNvSpPr/>
          <p:nvPr/>
        </p:nvSpPr>
        <p:spPr>
          <a:xfrm>
            <a:off x="5549903" y="2105024"/>
            <a:ext cx="2286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18CB5365-66E4-4917-9293-BCFCB5C4455B}"/>
              </a:ext>
            </a:extLst>
          </p:cNvPr>
          <p:cNvSpPr/>
          <p:nvPr/>
        </p:nvSpPr>
        <p:spPr>
          <a:xfrm>
            <a:off x="5378449" y="2181224"/>
            <a:ext cx="2286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76394FB1-C764-47F6-A7F5-3DAB23607665}"/>
              </a:ext>
            </a:extLst>
          </p:cNvPr>
          <p:cNvSpPr/>
          <p:nvPr/>
        </p:nvSpPr>
        <p:spPr>
          <a:xfrm>
            <a:off x="5119688" y="2271885"/>
            <a:ext cx="2286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8CF4F4DD-61CC-455D-8032-383DC82CCBFF}"/>
              </a:ext>
            </a:extLst>
          </p:cNvPr>
          <p:cNvSpPr/>
          <p:nvPr/>
        </p:nvSpPr>
        <p:spPr>
          <a:xfrm>
            <a:off x="4824414" y="2400472"/>
            <a:ext cx="2286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50133C11-1852-4746-A5C3-1F4D95215DBD}"/>
              </a:ext>
            </a:extLst>
          </p:cNvPr>
          <p:cNvSpPr/>
          <p:nvPr/>
        </p:nvSpPr>
        <p:spPr>
          <a:xfrm>
            <a:off x="2998790" y="3148680"/>
            <a:ext cx="2286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1A6931C2-382A-493F-9E4D-CBC85A1304BB}"/>
              </a:ext>
            </a:extLst>
          </p:cNvPr>
          <p:cNvSpPr/>
          <p:nvPr/>
        </p:nvSpPr>
        <p:spPr>
          <a:xfrm>
            <a:off x="3883025" y="2787339"/>
            <a:ext cx="2286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7DACD653-F0F9-4444-A531-679BF1A0BE3F}"/>
              </a:ext>
            </a:extLst>
          </p:cNvPr>
          <p:cNvSpPr/>
          <p:nvPr/>
        </p:nvSpPr>
        <p:spPr>
          <a:xfrm>
            <a:off x="4484690" y="2552872"/>
            <a:ext cx="2286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ED5D836-E756-49A8-9989-B633898BE0E8}"/>
              </a:ext>
            </a:extLst>
          </p:cNvPr>
          <p:cNvSpPr/>
          <p:nvPr/>
        </p:nvSpPr>
        <p:spPr>
          <a:xfrm>
            <a:off x="225425" y="4553298"/>
            <a:ext cx="723900" cy="457200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F59ED7DC-9C45-481B-9356-B1C0F53BFF6E}"/>
              </a:ext>
            </a:extLst>
          </p:cNvPr>
          <p:cNvSpPr/>
          <p:nvPr/>
        </p:nvSpPr>
        <p:spPr>
          <a:xfrm>
            <a:off x="225425" y="5188916"/>
            <a:ext cx="723900" cy="457200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93E9328-1EC8-4D8B-99CA-DECFE918424B}"/>
              </a:ext>
            </a:extLst>
          </p:cNvPr>
          <p:cNvSpPr txBox="1"/>
          <p:nvPr/>
        </p:nvSpPr>
        <p:spPr>
          <a:xfrm>
            <a:off x="6273803" y="886523"/>
            <a:ext cx="552092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Aravachaga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ko‘rsatilganidek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tomizgich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o‘rnatilgan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Bir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oralig‘ida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bittadan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arava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bo‘lganligini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belgilab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Дуга 16">
            <a:extLst>
              <a:ext uri="{FF2B5EF4-FFF2-40B4-BE49-F238E27FC236}">
                <a16:creationId xmlns:a16="http://schemas.microsoft.com/office/drawing/2014/main" id="{F38E1C6D-8DE4-4944-BF88-5E0D526E40F4}"/>
              </a:ext>
            </a:extLst>
          </p:cNvPr>
          <p:cNvSpPr/>
          <p:nvPr/>
        </p:nvSpPr>
        <p:spPr>
          <a:xfrm rot="6774275">
            <a:off x="2691909" y="1921236"/>
            <a:ext cx="1423385" cy="1658560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уга 17">
            <a:extLst>
              <a:ext uri="{FF2B5EF4-FFF2-40B4-BE49-F238E27FC236}">
                <a16:creationId xmlns:a16="http://schemas.microsoft.com/office/drawing/2014/main" id="{C2F4D289-CE04-48C4-8233-0907120FD40D}"/>
              </a:ext>
            </a:extLst>
          </p:cNvPr>
          <p:cNvSpPr/>
          <p:nvPr/>
        </p:nvSpPr>
        <p:spPr>
          <a:xfrm rot="6295725">
            <a:off x="4901802" y="2141766"/>
            <a:ext cx="370687" cy="517413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825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6600" b="1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endParaRPr lang="ru-RU" sz="66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F612E8C-3759-4D5A-95F7-088A7A9FE0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3244"/>
          <a:stretch/>
        </p:blipFill>
        <p:spPr>
          <a:xfrm>
            <a:off x="377825" y="995362"/>
            <a:ext cx="6248400" cy="5257800"/>
          </a:xfrm>
          <a:prstGeom prst="rect">
            <a:avLst/>
          </a:prstGeom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6046F2AD-44E1-45BD-8DE0-D6A4A7C2DE9D}"/>
              </a:ext>
            </a:extLst>
          </p:cNvPr>
          <p:cNvSpPr/>
          <p:nvPr/>
        </p:nvSpPr>
        <p:spPr>
          <a:xfrm>
            <a:off x="5788025" y="2062162"/>
            <a:ext cx="2286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18CB5365-66E4-4917-9293-BCFCB5C4455B}"/>
              </a:ext>
            </a:extLst>
          </p:cNvPr>
          <p:cNvSpPr/>
          <p:nvPr/>
        </p:nvSpPr>
        <p:spPr>
          <a:xfrm>
            <a:off x="5407025" y="2214562"/>
            <a:ext cx="2286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76394FB1-C764-47F6-A7F5-3DAB23607665}"/>
              </a:ext>
            </a:extLst>
          </p:cNvPr>
          <p:cNvSpPr/>
          <p:nvPr/>
        </p:nvSpPr>
        <p:spPr>
          <a:xfrm>
            <a:off x="5026025" y="2366962"/>
            <a:ext cx="2286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8CF4F4DD-61CC-455D-8032-383DC82CCBFF}"/>
              </a:ext>
            </a:extLst>
          </p:cNvPr>
          <p:cNvSpPr/>
          <p:nvPr/>
        </p:nvSpPr>
        <p:spPr>
          <a:xfrm>
            <a:off x="4645025" y="2533649"/>
            <a:ext cx="2286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597E33DA-78A1-4EFC-B825-F1B4F8994E72}"/>
              </a:ext>
            </a:extLst>
          </p:cNvPr>
          <p:cNvSpPr/>
          <p:nvPr/>
        </p:nvSpPr>
        <p:spPr>
          <a:xfrm>
            <a:off x="4264025" y="2747962"/>
            <a:ext cx="2286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50133C11-1852-4746-A5C3-1F4D95215DBD}"/>
              </a:ext>
            </a:extLst>
          </p:cNvPr>
          <p:cNvSpPr/>
          <p:nvPr/>
        </p:nvSpPr>
        <p:spPr>
          <a:xfrm>
            <a:off x="3121025" y="3276599"/>
            <a:ext cx="2286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1A6931C2-382A-493F-9E4D-CBC85A1304BB}"/>
              </a:ext>
            </a:extLst>
          </p:cNvPr>
          <p:cNvSpPr/>
          <p:nvPr/>
        </p:nvSpPr>
        <p:spPr>
          <a:xfrm>
            <a:off x="3502025" y="3124199"/>
            <a:ext cx="2286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7DACD653-F0F9-4444-A531-679BF1A0BE3F}"/>
              </a:ext>
            </a:extLst>
          </p:cNvPr>
          <p:cNvSpPr/>
          <p:nvPr/>
        </p:nvSpPr>
        <p:spPr>
          <a:xfrm>
            <a:off x="3883025" y="2909886"/>
            <a:ext cx="2286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ED5D836-E756-49A8-9989-B633898BE0E8}"/>
              </a:ext>
            </a:extLst>
          </p:cNvPr>
          <p:cNvSpPr/>
          <p:nvPr/>
        </p:nvSpPr>
        <p:spPr>
          <a:xfrm>
            <a:off x="377825" y="4805362"/>
            <a:ext cx="762000" cy="533401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BE19D4-06F1-4635-8C37-3F44079CD556}"/>
              </a:ext>
            </a:extLst>
          </p:cNvPr>
          <p:cNvSpPr txBox="1"/>
          <p:nvPr/>
        </p:nvSpPr>
        <p:spPr>
          <a:xfrm>
            <a:off x="6626225" y="977889"/>
            <a:ext cx="53975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aravachadagi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yuklar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kamaytiramiz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aravacha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oralig‘ida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yo‘lni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Дуга 14">
            <a:extLst>
              <a:ext uri="{FF2B5EF4-FFF2-40B4-BE49-F238E27FC236}">
                <a16:creationId xmlns:a16="http://schemas.microsoft.com/office/drawing/2014/main" id="{03C93D03-7EFD-4224-A314-B60B45CD8BB7}"/>
              </a:ext>
            </a:extLst>
          </p:cNvPr>
          <p:cNvSpPr/>
          <p:nvPr/>
        </p:nvSpPr>
        <p:spPr>
          <a:xfrm rot="6159826">
            <a:off x="3093657" y="2949969"/>
            <a:ext cx="511935" cy="653260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Дуга 15">
            <a:extLst>
              <a:ext uri="{FF2B5EF4-FFF2-40B4-BE49-F238E27FC236}">
                <a16:creationId xmlns:a16="http://schemas.microsoft.com/office/drawing/2014/main" id="{A7C1FCD7-C8A4-41AC-BA85-C7FDF84EDEFE}"/>
              </a:ext>
            </a:extLst>
          </p:cNvPr>
          <p:cNvSpPr/>
          <p:nvPr/>
        </p:nvSpPr>
        <p:spPr>
          <a:xfrm rot="6159826">
            <a:off x="3893757" y="2573732"/>
            <a:ext cx="511935" cy="653260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Дуга 16">
            <a:extLst>
              <a:ext uri="{FF2B5EF4-FFF2-40B4-BE49-F238E27FC236}">
                <a16:creationId xmlns:a16="http://schemas.microsoft.com/office/drawing/2014/main" id="{E8CA1A66-2B1F-4622-B738-B2DAE91F5519}"/>
              </a:ext>
            </a:extLst>
          </p:cNvPr>
          <p:cNvSpPr/>
          <p:nvPr/>
        </p:nvSpPr>
        <p:spPr>
          <a:xfrm rot="6159826">
            <a:off x="4713252" y="2223393"/>
            <a:ext cx="433783" cy="643189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042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568325" y="1528762"/>
            <a:ext cx="11049000" cy="2308324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Agar jism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vaqtlar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oralig‘ida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yo‘lni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o‘tsa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46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568325" y="1940302"/>
            <a:ext cx="11049000" cy="156966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Harakat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o‘zgarmas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harakatdir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993A843-FABF-4C08-99C5-6342F2107833}"/>
                  </a:ext>
                </a:extLst>
              </p:cNvPr>
              <p:cNvSpPr txBox="1"/>
              <p:nvPr/>
            </p:nvSpPr>
            <p:spPr>
              <a:xfrm>
                <a:off x="1825625" y="3867485"/>
                <a:ext cx="3886200" cy="1159292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4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</a:rPr>
                  <a:t> = const </a:t>
                </a:r>
                <a:endParaRPr lang="ru-RU" sz="4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993A843-FABF-4C08-99C5-6342F21078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5625" y="3867485"/>
                <a:ext cx="3886200" cy="1159292"/>
              </a:xfrm>
              <a:prstGeom prst="rect">
                <a:avLst/>
              </a:prstGeom>
              <a:blipFill>
                <a:blip r:embed="rId2"/>
                <a:stretch>
                  <a:fillRect r="-1863" b="-11675"/>
                </a:stretch>
              </a:blipFill>
              <a:ln w="381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7ED0D0EB-1AA7-429C-BCFD-80F72ED1CFF1}"/>
              </a:ext>
            </a:extLst>
          </p:cNvPr>
          <p:cNvSpPr txBox="1"/>
          <p:nvPr/>
        </p:nvSpPr>
        <p:spPr>
          <a:xfrm>
            <a:off x="7312025" y="4062410"/>
            <a:ext cx="3886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O‘zgarmas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D8B975E7-2F6E-4D35-8C69-106223BADBB2}"/>
              </a:ext>
            </a:extLst>
          </p:cNvPr>
          <p:cNvCxnSpPr>
            <a:cxnSpLocks/>
          </p:cNvCxnSpPr>
          <p:nvPr/>
        </p:nvCxnSpPr>
        <p:spPr>
          <a:xfrm>
            <a:off x="5864225" y="4576762"/>
            <a:ext cx="121920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310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A49DCE-D12C-492F-87D7-A75E9E8FF091}"/>
              </a:ext>
            </a:extLst>
          </p:cNvPr>
          <p:cNvSpPr txBox="1"/>
          <p:nvPr/>
        </p:nvSpPr>
        <p:spPr>
          <a:xfrm>
            <a:off x="377825" y="1147762"/>
            <a:ext cx="11658600" cy="3477875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harakatlanib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daqiqada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1,5 km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o‘tayotgan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u 2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daqiqa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5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daqiqa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10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daqiqa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30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daqiqa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623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endParaRPr lang="ru-RU" sz="66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6E2CFDF-64B5-4502-B17C-DB450FC95A4C}"/>
                  </a:ext>
                </a:extLst>
              </p:cNvPr>
              <p:cNvSpPr txBox="1"/>
              <p:nvPr/>
            </p:nvSpPr>
            <p:spPr>
              <a:xfrm>
                <a:off x="191490" y="1678125"/>
                <a:ext cx="27432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1,5 km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6E2CFDF-64B5-4502-B17C-DB450FC95A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490" y="1678125"/>
                <a:ext cx="2743200" cy="707886"/>
              </a:xfrm>
              <a:prstGeom prst="rect">
                <a:avLst/>
              </a:prstGeom>
              <a:blipFill>
                <a:blip r:embed="rId2"/>
                <a:stretch>
                  <a:fillRect t="-15517" r="-4000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CFBE17E-B559-4240-B4E0-71444D54CB68}"/>
                  </a:ext>
                </a:extLst>
              </p:cNvPr>
              <p:cNvSpPr txBox="1"/>
              <p:nvPr/>
            </p:nvSpPr>
            <p:spPr>
              <a:xfrm>
                <a:off x="377825" y="973276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1 min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CFBE17E-B559-4240-B4E0-71444D54CB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25" y="973276"/>
                <a:ext cx="2370531" cy="707886"/>
              </a:xfrm>
              <a:prstGeom prst="rect">
                <a:avLst/>
              </a:prstGeom>
              <a:blipFill>
                <a:blip r:embed="rId3"/>
                <a:stretch>
                  <a:fillRect t="-15517" r="-5141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8C1B3E6-8D35-4258-892D-115A77FF0272}"/>
                  </a:ext>
                </a:extLst>
              </p:cNvPr>
              <p:cNvSpPr txBox="1"/>
              <p:nvPr/>
            </p:nvSpPr>
            <p:spPr>
              <a:xfrm>
                <a:off x="4187825" y="973276"/>
                <a:ext cx="3048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2 min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8C1B3E6-8D35-4258-892D-115A77FF02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7825" y="973276"/>
                <a:ext cx="3048000" cy="707886"/>
              </a:xfrm>
              <a:prstGeom prst="rect">
                <a:avLst/>
              </a:prstGeom>
              <a:blipFill>
                <a:blip r:embed="rId4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A050AA3-2F97-4DD2-8867-B8167931987F}"/>
                  </a:ext>
                </a:extLst>
              </p:cNvPr>
              <p:cNvSpPr txBox="1"/>
              <p:nvPr/>
            </p:nvSpPr>
            <p:spPr>
              <a:xfrm>
                <a:off x="4170362" y="1811476"/>
                <a:ext cx="237966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3 km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A050AA3-2F97-4DD2-8867-B816793198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0362" y="1811476"/>
                <a:ext cx="2379663" cy="707886"/>
              </a:xfrm>
              <a:prstGeom prst="rect">
                <a:avLst/>
              </a:prstGeom>
              <a:blipFill>
                <a:blip r:embed="rId5"/>
                <a:stretch>
                  <a:fillRect t="-15517" r="-7949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54EAFF8-3CF2-4486-9F1C-22E7DFA82206}"/>
                  </a:ext>
                </a:extLst>
              </p:cNvPr>
              <p:cNvSpPr txBox="1"/>
              <p:nvPr/>
            </p:nvSpPr>
            <p:spPr>
              <a:xfrm>
                <a:off x="7616825" y="960713"/>
                <a:ext cx="3048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5 min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54EAFF8-3CF2-4486-9F1C-22E7DFA822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6825" y="960713"/>
                <a:ext cx="3048000" cy="707886"/>
              </a:xfrm>
              <a:prstGeom prst="rect">
                <a:avLst/>
              </a:prstGeom>
              <a:blipFill>
                <a:blip r:embed="rId6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EED2192-F7D7-48F6-B9E0-E1EA8F879F65}"/>
                  </a:ext>
                </a:extLst>
              </p:cNvPr>
              <p:cNvSpPr txBox="1"/>
              <p:nvPr/>
            </p:nvSpPr>
            <p:spPr>
              <a:xfrm>
                <a:off x="7616825" y="1786350"/>
                <a:ext cx="35052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7,5 km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EED2192-F7D7-48F6-B9E0-E1EA8F879F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6825" y="1786350"/>
                <a:ext cx="3505200" cy="707886"/>
              </a:xfrm>
              <a:prstGeom prst="rect">
                <a:avLst/>
              </a:prstGeom>
              <a:blipFill>
                <a:blip r:embed="rId7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3826BA0-56F6-411A-A81B-5FCA61906279}"/>
                  </a:ext>
                </a:extLst>
              </p:cNvPr>
              <p:cNvSpPr txBox="1"/>
              <p:nvPr/>
            </p:nvSpPr>
            <p:spPr>
              <a:xfrm>
                <a:off x="341312" y="3471861"/>
                <a:ext cx="338931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10 min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3826BA0-56F6-411A-A81B-5FCA619062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312" y="3471861"/>
                <a:ext cx="3389313" cy="707886"/>
              </a:xfrm>
              <a:prstGeom prst="rect">
                <a:avLst/>
              </a:prstGeom>
              <a:blipFill>
                <a:blip r:embed="rId8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B9894AF-513A-43B5-BD9C-5EA2E4EDDF92}"/>
                  </a:ext>
                </a:extLst>
              </p:cNvPr>
              <p:cNvSpPr txBox="1"/>
              <p:nvPr/>
            </p:nvSpPr>
            <p:spPr>
              <a:xfrm>
                <a:off x="312737" y="4179747"/>
                <a:ext cx="27432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15 km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B9894AF-513A-43B5-BD9C-5EA2E4EDDF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737" y="4179747"/>
                <a:ext cx="2743200" cy="707886"/>
              </a:xfrm>
              <a:prstGeom prst="rect">
                <a:avLst/>
              </a:prstGeom>
              <a:blipFill>
                <a:blip r:embed="rId9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DDF481E-A46B-4DAD-95A4-150E36BA6488}"/>
                  </a:ext>
                </a:extLst>
              </p:cNvPr>
              <p:cNvSpPr txBox="1"/>
              <p:nvPr/>
            </p:nvSpPr>
            <p:spPr>
              <a:xfrm>
                <a:off x="4017168" y="3471861"/>
                <a:ext cx="338931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30 min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DDF481E-A46B-4DAD-95A4-150E36BA64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7168" y="3471861"/>
                <a:ext cx="3389313" cy="707886"/>
              </a:xfrm>
              <a:prstGeom prst="rect">
                <a:avLst/>
              </a:prstGeom>
              <a:blipFill>
                <a:blip r:embed="rId10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64FAF05-3BAC-4B4F-9E0E-71CEAC9504F2}"/>
                  </a:ext>
                </a:extLst>
              </p:cNvPr>
              <p:cNvSpPr txBox="1"/>
              <p:nvPr/>
            </p:nvSpPr>
            <p:spPr>
              <a:xfrm>
                <a:off x="3988593" y="4310061"/>
                <a:ext cx="27432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45 km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64FAF05-3BAC-4B4F-9E0E-71CEAC9504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8593" y="4310061"/>
                <a:ext cx="2743200" cy="707886"/>
              </a:xfrm>
              <a:prstGeom prst="rect">
                <a:avLst/>
              </a:prstGeom>
              <a:blipFill>
                <a:blip r:embed="rId11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5E0E9E7-6701-4378-8BA4-0A016D5BDFA7}"/>
                  </a:ext>
                </a:extLst>
              </p:cNvPr>
              <p:cNvSpPr txBox="1"/>
              <p:nvPr/>
            </p:nvSpPr>
            <p:spPr>
              <a:xfrm>
                <a:off x="7594600" y="3424234"/>
                <a:ext cx="338931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60 min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5E0E9E7-6701-4378-8BA4-0A016D5BDF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4600" y="3424234"/>
                <a:ext cx="3389313" cy="707886"/>
              </a:xfrm>
              <a:prstGeom prst="rect">
                <a:avLst/>
              </a:prstGeom>
              <a:blipFill>
                <a:blip r:embed="rId12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FAAE19D-DB37-4951-8B1A-25EDC2F7C66C}"/>
                  </a:ext>
                </a:extLst>
              </p:cNvPr>
              <p:cNvSpPr txBox="1"/>
              <p:nvPr/>
            </p:nvSpPr>
            <p:spPr>
              <a:xfrm>
                <a:off x="7670799" y="4286247"/>
                <a:ext cx="27432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90 km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FAAE19D-DB37-4951-8B1A-25EDC2F7C6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0799" y="4286247"/>
                <a:ext cx="2743200" cy="707886"/>
              </a:xfrm>
              <a:prstGeom prst="rect">
                <a:avLst/>
              </a:prstGeom>
              <a:blipFill>
                <a:blip r:embed="rId13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017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7242</TotalTime>
  <Words>682</Words>
  <Application>Microsoft Office PowerPoint</Application>
  <PresentationFormat>Произвольный</PresentationFormat>
  <Paragraphs>122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Arial Black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479</cp:revision>
  <dcterms:created xsi:type="dcterms:W3CDTF">2020-04-13T08:05:16Z</dcterms:created>
  <dcterms:modified xsi:type="dcterms:W3CDTF">2020-09-17T08:19:24Z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