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70" r:id="rId2"/>
    <p:sldId id="299" r:id="rId3"/>
    <p:sldId id="642" r:id="rId4"/>
    <p:sldId id="644" r:id="rId5"/>
    <p:sldId id="645" r:id="rId6"/>
    <p:sldId id="646" r:id="rId7"/>
    <p:sldId id="621" r:id="rId8"/>
    <p:sldId id="638" r:id="rId9"/>
    <p:sldId id="647" r:id="rId10"/>
    <p:sldId id="648" r:id="rId11"/>
    <p:sldId id="649" r:id="rId12"/>
    <p:sldId id="650" r:id="rId13"/>
    <p:sldId id="651" r:id="rId14"/>
    <p:sldId id="625" r:id="rId15"/>
    <p:sldId id="652" r:id="rId16"/>
    <p:sldId id="653" r:id="rId17"/>
    <p:sldId id="654" r:id="rId18"/>
    <p:sldId id="655" r:id="rId19"/>
    <p:sldId id="605" r:id="rId20"/>
    <p:sldId id="616" r:id="rId21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>
      <p:cViewPr varScale="1">
        <p:scale>
          <a:sx n="67" d="100"/>
          <a:sy n="67" d="100"/>
        </p:scale>
        <p:origin x="756" y="78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4F7FEC-6A52-41BD-9F6F-3CDE185204FE}" type="doc">
      <dgm:prSet loTypeId="urn:microsoft.com/office/officeart/2005/8/layout/venn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5592382-FE25-4FFA-9785-7930E0EDFCC2}">
      <dgm:prSet phldrT="[Текст]" custT="1"/>
      <dgm:spPr/>
      <dgm:t>
        <a:bodyPr/>
        <a:lstStyle/>
        <a:p>
          <a:r>
            <a:rPr lang="en-US" sz="28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Haqiqattan</a:t>
          </a:r>
          <a:r>
            <a:rPr lang="en-US" sz="28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b="1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mavjudligi</a:t>
          </a:r>
          <a:r>
            <a:rPr lang="en-US" sz="2800" b="1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D6B588-421E-4A64-B666-9CFD90A7B515}" type="par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6EC1F6-415D-4AF7-AF3C-1D653E6CD5CD}" type="sibTrans" cxnId="{37B40E2B-C5D2-4FB2-953D-7BCE391CF0F8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A9275-AA26-45EB-B959-D7B84F6F56A5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materiya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ajrajmasligi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B11F2A-237E-4747-97D1-E53C8B13893C}" type="sib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1C0A-0E9C-4B97-A40D-1ED320FB576D}" type="parTrans" cxnId="{1C16B89C-384F-438D-8236-B5A275EDB8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32482-9943-40B4-8AA1-57BE6470384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cheksizligi</a:t>
          </a:r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B230CB-7BC9-4BFE-B153-7E01E4BE77A7}" type="sib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33C8B9-B5B5-430A-9BE0-DD360360A59C}" type="parTrans" cxnId="{FE8262E9-75E4-44BC-83CD-684CB2737110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D0645A-9518-4650-A66A-1B5B67174C6F}">
      <dgm:prSet phldrT="[Текст]" custT="1"/>
      <dgm:spPr/>
      <dgm:t>
        <a:bodyPr/>
        <a:lstStyle/>
        <a:p>
          <a:r>
            <a:rPr lang="en-US" sz="2800" b="1" dirty="0" err="1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baseline="0" dirty="0" err="1">
              <a:latin typeface="Arial" panose="020B0604020202020204" pitchFamily="34" charset="0"/>
              <a:cs typeface="Arial" panose="020B0604020202020204" pitchFamily="34" charset="0"/>
            </a:rPr>
            <a:t>o‘lchamliligi</a:t>
          </a:r>
          <a:r>
            <a:rPr lang="en-US" sz="2800" b="1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0E640-B3BA-4EDF-B6E7-B2C6620A3FF3}" type="sib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372A46-20B5-408F-9413-F377CD74024F}" type="parTrans" cxnId="{0486A4D1-4EAA-4244-8339-BD8714DF02E3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6BF7CF-D078-4FF1-BF9F-50A4FE37FE96}" type="pres">
      <dgm:prSet presAssocID="{2C4F7FEC-6A52-41BD-9F6F-3CDE185204FE}" presName="Name0" presStyleCnt="0">
        <dgm:presLayoutVars>
          <dgm:dir/>
          <dgm:resizeHandles val="exact"/>
        </dgm:presLayoutVars>
      </dgm:prSet>
      <dgm:spPr/>
    </dgm:pt>
    <dgm:pt modelId="{D9A78838-D91D-4BFE-A646-843888D68A4B}" type="pres">
      <dgm:prSet presAssocID="{55592382-FE25-4FFA-9785-7930E0EDFCC2}" presName="Name5" presStyleLbl="vennNode1" presStyleIdx="0" presStyleCnt="4" custScaleX="133732">
        <dgm:presLayoutVars>
          <dgm:bulletEnabled val="1"/>
        </dgm:presLayoutVars>
      </dgm:prSet>
      <dgm:spPr/>
    </dgm:pt>
    <dgm:pt modelId="{0F26A1A9-7E5F-4765-96FD-919597647A10}" type="pres">
      <dgm:prSet presAssocID="{566EC1F6-415D-4AF7-AF3C-1D653E6CD5CD}" presName="space" presStyleCnt="0"/>
      <dgm:spPr/>
    </dgm:pt>
    <dgm:pt modelId="{3A88B582-549C-492B-A3C3-5F242E3027FC}" type="pres">
      <dgm:prSet presAssocID="{CD8A9275-AA26-45EB-B959-D7B84F6F56A5}" presName="Name5" presStyleLbl="vennNode1" presStyleIdx="1" presStyleCnt="4" custScaleX="134148">
        <dgm:presLayoutVars>
          <dgm:bulletEnabled val="1"/>
        </dgm:presLayoutVars>
      </dgm:prSet>
      <dgm:spPr/>
    </dgm:pt>
    <dgm:pt modelId="{B1D9FB44-EFBE-466B-953A-D98198F39E4A}" type="pres">
      <dgm:prSet presAssocID="{C9B11F2A-237E-4747-97D1-E53C8B13893C}" presName="space" presStyleCnt="0"/>
      <dgm:spPr/>
    </dgm:pt>
    <dgm:pt modelId="{44D8455F-464F-4487-B7DD-B4E5CC4C9B22}" type="pres">
      <dgm:prSet presAssocID="{C8632482-9943-40B4-8AA1-57BE6470384F}" presName="Name5" presStyleLbl="vennNode1" presStyleIdx="2" presStyleCnt="4" custScaleX="136960">
        <dgm:presLayoutVars>
          <dgm:bulletEnabled val="1"/>
        </dgm:presLayoutVars>
      </dgm:prSet>
      <dgm:spPr/>
    </dgm:pt>
    <dgm:pt modelId="{1C7B994A-75DF-42DE-916C-53DD66AAD0E3}" type="pres">
      <dgm:prSet presAssocID="{D9B230CB-7BC9-4BFE-B153-7E01E4BE77A7}" presName="space" presStyleCnt="0"/>
      <dgm:spPr/>
    </dgm:pt>
    <dgm:pt modelId="{A1D8AE0F-B0FA-4F1D-931F-406B48D3176A}" type="pres">
      <dgm:prSet presAssocID="{34D0645A-9518-4650-A66A-1B5B67174C6F}" presName="Name5" presStyleLbl="vennNode1" presStyleIdx="3" presStyleCnt="4" custScaleX="119198">
        <dgm:presLayoutVars>
          <dgm:bulletEnabled val="1"/>
        </dgm:presLayoutVars>
      </dgm:prSet>
      <dgm:spPr/>
    </dgm:pt>
  </dgm:ptLst>
  <dgm:cxnLst>
    <dgm:cxn modelId="{37B40E2B-C5D2-4FB2-953D-7BCE391CF0F8}" srcId="{2C4F7FEC-6A52-41BD-9F6F-3CDE185204FE}" destId="{55592382-FE25-4FFA-9785-7930E0EDFCC2}" srcOrd="0" destOrd="0" parTransId="{8ED6B588-421E-4A64-B666-9CFD90A7B515}" sibTransId="{566EC1F6-415D-4AF7-AF3C-1D653E6CD5CD}"/>
    <dgm:cxn modelId="{EF7BC22E-BCB0-4DF9-BA14-D15FA66102F9}" type="presOf" srcId="{2C4F7FEC-6A52-41BD-9F6F-3CDE185204FE}" destId="{BE6BF7CF-D078-4FF1-BF9F-50A4FE37FE96}" srcOrd="0" destOrd="0" presId="urn:microsoft.com/office/officeart/2005/8/layout/venn3"/>
    <dgm:cxn modelId="{EE40719A-8BC2-4034-94CA-5902841CE383}" type="presOf" srcId="{CD8A9275-AA26-45EB-B959-D7B84F6F56A5}" destId="{3A88B582-549C-492B-A3C3-5F242E3027FC}" srcOrd="0" destOrd="0" presId="urn:microsoft.com/office/officeart/2005/8/layout/venn3"/>
    <dgm:cxn modelId="{A91DC59A-C299-4369-9AAD-D5F28BA5A4FA}" type="presOf" srcId="{C8632482-9943-40B4-8AA1-57BE6470384F}" destId="{44D8455F-464F-4487-B7DD-B4E5CC4C9B22}" srcOrd="0" destOrd="0" presId="urn:microsoft.com/office/officeart/2005/8/layout/venn3"/>
    <dgm:cxn modelId="{1C16B89C-384F-438D-8236-B5A275EDB84C}" srcId="{2C4F7FEC-6A52-41BD-9F6F-3CDE185204FE}" destId="{CD8A9275-AA26-45EB-B959-D7B84F6F56A5}" srcOrd="1" destOrd="0" parTransId="{43461C0A-0E9C-4B97-A40D-1ED320FB576D}" sibTransId="{C9B11F2A-237E-4747-97D1-E53C8B13893C}"/>
    <dgm:cxn modelId="{AB0B8CB3-5482-4B8D-AA53-49719B6DB0DC}" type="presOf" srcId="{34D0645A-9518-4650-A66A-1B5B67174C6F}" destId="{A1D8AE0F-B0FA-4F1D-931F-406B48D3176A}" srcOrd="0" destOrd="0" presId="urn:microsoft.com/office/officeart/2005/8/layout/venn3"/>
    <dgm:cxn modelId="{4223CFCF-8762-4412-BDB7-122A45F47859}" type="presOf" srcId="{55592382-FE25-4FFA-9785-7930E0EDFCC2}" destId="{D9A78838-D91D-4BFE-A646-843888D68A4B}" srcOrd="0" destOrd="0" presId="urn:microsoft.com/office/officeart/2005/8/layout/venn3"/>
    <dgm:cxn modelId="{0486A4D1-4EAA-4244-8339-BD8714DF02E3}" srcId="{2C4F7FEC-6A52-41BD-9F6F-3CDE185204FE}" destId="{34D0645A-9518-4650-A66A-1B5B67174C6F}" srcOrd="3" destOrd="0" parTransId="{6B372A46-20B5-408F-9413-F377CD74024F}" sibTransId="{F0E0E640-B3BA-4EDF-B6E7-B2C6620A3FF3}"/>
    <dgm:cxn modelId="{FE8262E9-75E4-44BC-83CD-684CB2737110}" srcId="{2C4F7FEC-6A52-41BD-9F6F-3CDE185204FE}" destId="{C8632482-9943-40B4-8AA1-57BE6470384F}" srcOrd="2" destOrd="0" parTransId="{BC33C8B9-B5B5-430A-9BE0-DD360360A59C}" sibTransId="{D9B230CB-7BC9-4BFE-B153-7E01E4BE77A7}"/>
    <dgm:cxn modelId="{1E9D6D70-D14E-48D4-BD72-1CF1BAFBF393}" type="presParOf" srcId="{BE6BF7CF-D078-4FF1-BF9F-50A4FE37FE96}" destId="{D9A78838-D91D-4BFE-A646-843888D68A4B}" srcOrd="0" destOrd="0" presId="urn:microsoft.com/office/officeart/2005/8/layout/venn3"/>
    <dgm:cxn modelId="{AC1FBC4C-3253-4F9B-8306-1FBEC803D52E}" type="presParOf" srcId="{BE6BF7CF-D078-4FF1-BF9F-50A4FE37FE96}" destId="{0F26A1A9-7E5F-4765-96FD-919597647A10}" srcOrd="1" destOrd="0" presId="urn:microsoft.com/office/officeart/2005/8/layout/venn3"/>
    <dgm:cxn modelId="{7456790A-3ED5-4742-B0A6-51FD25EFB87F}" type="presParOf" srcId="{BE6BF7CF-D078-4FF1-BF9F-50A4FE37FE96}" destId="{3A88B582-549C-492B-A3C3-5F242E3027FC}" srcOrd="2" destOrd="0" presId="urn:microsoft.com/office/officeart/2005/8/layout/venn3"/>
    <dgm:cxn modelId="{4DD0D255-00CA-424D-A9B0-172002FA0762}" type="presParOf" srcId="{BE6BF7CF-D078-4FF1-BF9F-50A4FE37FE96}" destId="{B1D9FB44-EFBE-466B-953A-D98198F39E4A}" srcOrd="3" destOrd="0" presId="urn:microsoft.com/office/officeart/2005/8/layout/venn3"/>
    <dgm:cxn modelId="{5F2C9D63-0777-4A08-8562-445CA4C70B0E}" type="presParOf" srcId="{BE6BF7CF-D078-4FF1-BF9F-50A4FE37FE96}" destId="{44D8455F-464F-4487-B7DD-B4E5CC4C9B22}" srcOrd="4" destOrd="0" presId="urn:microsoft.com/office/officeart/2005/8/layout/venn3"/>
    <dgm:cxn modelId="{747EAFEB-78F2-407F-8E3D-5FFA5623899A}" type="presParOf" srcId="{BE6BF7CF-D078-4FF1-BF9F-50A4FE37FE96}" destId="{1C7B994A-75DF-42DE-916C-53DD66AAD0E3}" srcOrd="5" destOrd="0" presId="urn:microsoft.com/office/officeart/2005/8/layout/venn3"/>
    <dgm:cxn modelId="{230504BD-46F8-47E2-83C5-05F01161C5C1}" type="presParOf" srcId="{BE6BF7CF-D078-4FF1-BF9F-50A4FE37FE96}" destId="{A1D8AE0F-B0FA-4F1D-931F-406B48D3176A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8838-D91D-4BFE-A646-843888D68A4B}">
      <dsp:nvSpPr>
        <dsp:cNvPr id="0" name=""/>
        <dsp:cNvSpPr/>
      </dsp:nvSpPr>
      <dsp:spPr>
        <a:xfrm>
          <a:off x="4670" y="459097"/>
          <a:ext cx="3459652" cy="258700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Haqiqattan</a:t>
          </a:r>
          <a:r>
            <a:rPr lang="en-US" sz="2800" b="1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2800" b="1" kern="1200" baseline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mavjudligi</a:t>
          </a:r>
          <a:r>
            <a:rPr lang="en-US" sz="2800" b="1" kern="1200" baseline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1324" y="837955"/>
        <a:ext cx="2446344" cy="1829288"/>
      </dsp:txXfrm>
    </dsp:sp>
    <dsp:sp modelId="{3A88B582-549C-492B-A3C3-5F242E3027FC}">
      <dsp:nvSpPr>
        <dsp:cNvPr id="0" name=""/>
        <dsp:cNvSpPr/>
      </dsp:nvSpPr>
      <dsp:spPr>
        <a:xfrm>
          <a:off x="2946922" y="459097"/>
          <a:ext cx="3470414" cy="2587004"/>
        </a:xfrm>
        <a:prstGeom prst="ellipse">
          <a:avLst/>
        </a:prstGeom>
        <a:solidFill>
          <a:schemeClr val="accent5">
            <a:alpha val="50000"/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materiya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ajrajmasligi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5152" y="837955"/>
        <a:ext cx="2453954" cy="1829288"/>
      </dsp:txXfrm>
    </dsp:sp>
    <dsp:sp modelId="{44D8455F-464F-4487-B7DD-B4E5CC4C9B22}">
      <dsp:nvSpPr>
        <dsp:cNvPr id="0" name=""/>
        <dsp:cNvSpPr/>
      </dsp:nvSpPr>
      <dsp:spPr>
        <a:xfrm>
          <a:off x="5899936" y="459097"/>
          <a:ext cx="3543161" cy="2587004"/>
        </a:xfrm>
        <a:prstGeom prst="ellipse">
          <a:avLst/>
        </a:prstGeom>
        <a:solidFill>
          <a:schemeClr val="accent5">
            <a:alpha val="50000"/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cheksizligi</a:t>
          </a: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18820" y="837955"/>
        <a:ext cx="2505393" cy="1829288"/>
      </dsp:txXfrm>
    </dsp:sp>
    <dsp:sp modelId="{A1D8AE0F-B0FA-4F1D-931F-406B48D3176A}">
      <dsp:nvSpPr>
        <dsp:cNvPr id="0" name=""/>
        <dsp:cNvSpPr/>
      </dsp:nvSpPr>
      <dsp:spPr>
        <a:xfrm>
          <a:off x="8925696" y="459097"/>
          <a:ext cx="3083657" cy="2587004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142371" tIns="35560" rIns="142371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uch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b="1" kern="1200" baseline="0" dirty="0" err="1">
              <a:latin typeface="Arial" panose="020B0604020202020204" pitchFamily="34" charset="0"/>
              <a:cs typeface="Arial" panose="020B0604020202020204" pitchFamily="34" charset="0"/>
            </a:rPr>
            <a:t>o‘lchamliligi</a:t>
          </a:r>
          <a:r>
            <a:rPr lang="en-US" sz="2800" b="1" kern="1200" baseline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2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377287" y="837955"/>
        <a:ext cx="2180475" cy="1829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29.08.2020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101120"/>
            <a:ext cx="12047789" cy="1015334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043569" y="-105503"/>
            <a:ext cx="564523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486599" y="156268"/>
            <a:ext cx="1415226" cy="91529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753851" y="1538068"/>
            <a:ext cx="8677948" cy="76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8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800" b="1" dirty="0">
                <a:solidFill>
                  <a:srgbClr val="002060"/>
                </a:solidFill>
                <a:cs typeface="Arial" pitchFamily="34" charset="0"/>
              </a:rPr>
              <a:t>  FAZO VA VAQT</a:t>
            </a:r>
            <a:endParaRPr lang="en-US" sz="54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10068728" y="322135"/>
            <a:ext cx="1598573" cy="76984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322135"/>
            <a:ext cx="1598573" cy="749427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000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239FC390-1FEA-4373-A147-DD45B8DDB257}"/>
              </a:ext>
            </a:extLst>
          </p:cNvPr>
          <p:cNvSpPr/>
          <p:nvPr/>
        </p:nvSpPr>
        <p:spPr>
          <a:xfrm>
            <a:off x="494760" y="1471545"/>
            <a:ext cx="727075" cy="143986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942EC3B9-B193-404A-9DCC-51862E77B59D}"/>
              </a:ext>
            </a:extLst>
          </p:cNvPr>
          <p:cNvSpPr/>
          <p:nvPr/>
        </p:nvSpPr>
        <p:spPr>
          <a:xfrm>
            <a:off x="528927" y="5281343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F4B43D-1C1F-41E4-A581-DAD89B1654B0}"/>
              </a:ext>
            </a:extLst>
          </p:cNvPr>
          <p:cNvSpPr txBox="1"/>
          <p:nvPr/>
        </p:nvSpPr>
        <p:spPr>
          <a:xfrm>
            <a:off x="1398755" y="5784045"/>
            <a:ext cx="9469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Hamidova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Zaynura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Ramazanovna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2">
            <a:extLst>
              <a:ext uri="{FF2B5EF4-FFF2-40B4-BE49-F238E27FC236}">
                <a16:creationId xmlns:a16="http://schemas.microsoft.com/office/drawing/2014/main" id="{59FB0BB3-9852-4002-BE08-3D7157AA0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58" y="2499717"/>
            <a:ext cx="4413252" cy="335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 CHEKSIZ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A64C5-93F9-4A47-8A58-F5BE79C2A88E}"/>
              </a:ext>
            </a:extLst>
          </p:cNvPr>
          <p:cNvSpPr txBox="1"/>
          <p:nvPr/>
        </p:nvSpPr>
        <p:spPr>
          <a:xfrm>
            <a:off x="377825" y="1524803"/>
            <a:ext cx="64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Bepoyon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100 dan </a:t>
            </a: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milliardgacha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gallaktikalar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uzoqda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gallaktikaning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yuborilgan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bizga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10 milliard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D7339D-0A79-48D2-B0DF-4822DDD56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025" y="1223962"/>
            <a:ext cx="5105400" cy="48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94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A64C5-93F9-4A47-8A58-F5BE79C2A88E}"/>
              </a:ext>
            </a:extLst>
          </p:cNvPr>
          <p:cNvSpPr txBox="1"/>
          <p:nvPr/>
        </p:nvSpPr>
        <p:spPr>
          <a:xfrm>
            <a:off x="546100" y="2078801"/>
            <a:ext cx="62325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Tekis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poyezdning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ifodalashda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koordinataning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128005-2602-4ED3-B7E3-42452FBC6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25" y="1524804"/>
            <a:ext cx="5257800" cy="381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7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A64C5-93F9-4A47-8A58-F5BE79C2A88E}"/>
              </a:ext>
            </a:extLst>
          </p:cNvPr>
          <p:cNvSpPr txBox="1"/>
          <p:nvPr/>
        </p:nvSpPr>
        <p:spPr>
          <a:xfrm>
            <a:off x="232569" y="1247804"/>
            <a:ext cx="67452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chorrahaga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kelganida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chapga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o‘ngga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burilishi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chiziqli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harakatidan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chetlashi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masofalarda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olsak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tekislikda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velosiped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avtomobillarning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0B8BEB-3761-45CE-B9D8-AD0F035C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25" y="919162"/>
            <a:ext cx="4946649" cy="31631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55DBB2-5ACA-4271-85EB-FE88BC1FB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625" y="4134712"/>
            <a:ext cx="4946649" cy="26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11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Koordinatalarda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tasvirlash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A64C5-93F9-4A47-8A58-F5BE79C2A88E}"/>
              </a:ext>
            </a:extLst>
          </p:cNvPr>
          <p:cNvSpPr txBox="1"/>
          <p:nvPr/>
        </p:nvSpPr>
        <p:spPr>
          <a:xfrm>
            <a:off x="232569" y="1247804"/>
            <a:ext cx="58602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samolyotning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yerdagi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osmondagi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koordinatada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Dengizdagi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hayvonlarning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harakatini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ifodalash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koordinatalar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sistemasi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E02811-59D6-471C-94F4-9F9A1F60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394" y="1247804"/>
            <a:ext cx="5860256" cy="459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16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xossalari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C29B543-1ACD-49C2-8AEB-63FCE5E0A4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7552475"/>
              </p:ext>
            </p:extLst>
          </p:nvPr>
        </p:nvGraphicFramePr>
        <p:xfrm>
          <a:off x="85812" y="1147762"/>
          <a:ext cx="12014025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3D026C4E-6B71-4EBD-B68B-9E9A465598A0}"/>
              </a:ext>
            </a:extLst>
          </p:cNvPr>
          <p:cNvCxnSpPr>
            <a:cxnSpLocks/>
          </p:cNvCxnSpPr>
          <p:nvPr/>
        </p:nvCxnSpPr>
        <p:spPr>
          <a:xfrm flipH="1">
            <a:off x="7769225" y="4424362"/>
            <a:ext cx="1905000" cy="9906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69A227-9731-4229-A535-EE5ADC9BAE8C}"/>
              </a:ext>
            </a:extLst>
          </p:cNvPr>
          <p:cNvSpPr txBox="1"/>
          <p:nvPr/>
        </p:nvSpPr>
        <p:spPr>
          <a:xfrm>
            <a:off x="1978025" y="5381624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obyektlarning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987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graphicEl>
                                              <a:dgm id="{D9A78838-D91D-4BFE-A646-843888D68A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3A88B582-549C-492B-A3C3-5F242E3027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44D8455F-464F-4487-B7DD-B4E5CC4C9B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graphicEl>
                                              <a:dgm id="{A1D8AE0F-B0FA-4F1D-931F-406B48D31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C483B6-EB83-4C60-8800-CF447DCF0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225" y="1468457"/>
            <a:ext cx="4663931" cy="34766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20BDE6-116F-4FA4-BB04-99AD3C6CD8CF}"/>
              </a:ext>
            </a:extLst>
          </p:cNvPr>
          <p:cNvSpPr txBox="1"/>
          <p:nvPr/>
        </p:nvSpPr>
        <p:spPr>
          <a:xfrm>
            <a:off x="454025" y="1477981"/>
            <a:ext cx="6934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koordinatada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voqea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makon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zamonda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Jism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harakatlanadi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ya’ni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vaziyatini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nafaqat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fazoda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o‘zgartiradi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2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koordinatada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0BDE6-116F-4FA4-BB04-99AD3C6CD8CF}"/>
              </a:ext>
            </a:extLst>
          </p:cNvPr>
          <p:cNvSpPr txBox="1"/>
          <p:nvPr/>
        </p:nvSpPr>
        <p:spPr>
          <a:xfrm>
            <a:off x="377825" y="1071562"/>
            <a:ext cx="1143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takrorlanib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turuvchi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hodisaning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takrorlanish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davomiyligidan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CA81CF-0C38-463C-A5D4-5ABC8BA9D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825" y="2271891"/>
            <a:ext cx="6254462" cy="451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o‘lchamli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koordinatada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0BDE6-116F-4FA4-BB04-99AD3C6CD8CF}"/>
              </a:ext>
            </a:extLst>
          </p:cNvPr>
          <p:cNvSpPr txBox="1"/>
          <p:nvPr/>
        </p:nvSpPr>
        <p:spPr>
          <a:xfrm>
            <a:off x="377825" y="1147759"/>
            <a:ext cx="1143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aylanish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kelishib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Bir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31 556 926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sekundga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Hozirda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aniqlikda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o‘lchaydigan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kvars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molekulyar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soatlar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D04B2BD3-94F1-4F4B-9690-C73694964718}"/>
              </a:ext>
            </a:extLst>
          </p:cNvPr>
          <p:cNvCxnSpPr/>
          <p:nvPr/>
        </p:nvCxnSpPr>
        <p:spPr>
          <a:xfrm>
            <a:off x="606425" y="5567362"/>
            <a:ext cx="10287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>
            <a:extLst>
              <a:ext uri="{FF2B5EF4-FFF2-40B4-BE49-F238E27FC236}">
                <a16:creationId xmlns:a16="http://schemas.microsoft.com/office/drawing/2014/main" id="{F37147CF-EED7-45E6-BD9D-E5680762BA60}"/>
              </a:ext>
            </a:extLst>
          </p:cNvPr>
          <p:cNvSpPr/>
          <p:nvPr/>
        </p:nvSpPr>
        <p:spPr>
          <a:xfrm>
            <a:off x="5178425" y="5338764"/>
            <a:ext cx="379413" cy="45719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048453-47FD-4109-A7A2-38FEF0CD1CED}"/>
              </a:ext>
            </a:extLst>
          </p:cNvPr>
          <p:cNvSpPr txBox="1"/>
          <p:nvPr/>
        </p:nvSpPr>
        <p:spPr>
          <a:xfrm>
            <a:off x="527050" y="4513629"/>
            <a:ext cx="271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O‘tmish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446106-423A-448D-B057-CDB74D83F23C}"/>
              </a:ext>
            </a:extLst>
          </p:cNvPr>
          <p:cNvSpPr txBox="1"/>
          <p:nvPr/>
        </p:nvSpPr>
        <p:spPr>
          <a:xfrm>
            <a:off x="4568825" y="4402281"/>
            <a:ext cx="271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6A8A06-5ECB-463D-BD01-DED8DFB2506B}"/>
              </a:ext>
            </a:extLst>
          </p:cNvPr>
          <p:cNvSpPr txBox="1"/>
          <p:nvPr/>
        </p:nvSpPr>
        <p:spPr>
          <a:xfrm>
            <a:off x="8181976" y="4402281"/>
            <a:ext cx="2717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</a:t>
            </a:r>
            <a:endParaRPr lang="ru-RU" sz="4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6E3C0-A5E1-43D1-903D-7200C42FF0DC}"/>
              </a:ext>
            </a:extLst>
          </p:cNvPr>
          <p:cNvSpPr txBox="1"/>
          <p:nvPr/>
        </p:nvSpPr>
        <p:spPr>
          <a:xfrm>
            <a:off x="10129838" y="5608975"/>
            <a:ext cx="3802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</a:rPr>
              <a:t>t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37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20BDE6-116F-4FA4-BB04-99AD3C6CD8CF}"/>
              </a:ext>
            </a:extLst>
          </p:cNvPr>
          <p:cNvSpPr txBox="1"/>
          <p:nvPr/>
        </p:nvSpPr>
        <p:spPr>
          <a:xfrm>
            <a:off x="377825" y="991635"/>
            <a:ext cx="1143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hodisalarning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o‘zgarish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tartibini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jarayonlarning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davomiyligini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ifodalaydigan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fizik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kattalikdir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sistemasida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sekundlarda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o‘lchanadi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6E3C0-A5E1-43D1-903D-7200C42FF0DC}"/>
              </a:ext>
            </a:extLst>
          </p:cNvPr>
          <p:cNvSpPr txBox="1"/>
          <p:nvPr/>
        </p:nvSpPr>
        <p:spPr>
          <a:xfrm>
            <a:off x="2435225" y="3967162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  -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harfi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63F503-D5FE-4355-A038-6353683EF44E}"/>
              </a:ext>
            </a:extLst>
          </p:cNvPr>
          <p:cNvSpPr txBox="1"/>
          <p:nvPr/>
        </p:nvSpPr>
        <p:spPr>
          <a:xfrm>
            <a:off x="1254125" y="4675048"/>
            <a:ext cx="1021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birliklari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oy,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8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415925" y="1300162"/>
            <a:ext cx="1135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rabicPeriod"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Faraz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darslikdagi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99-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betdagi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samolyotda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yerdan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Oyga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Quyoshga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uchish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kerakligini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364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15900" y="4980926"/>
            <a:ext cx="7654926" cy="1672701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Vaqtni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bir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o‘lchamli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koordinatada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tasvirlash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"/>
          <p:cNvSpPr/>
          <p:nvPr/>
        </p:nvSpPr>
        <p:spPr>
          <a:xfrm>
            <a:off x="384425" y="1073244"/>
            <a:ext cx="1399725" cy="1157246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13668" y="2288532"/>
            <a:ext cx="1399738" cy="1157246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54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357424" y="3453930"/>
            <a:ext cx="1312226" cy="1254958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6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3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2185650" cy="9953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TUSHUNCHALAR: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24" name="Oval 15"/>
          <p:cNvSpPr/>
          <p:nvPr/>
        </p:nvSpPr>
        <p:spPr>
          <a:xfrm>
            <a:off x="371921" y="4980926"/>
            <a:ext cx="1327891" cy="1254959"/>
          </a:xfrm>
          <a:prstGeom prst="ellipse">
            <a:avLst/>
          </a:prstGeom>
          <a:solidFill>
            <a:srgbClr val="93DF2D"/>
          </a:solidFill>
          <a:ln w="9525" cap="flat" cmpd="sng" algn="ctr">
            <a:noFill/>
            <a:prstDash val="solid"/>
          </a:ln>
          <a:effectLst/>
        </p:spPr>
        <p:txBody>
          <a:bodyPr lIns="193485" tIns="96742" rIns="193485" bIns="96742" rtlCol="0" anchor="ctr"/>
          <a:lstStyle/>
          <a:p>
            <a:pPr algn="ctr" defTabSz="1218676">
              <a:defRPr/>
            </a:pPr>
            <a:r>
              <a:rPr lang="en-US" sz="6000" b="1" kern="0" dirty="0">
                <a:solidFill>
                  <a:srgbClr val="FFFFFF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4C45F0-E51D-496F-8679-34BEB28407F0}"/>
              </a:ext>
            </a:extLst>
          </p:cNvPr>
          <p:cNvSpPr txBox="1"/>
          <p:nvPr/>
        </p:nvSpPr>
        <p:spPr>
          <a:xfrm>
            <a:off x="1806374" y="1184848"/>
            <a:ext cx="76549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Fazoning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cheksizligi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E0F61-C1FE-4FCB-A32B-CDC12429A258}"/>
              </a:ext>
            </a:extLst>
          </p:cNvPr>
          <p:cNvSpPr txBox="1"/>
          <p:nvPr/>
        </p:nvSpPr>
        <p:spPr>
          <a:xfrm>
            <a:off x="1766687" y="3334174"/>
            <a:ext cx="8017969" cy="1672701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>
                <a:latin typeface="Arial" pitchFamily="34" charset="0"/>
                <a:cs typeface="Arial" pitchFamily="34" charset="0"/>
              </a:rPr>
              <a:t>Bir,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ikki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uch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o‘lchamli</a:t>
            </a:r>
            <a:r>
              <a:rPr lang="en-US" sz="48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koordinatalar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9B88D-A166-4E22-A299-60741B9FA750}"/>
              </a:ext>
            </a:extLst>
          </p:cNvPr>
          <p:cNvSpPr txBox="1"/>
          <p:nvPr/>
        </p:nvSpPr>
        <p:spPr>
          <a:xfrm>
            <a:off x="1795262" y="2400137"/>
            <a:ext cx="7654926" cy="934037"/>
          </a:xfrm>
          <a:prstGeom prst="rect">
            <a:avLst/>
          </a:prstGeom>
          <a:noFill/>
        </p:spPr>
        <p:txBody>
          <a:bodyPr wrap="square" lIns="193485" tIns="96742" rIns="193485" bIns="96742" rtlCol="0">
            <a:spAutoFit/>
          </a:bodyPr>
          <a:lstStyle/>
          <a:p>
            <a:pPr defTabSz="1218676">
              <a:spcAft>
                <a:spcPts val="199"/>
              </a:spcAft>
              <a:defRPr/>
            </a:pPr>
            <a:r>
              <a:rPr lang="en-US" sz="4800" b="1" kern="0" dirty="0" err="1">
                <a:latin typeface="Arial" pitchFamily="34" charset="0"/>
                <a:cs typeface="Arial" pitchFamily="34" charset="0"/>
              </a:rPr>
              <a:t>Gallaktika</a:t>
            </a:r>
            <a:endParaRPr lang="en-US" sz="4800" b="1" kern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 p14:presetBounceEnd="6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 p14:presetBounceEnd="66667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3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13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1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1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2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21" grpId="0" animBg="1"/>
          <p:bldP spid="22" grpId="0" animBg="1"/>
          <p:bldP spid="23" grpId="0" animBg="1"/>
          <p:bldP spid="24" grpId="0" animBg="1"/>
          <p:bldP spid="25" grpId="0"/>
          <p:bldP spid="13" grpId="0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85650" cy="8429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E8F5A-32D6-4E4B-86C1-EE133E3A6D7C}"/>
              </a:ext>
            </a:extLst>
          </p:cNvPr>
          <p:cNvSpPr txBox="1"/>
          <p:nvPr/>
        </p:nvSpPr>
        <p:spPr>
          <a:xfrm>
            <a:off x="682625" y="1452562"/>
            <a:ext cx="9906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Abu Ali ibn Sino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asarlarida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deb,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nazarda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1D5516C-1763-4F32-9BA9-095608018355}"/>
              </a:ext>
            </a:extLst>
          </p:cNvPr>
          <p:cNvSpPr/>
          <p:nvPr/>
        </p:nvSpPr>
        <p:spPr>
          <a:xfrm>
            <a:off x="377825" y="4500562"/>
            <a:ext cx="3794720" cy="1813520"/>
          </a:xfrm>
          <a:prstGeom prst="ellipse">
            <a:avLst/>
          </a:prstGeom>
          <a:solidFill>
            <a:srgbClr val="FDF3ED"/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C6D10047-D736-4810-A669-E2A67FDB1E41}"/>
              </a:ext>
            </a:extLst>
          </p:cNvPr>
          <p:cNvSpPr/>
          <p:nvPr/>
        </p:nvSpPr>
        <p:spPr>
          <a:xfrm>
            <a:off x="7007225" y="4660603"/>
            <a:ext cx="3794720" cy="1813520"/>
          </a:xfrm>
          <a:prstGeom prst="ellipse">
            <a:avLst/>
          </a:prstGeom>
          <a:solidFill>
            <a:srgbClr val="FDF3ED"/>
          </a:solidFill>
          <a:ln>
            <a:solidFill>
              <a:srgbClr val="7030A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</a:t>
            </a:r>
            <a:endParaRPr lang="ru-RU" sz="44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C0FB73A7-E207-4B43-B22A-16DBEE30DF9F}"/>
              </a:ext>
            </a:extLst>
          </p:cNvPr>
          <p:cNvSpPr/>
          <p:nvPr/>
        </p:nvSpPr>
        <p:spPr>
          <a:xfrm>
            <a:off x="3306466" y="3170988"/>
            <a:ext cx="2667000" cy="1143000"/>
          </a:xfrm>
          <a:prstGeom prst="cloudCallout">
            <a:avLst>
              <a:gd name="adj1" fmla="val -62083"/>
              <a:gd name="adj2" fmla="val 81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узырек для мыслей: облако 8">
            <a:extLst>
              <a:ext uri="{FF2B5EF4-FFF2-40B4-BE49-F238E27FC236}">
                <a16:creationId xmlns:a16="http://schemas.microsoft.com/office/drawing/2014/main" id="{0642FD4F-4807-43B5-8D40-742B0C2724A2}"/>
              </a:ext>
            </a:extLst>
          </p:cNvPr>
          <p:cNvSpPr/>
          <p:nvPr/>
        </p:nvSpPr>
        <p:spPr>
          <a:xfrm>
            <a:off x="8904585" y="3170988"/>
            <a:ext cx="2903240" cy="1143000"/>
          </a:xfrm>
          <a:prstGeom prst="cloudCallout">
            <a:avLst>
              <a:gd name="adj1" fmla="val -37976"/>
              <a:gd name="adj2" fmla="val 8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156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1346"/>
            <a:ext cx="12185650" cy="69025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Fazo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cheksiz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chegarasizdir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AutoShape 2" descr="Аристотель — Википедия">
            <a:extLst>
              <a:ext uri="{FF2B5EF4-FFF2-40B4-BE49-F238E27FC236}">
                <a16:creationId xmlns:a16="http://schemas.microsoft.com/office/drawing/2014/main" id="{73FA8F1C-BFF9-422C-B36E-A6E474ADF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0E7DA4-7C4A-4149-82D4-048AE0C7C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1071562"/>
            <a:ext cx="5867400" cy="5181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5681C9-6D37-4FE0-86C2-9FF9A75C9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015" y="1071562"/>
            <a:ext cx="5511085" cy="506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51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GALLAKTIKA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4CB8E8-2D76-4DED-860A-1059A628A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825" y="1345421"/>
            <a:ext cx="5791200" cy="4267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1C1825-64D9-43F0-AA32-9B268F242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089"/>
          <a:stretch/>
        </p:blipFill>
        <p:spPr>
          <a:xfrm>
            <a:off x="225425" y="1345421"/>
            <a:ext cx="5562600" cy="43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56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6688"/>
            <a:ext cx="12185650" cy="82867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BIZNING GALLAKTIKAMIZ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A1C4A9-BBD5-4B7B-BB8A-047FD3B3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25" y="1223962"/>
            <a:ext cx="5341938" cy="4591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69B90-25CC-4A01-B47D-6C93D6D0F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223962"/>
            <a:ext cx="588962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64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8382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yulduzgacha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5788025" y="5807956"/>
            <a:ext cx="2034649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AutoShape 2" descr="Аристотель — Википедия">
            <a:extLst>
              <a:ext uri="{FF2B5EF4-FFF2-40B4-BE49-F238E27FC236}">
                <a16:creationId xmlns:a16="http://schemas.microsoft.com/office/drawing/2014/main" id="{73FA8F1C-BFF9-422C-B36E-A6E474ADF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0B3A5-57F6-4F8D-826E-1EA718A872A0}"/>
              </a:ext>
            </a:extLst>
          </p:cNvPr>
          <p:cNvSpPr txBox="1"/>
          <p:nvPr/>
        </p:nvSpPr>
        <p:spPr>
          <a:xfrm>
            <a:off x="225425" y="1125676"/>
            <a:ext cx="22028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71821E9-1C16-4F6F-989E-0399D5EC4C6D}"/>
              </a:ext>
            </a:extLst>
          </p:cNvPr>
          <p:cNvCxnSpPr>
            <a:cxnSpLocks/>
          </p:cNvCxnSpPr>
          <p:nvPr/>
        </p:nvCxnSpPr>
        <p:spPr>
          <a:xfrm>
            <a:off x="225425" y="3357563"/>
            <a:ext cx="31063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06558-58D5-4F04-8222-F1128780F5B8}"/>
                  </a:ext>
                </a:extLst>
              </p:cNvPr>
              <p:cNvSpPr txBox="1"/>
              <p:nvPr/>
            </p:nvSpPr>
            <p:spPr>
              <a:xfrm>
                <a:off x="203812" y="1961568"/>
                <a:ext cx="46998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cs typeface="Arial" panose="020B0604020202020204" pitchFamily="34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≈126 230 400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006558-58D5-4F04-8222-F1128780F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12" y="1961568"/>
                <a:ext cx="4699876" cy="584775"/>
              </a:xfrm>
              <a:prstGeom prst="rect">
                <a:avLst/>
              </a:prstGeom>
              <a:blipFill>
                <a:blip r:embed="rId2"/>
                <a:stretch>
                  <a:fillRect l="-3243" t="-12500" b="-343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D792E-B604-40F0-849B-9194E2996463}"/>
                  </a:ext>
                </a:extLst>
              </p:cNvPr>
              <p:cNvSpPr txBox="1"/>
              <p:nvPr/>
            </p:nvSpPr>
            <p:spPr>
              <a:xfrm>
                <a:off x="225425" y="2535567"/>
                <a:ext cx="36046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=300 000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𝑘𝑚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𝑠</m:t>
                      </m:r>
                    </m:oMath>
                  </m:oMathPara>
                </a14:m>
                <a:endParaRPr lang="ru-RU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9D792E-B604-40F0-849B-9194E2996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" y="2535567"/>
                <a:ext cx="3604641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345D93F-0F5A-4F0D-87D9-0905A5B81DA2}"/>
              </a:ext>
            </a:extLst>
          </p:cNvPr>
          <p:cNvSpPr txBox="1"/>
          <p:nvPr/>
        </p:nvSpPr>
        <p:spPr>
          <a:xfrm>
            <a:off x="479506" y="3444191"/>
            <a:ext cx="25982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s - ?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4D009AD-B46F-474D-ACE0-E56A48C2B7CD}"/>
              </a:ext>
            </a:extLst>
          </p:cNvPr>
          <p:cNvCxnSpPr>
            <a:cxnSpLocks/>
          </p:cNvCxnSpPr>
          <p:nvPr/>
        </p:nvCxnSpPr>
        <p:spPr>
          <a:xfrm>
            <a:off x="5026025" y="1367819"/>
            <a:ext cx="46625" cy="2294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67F6CE8-04FF-49CD-AE40-D4202C23D73D}"/>
              </a:ext>
            </a:extLst>
          </p:cNvPr>
          <p:cNvSpPr txBox="1"/>
          <p:nvPr/>
        </p:nvSpPr>
        <p:spPr>
          <a:xfrm>
            <a:off x="6092825" y="1211969"/>
            <a:ext cx="2561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Formulasi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696246-6F28-42C6-8A61-EDDB4C7F2BF3}"/>
                  </a:ext>
                </a:extLst>
              </p:cNvPr>
              <p:cNvSpPr txBox="1"/>
              <p:nvPr/>
            </p:nvSpPr>
            <p:spPr>
              <a:xfrm>
                <a:off x="5959839" y="1887100"/>
                <a:ext cx="2291158" cy="11464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𝜗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𝑠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F696246-6F28-42C6-8A61-EDDB4C7F2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9839" y="1887100"/>
                <a:ext cx="2291158" cy="11464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E6EF17-AC8E-45D6-9CEF-36B1BDAB3ABC}"/>
                  </a:ext>
                </a:extLst>
              </p:cNvPr>
              <p:cNvSpPr txBox="1"/>
              <p:nvPr/>
            </p:nvSpPr>
            <p:spPr>
              <a:xfrm>
                <a:off x="6384224" y="3119466"/>
                <a:ext cx="229115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</m:oMath>
                </a14:m>
                <a:r>
                  <a:rPr lang="en-US" dirty="0"/>
                  <a:t> t</a:t>
                </a:r>
                <a:endParaRPr lang="ru-RU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AE6EF17-AC8E-45D6-9CEF-36B1BDAB3A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224" y="3119466"/>
                <a:ext cx="2291158" cy="707886"/>
              </a:xfrm>
              <a:prstGeom prst="rect">
                <a:avLst/>
              </a:prstGeom>
              <a:blipFill>
                <a:blip r:embed="rId5"/>
                <a:stretch>
                  <a:fillRect l="-9309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3B59E0E-0D10-4B9E-945A-C6258D38AD32}"/>
              </a:ext>
            </a:extLst>
          </p:cNvPr>
          <p:cNvSpPr txBox="1"/>
          <p:nvPr/>
        </p:nvSpPr>
        <p:spPr>
          <a:xfrm>
            <a:off x="3918866" y="3724687"/>
            <a:ext cx="248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Yechilishi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3A1838-4DF3-4596-9752-1CA7611342E1}"/>
                  </a:ext>
                </a:extLst>
              </p:cNvPr>
              <p:cNvSpPr txBox="1"/>
              <p:nvPr/>
            </p:nvSpPr>
            <p:spPr>
              <a:xfrm>
                <a:off x="3698857" y="4298686"/>
                <a:ext cx="8007287" cy="1594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s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=300 000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𝑘𝑚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den>
                    </m:f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</m:oMath>
                </a14:m>
                <a:r>
                  <a:rPr lang="en-US" sz="40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126 230 400 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0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 = </m:t>
                    </m:r>
                  </m:oMath>
                </a14:m>
                <a:r>
                  <a:rPr lang="en-US" dirty="0"/>
                  <a:t> </a:t>
                </a:r>
                <a:r>
                  <a:rPr lang="en-US" sz="4000" dirty="0"/>
                  <a:t>37 869 120 000 000 km</a:t>
                </a:r>
                <a:endParaRPr lang="ru-RU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A3A1838-4DF3-4596-9752-1CA7611342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57" y="4298686"/>
                <a:ext cx="8007287" cy="1594475"/>
              </a:xfrm>
              <a:prstGeom prst="rect">
                <a:avLst/>
              </a:prstGeom>
              <a:blipFill>
                <a:blip r:embed="rId6"/>
                <a:stretch>
                  <a:fillRect l="-2742" b="-152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AAF99DB6-1543-411E-97F4-22ACC0E3EEED}"/>
              </a:ext>
            </a:extLst>
          </p:cNvPr>
          <p:cNvSpPr txBox="1"/>
          <p:nvPr/>
        </p:nvSpPr>
        <p:spPr>
          <a:xfrm>
            <a:off x="668095" y="6023353"/>
            <a:ext cx="784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 = </a:t>
            </a:r>
            <a:r>
              <a:rPr lang="en-US" sz="4000" dirty="0"/>
              <a:t>37 869 120 000 000 km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2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8436"/>
            <a:ext cx="12185650" cy="69371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 BERING!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B8AAAC-97C8-49D6-BE40-711979E20893}"/>
              </a:ext>
            </a:extLst>
          </p:cNvPr>
          <p:cNvSpPr txBox="1"/>
          <p:nvPr/>
        </p:nvSpPr>
        <p:spPr>
          <a:xfrm>
            <a:off x="2587625" y="2595562"/>
            <a:ext cx="6019800" cy="67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AutoShape 2" descr="Аристотель — Википедия">
            <a:extLst>
              <a:ext uri="{FF2B5EF4-FFF2-40B4-BE49-F238E27FC236}">
                <a16:creationId xmlns:a16="http://schemas.microsoft.com/office/drawing/2014/main" id="{73FA8F1C-BFF9-422C-B36E-A6E474ADFF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0425" y="33575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ECA581-B0DC-4D0A-8CFF-029DFB68DA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81" t="6580" r="5258" b="7666"/>
          <a:stretch/>
        </p:blipFill>
        <p:spPr>
          <a:xfrm rot="1642048">
            <a:off x="7623818" y="3013651"/>
            <a:ext cx="4402470" cy="21434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123D3-8233-4F10-ADF6-89973F0E55C7}"/>
                  </a:ext>
                </a:extLst>
              </p:cNvPr>
              <p:cNvSpPr txBox="1"/>
              <p:nvPr/>
            </p:nvSpPr>
            <p:spPr>
              <a:xfrm>
                <a:off x="5782510" y="2275377"/>
                <a:ext cx="2906630" cy="69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𝜗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=1000km/h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A123D3-8233-4F10-ADF6-89973F0E5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510" y="2275377"/>
                <a:ext cx="2906630" cy="693716"/>
              </a:xfrm>
              <a:prstGeom prst="rect">
                <a:avLst/>
              </a:prstGeom>
              <a:blipFill>
                <a:blip r:embed="rId3"/>
                <a:stretch>
                  <a:fillRect t="-11404" r="-5672" b="-35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0FBC61-2A7C-4D4F-8C2B-69106252B37A}"/>
                  </a:ext>
                </a:extLst>
              </p:cNvPr>
              <p:cNvSpPr txBox="1"/>
              <p:nvPr/>
            </p:nvSpPr>
            <p:spPr>
              <a:xfrm>
                <a:off x="7235825" y="5391278"/>
                <a:ext cx="392421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cs typeface="Arial" panose="020B0604020202020204" pitchFamily="34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=4300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𝑦𝑖𝑙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0FBC61-2A7C-4D4F-8C2B-69106252B3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825" y="5391278"/>
                <a:ext cx="3924218" cy="707886"/>
              </a:xfrm>
              <a:prstGeom prst="rect">
                <a:avLst/>
              </a:prstGeom>
              <a:blipFill>
                <a:blip r:embed="rId4"/>
                <a:stretch>
                  <a:fillRect l="-5590" t="-15385" b="-350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BDAE728-0724-4711-983D-23629E7EA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79" y="1071562"/>
            <a:ext cx="4286250" cy="2857500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D750E62-61D4-43D1-950F-0C2CC1C16B47}"/>
              </a:ext>
            </a:extLst>
          </p:cNvPr>
          <p:cNvCxnSpPr>
            <a:cxnSpLocks/>
          </p:cNvCxnSpPr>
          <p:nvPr/>
        </p:nvCxnSpPr>
        <p:spPr>
          <a:xfrm flipH="1" flipV="1">
            <a:off x="6245225" y="3902748"/>
            <a:ext cx="120177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503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3362"/>
            <a:ext cx="12185650" cy="6858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QIZIQ!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9A64C5-93F9-4A47-8A58-F5BE79C2A88E}"/>
              </a:ext>
            </a:extLst>
          </p:cNvPr>
          <p:cNvSpPr txBox="1"/>
          <p:nvPr/>
        </p:nvSpPr>
        <p:spPr>
          <a:xfrm>
            <a:off x="301625" y="1147762"/>
            <a:ext cx="1158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yogug‘lik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tezligida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qilinsa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gallaktikamizning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chetidan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chetiga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borish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100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040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5617</TotalTime>
  <Words>604</Words>
  <Application>Microsoft Office PowerPoint</Application>
  <PresentationFormat>Произвольный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Agency FB</vt:lpstr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376</cp:revision>
  <dcterms:created xsi:type="dcterms:W3CDTF">2020-04-13T08:05:16Z</dcterms:created>
  <dcterms:modified xsi:type="dcterms:W3CDTF">2020-08-29T05:36:38Z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