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3.xml" ContentType="application/vnd.openxmlformats-officedocument.drawingml.diagramData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70" r:id="rId2"/>
    <p:sldId id="677" r:id="rId3"/>
    <p:sldId id="625" r:id="rId4"/>
    <p:sldId id="678" r:id="rId5"/>
    <p:sldId id="680" r:id="rId6"/>
    <p:sldId id="681" r:id="rId7"/>
    <p:sldId id="682" r:id="rId8"/>
    <p:sldId id="683" r:id="rId9"/>
    <p:sldId id="684" r:id="rId10"/>
    <p:sldId id="669" r:id="rId11"/>
    <p:sldId id="671" r:id="rId12"/>
    <p:sldId id="685" r:id="rId13"/>
    <p:sldId id="605" r:id="rId14"/>
    <p:sldId id="616" r:id="rId15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0DA09-2C77-4228-92F5-178EC11B578B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FD30E-00D7-40E5-BDEE-8D220555C55F}">
      <dgm:prSet phldrT="[Текст]" custT="1"/>
      <dgm:spPr/>
      <dgm:t>
        <a:bodyPr/>
        <a:lstStyle/>
        <a:p>
          <a:r>
            <a:rPr lang="en-US" sz="8000" b="1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6C558B29-79DB-459E-9198-7BAAAC266E73}" type="parTrans" cxnId="{9920CFD4-B3F5-465F-B060-B4CA341CE39B}">
      <dgm:prSet/>
      <dgm:spPr/>
      <dgm:t>
        <a:bodyPr/>
        <a:lstStyle/>
        <a:p>
          <a:endParaRPr lang="ru-RU"/>
        </a:p>
      </dgm:t>
    </dgm:pt>
    <dgm:pt modelId="{0473F8E8-FD03-4C0C-98B4-10A9E4FB1DDA}" type="sibTrans" cxnId="{9920CFD4-B3F5-465F-B060-B4CA341CE39B}">
      <dgm:prSet/>
      <dgm:spPr/>
      <dgm:t>
        <a:bodyPr/>
        <a:lstStyle/>
        <a:p>
          <a:endParaRPr lang="ru-RU"/>
        </a:p>
      </dgm:t>
    </dgm:pt>
    <dgm:pt modelId="{34C0CA52-FEC2-4F38-9FE0-E8F50C3915C3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endParaRPr lang="ru-RU" sz="7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6E6D3-C75C-48C4-96CA-3AC9D30D9B80}" type="parTrans" cxnId="{DAC32B68-9858-4768-ADA7-BDB67692989A}">
      <dgm:prSet/>
      <dgm:spPr/>
      <dgm:t>
        <a:bodyPr/>
        <a:lstStyle/>
        <a:p>
          <a:endParaRPr lang="ru-RU"/>
        </a:p>
      </dgm:t>
    </dgm:pt>
    <dgm:pt modelId="{AFCD8CAB-BF61-4849-A339-5DAA54723C4E}" type="sibTrans" cxnId="{DAC32B68-9858-4768-ADA7-BDB67692989A}">
      <dgm:prSet/>
      <dgm:spPr/>
      <dgm:t>
        <a:bodyPr/>
        <a:lstStyle/>
        <a:p>
          <a:endParaRPr lang="ru-RU"/>
        </a:p>
      </dgm:t>
    </dgm:pt>
    <dgm:pt modelId="{26589AFA-7E13-453B-8BE3-665660AFDC2C}">
      <dgm:prSet phldrT="[Текст]" custT="1"/>
      <dgm:spPr/>
      <dgm:t>
        <a:bodyPr/>
        <a:lstStyle/>
        <a:p>
          <a:r>
            <a:rPr lang="en-US" sz="8800" dirty="0">
              <a:latin typeface="Arial Black" panose="020B0A04020102020204" pitchFamily="34" charset="0"/>
            </a:rPr>
            <a:t>2</a:t>
          </a:r>
          <a:endParaRPr lang="ru-RU" sz="8800" dirty="0">
            <a:latin typeface="Arial Black" panose="020B0A04020102020204" pitchFamily="34" charset="0"/>
          </a:endParaRPr>
        </a:p>
      </dgm:t>
    </dgm:pt>
    <dgm:pt modelId="{674A7B5F-691B-4C0D-A4ED-E940637A97F0}" type="parTrans" cxnId="{200F0757-47EF-479B-842B-F8D0669DC98D}">
      <dgm:prSet/>
      <dgm:spPr/>
      <dgm:t>
        <a:bodyPr/>
        <a:lstStyle/>
        <a:p>
          <a:endParaRPr lang="ru-RU"/>
        </a:p>
      </dgm:t>
    </dgm:pt>
    <dgm:pt modelId="{7B11EF0F-92CF-4EFB-9422-6ABDEF7F71FE}" type="sibTrans" cxnId="{200F0757-47EF-479B-842B-F8D0669DC98D}">
      <dgm:prSet/>
      <dgm:spPr/>
      <dgm:t>
        <a:bodyPr/>
        <a:lstStyle/>
        <a:p>
          <a:endParaRPr lang="ru-RU"/>
        </a:p>
      </dgm:t>
    </dgm:pt>
    <dgm:pt modelId="{ECA60A4A-F73B-4114-84E8-DA015FCA00B0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5217F-C034-4C7E-8387-7E60B6459840}" type="parTrans" cxnId="{8C6892FF-7634-4D23-9D85-C31467D88C86}">
      <dgm:prSet/>
      <dgm:spPr/>
      <dgm:t>
        <a:bodyPr/>
        <a:lstStyle/>
        <a:p>
          <a:endParaRPr lang="ru-RU"/>
        </a:p>
      </dgm:t>
    </dgm:pt>
    <dgm:pt modelId="{F722016B-48B3-4363-AC7D-917B66098AB5}" type="sibTrans" cxnId="{8C6892FF-7634-4D23-9D85-C31467D88C86}">
      <dgm:prSet/>
      <dgm:spPr/>
      <dgm:t>
        <a:bodyPr/>
        <a:lstStyle/>
        <a:p>
          <a:endParaRPr lang="ru-RU"/>
        </a:p>
      </dgm:t>
    </dgm:pt>
    <dgm:pt modelId="{513B498F-4B9F-449D-8C79-CD0A28C25EB6}" type="pres">
      <dgm:prSet presAssocID="{EEA0DA09-2C77-4228-92F5-178EC11B578B}" presName="linearFlow" presStyleCnt="0">
        <dgm:presLayoutVars>
          <dgm:dir/>
          <dgm:animLvl val="lvl"/>
          <dgm:resizeHandles val="exact"/>
        </dgm:presLayoutVars>
      </dgm:prSet>
      <dgm:spPr/>
    </dgm:pt>
    <dgm:pt modelId="{289F8D8D-26AF-4785-9793-C55C4011E09D}" type="pres">
      <dgm:prSet presAssocID="{126FD30E-00D7-40E5-BDEE-8D220555C55F}" presName="composite" presStyleCnt="0"/>
      <dgm:spPr/>
    </dgm:pt>
    <dgm:pt modelId="{A73F038E-A685-477F-B9EC-5CD0AE402159}" type="pres">
      <dgm:prSet presAssocID="{126FD30E-00D7-40E5-BDEE-8D220555C55F}" presName="parentText" presStyleLbl="alignNode1" presStyleIdx="0" presStyleCnt="2" custLinFactNeighborX="0" custLinFactNeighborY="-370">
        <dgm:presLayoutVars>
          <dgm:chMax val="1"/>
          <dgm:bulletEnabled val="1"/>
        </dgm:presLayoutVars>
      </dgm:prSet>
      <dgm:spPr/>
    </dgm:pt>
    <dgm:pt modelId="{3BD2CF26-884C-42F3-8127-D8B2DF327414}" type="pres">
      <dgm:prSet presAssocID="{126FD30E-00D7-40E5-BDEE-8D220555C55F}" presName="descendantText" presStyleLbl="alignAcc1" presStyleIdx="0" presStyleCnt="2" custLinFactNeighborX="-150" custLinFactNeighborY="-298">
        <dgm:presLayoutVars>
          <dgm:bulletEnabled val="1"/>
        </dgm:presLayoutVars>
      </dgm:prSet>
      <dgm:spPr/>
    </dgm:pt>
    <dgm:pt modelId="{669FDBCE-606B-4C2F-A3F8-BD3C9B144387}" type="pres">
      <dgm:prSet presAssocID="{0473F8E8-FD03-4C0C-98B4-10A9E4FB1DDA}" presName="sp" presStyleCnt="0"/>
      <dgm:spPr/>
    </dgm:pt>
    <dgm:pt modelId="{DC649A5C-13C9-4CEC-A35F-760D6A060555}" type="pres">
      <dgm:prSet presAssocID="{26589AFA-7E13-453B-8BE3-665660AFDC2C}" presName="composite" presStyleCnt="0"/>
      <dgm:spPr/>
    </dgm:pt>
    <dgm:pt modelId="{F41AC1C6-18A7-4958-B3B4-A56E905B1B3C}" type="pres">
      <dgm:prSet presAssocID="{26589AFA-7E13-453B-8BE3-665660AFDC2C}" presName="parentText" presStyleLbl="alignNode1" presStyleIdx="1" presStyleCnt="2" custLinFactNeighborX="-3916" custLinFactNeighborY="0">
        <dgm:presLayoutVars>
          <dgm:chMax val="1"/>
          <dgm:bulletEnabled val="1"/>
        </dgm:presLayoutVars>
      </dgm:prSet>
      <dgm:spPr/>
    </dgm:pt>
    <dgm:pt modelId="{482AE328-CBAA-4EC8-BB04-43C4D8B148D6}" type="pres">
      <dgm:prSet presAssocID="{26589AFA-7E13-453B-8BE3-665660AFDC2C}" presName="descendantText" presStyleLbl="alignAcc1" presStyleIdx="1" presStyleCnt="2" custLinFactNeighborX="-150" custLinFactNeighborY="905">
        <dgm:presLayoutVars>
          <dgm:bulletEnabled val="1"/>
        </dgm:presLayoutVars>
      </dgm:prSet>
      <dgm:spPr/>
    </dgm:pt>
  </dgm:ptLst>
  <dgm:cxnLst>
    <dgm:cxn modelId="{DAC32B68-9858-4768-ADA7-BDB67692989A}" srcId="{126FD30E-00D7-40E5-BDEE-8D220555C55F}" destId="{34C0CA52-FEC2-4F38-9FE0-E8F50C3915C3}" srcOrd="0" destOrd="0" parTransId="{EBA6E6D3-C75C-48C4-96CA-3AC9D30D9B80}" sibTransId="{AFCD8CAB-BF61-4849-A339-5DAA54723C4E}"/>
    <dgm:cxn modelId="{2A05FF68-623D-40EE-B6AD-49313576A5C7}" type="presOf" srcId="{ECA60A4A-F73B-4114-84E8-DA015FCA00B0}" destId="{482AE328-CBAA-4EC8-BB04-43C4D8B148D6}" srcOrd="0" destOrd="0" presId="urn:microsoft.com/office/officeart/2005/8/layout/chevron2"/>
    <dgm:cxn modelId="{738F2E70-10B9-43D3-BC7B-804B1A3FF9A0}" type="presOf" srcId="{126FD30E-00D7-40E5-BDEE-8D220555C55F}" destId="{A73F038E-A685-477F-B9EC-5CD0AE402159}" srcOrd="0" destOrd="0" presId="urn:microsoft.com/office/officeart/2005/8/layout/chevron2"/>
    <dgm:cxn modelId="{200F0757-47EF-479B-842B-F8D0669DC98D}" srcId="{EEA0DA09-2C77-4228-92F5-178EC11B578B}" destId="{26589AFA-7E13-453B-8BE3-665660AFDC2C}" srcOrd="1" destOrd="0" parTransId="{674A7B5F-691B-4C0D-A4ED-E940637A97F0}" sibTransId="{7B11EF0F-92CF-4EFB-9422-6ABDEF7F71FE}"/>
    <dgm:cxn modelId="{B81D989B-2155-4DD5-84AD-53C896496D56}" type="presOf" srcId="{26589AFA-7E13-453B-8BE3-665660AFDC2C}" destId="{F41AC1C6-18A7-4958-B3B4-A56E905B1B3C}" srcOrd="0" destOrd="0" presId="urn:microsoft.com/office/officeart/2005/8/layout/chevron2"/>
    <dgm:cxn modelId="{988172CB-A924-4E4B-89A7-C0B1C7CD9D24}" type="presOf" srcId="{EEA0DA09-2C77-4228-92F5-178EC11B578B}" destId="{513B498F-4B9F-449D-8C79-CD0A28C25EB6}" srcOrd="0" destOrd="0" presId="urn:microsoft.com/office/officeart/2005/8/layout/chevron2"/>
    <dgm:cxn modelId="{9920CFD4-B3F5-465F-B060-B4CA341CE39B}" srcId="{EEA0DA09-2C77-4228-92F5-178EC11B578B}" destId="{126FD30E-00D7-40E5-BDEE-8D220555C55F}" srcOrd="0" destOrd="0" parTransId="{6C558B29-79DB-459E-9198-7BAAAC266E73}" sibTransId="{0473F8E8-FD03-4C0C-98B4-10A9E4FB1DDA}"/>
    <dgm:cxn modelId="{BF438BF8-5C26-4AA7-95FD-7743920CCEF0}" type="presOf" srcId="{34C0CA52-FEC2-4F38-9FE0-E8F50C3915C3}" destId="{3BD2CF26-884C-42F3-8127-D8B2DF327414}" srcOrd="0" destOrd="0" presId="urn:microsoft.com/office/officeart/2005/8/layout/chevron2"/>
    <dgm:cxn modelId="{8C6892FF-7634-4D23-9D85-C31467D88C86}" srcId="{26589AFA-7E13-453B-8BE3-665660AFDC2C}" destId="{ECA60A4A-F73B-4114-84E8-DA015FCA00B0}" srcOrd="0" destOrd="0" parTransId="{1DF5217F-C034-4C7E-8387-7E60B6459840}" sibTransId="{F722016B-48B3-4363-AC7D-917B66098AB5}"/>
    <dgm:cxn modelId="{2345F6C6-5958-4790-B466-681BA1E7D568}" type="presParOf" srcId="{513B498F-4B9F-449D-8C79-CD0A28C25EB6}" destId="{289F8D8D-26AF-4785-9793-C55C4011E09D}" srcOrd="0" destOrd="0" presId="urn:microsoft.com/office/officeart/2005/8/layout/chevron2"/>
    <dgm:cxn modelId="{4A950C3E-64E2-482C-BB4F-91702BD2227E}" type="presParOf" srcId="{289F8D8D-26AF-4785-9793-C55C4011E09D}" destId="{A73F038E-A685-477F-B9EC-5CD0AE402159}" srcOrd="0" destOrd="0" presId="urn:microsoft.com/office/officeart/2005/8/layout/chevron2"/>
    <dgm:cxn modelId="{251A8F2B-C98D-4A12-8FFB-E9C45EF919B3}" type="presParOf" srcId="{289F8D8D-26AF-4785-9793-C55C4011E09D}" destId="{3BD2CF26-884C-42F3-8127-D8B2DF327414}" srcOrd="1" destOrd="0" presId="urn:microsoft.com/office/officeart/2005/8/layout/chevron2"/>
    <dgm:cxn modelId="{E981A6E9-E7D0-4101-B316-674D4F074A44}" type="presParOf" srcId="{513B498F-4B9F-449D-8C79-CD0A28C25EB6}" destId="{669FDBCE-606B-4C2F-A3F8-BD3C9B144387}" srcOrd="1" destOrd="0" presId="urn:microsoft.com/office/officeart/2005/8/layout/chevron2"/>
    <dgm:cxn modelId="{0436B14D-9EB7-4697-A0CF-CCF0AB9B3BA5}" type="presParOf" srcId="{513B498F-4B9F-449D-8C79-CD0A28C25EB6}" destId="{DC649A5C-13C9-4CEC-A35F-760D6A060555}" srcOrd="2" destOrd="0" presId="urn:microsoft.com/office/officeart/2005/8/layout/chevron2"/>
    <dgm:cxn modelId="{00E7FAF8-E762-48A0-879A-B842A861E7C7}" type="presParOf" srcId="{DC649A5C-13C9-4CEC-A35F-760D6A060555}" destId="{F41AC1C6-18A7-4958-B3B4-A56E905B1B3C}" srcOrd="0" destOrd="0" presId="urn:microsoft.com/office/officeart/2005/8/layout/chevron2"/>
    <dgm:cxn modelId="{FF5FF7EF-0541-4260-AECA-41624FD4EF67}" type="presParOf" srcId="{DC649A5C-13C9-4CEC-A35F-760D6A060555}" destId="{482AE328-CBAA-4EC8-BB04-43C4D8B148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Uzunlik</a:t>
          </a:r>
          <a:endParaRPr lang="en-US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(m)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CD8A9275-AA26-45EB-B959-D7B84F6F56A5}">
          <dgm:prSet phldrT="[Текст]" custT="1"/>
          <dgm:spPr/>
          <dgm:t>
            <a:bodyPr/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Hajm</a:t>
              </a:r>
            </a:p>
            <a:p>
              <a14:m>
                <m:oMath xmlns:m="http://schemas.openxmlformats.org/officeDocument/2006/math">
                  <m:sSup>
                    <m:sSupPr>
                      <m:ctrlPr>
                        <a:rPr lang="ru-RU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e>
                    <m:sup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sup>
                  </m:sSup>
                </m:oMath>
              </a14:m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CD8A9275-AA26-45EB-B959-D7B84F6F56A5}">
          <dgm:prSet phldrT="[Текст]" custT="1"/>
          <dgm:spPr/>
          <dgm:t>
            <a:bodyPr/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Hajm</a:t>
              </a:r>
            </a:p>
            <a:p>
              <a:r>
                <a:rPr lang="ru-RU" sz="2800" b="1" i="0">
                  <a:latin typeface="Cambria Math" panose="02040503050406030204" pitchFamily="18" charset="0"/>
                  <a:cs typeface="Arial" panose="020B0604020202020204" pitchFamily="34" charset="0"/>
                </a:rPr>
                <a:t>〖</a:t>
              </a:r>
              <a:r>
                <a:rPr lang="en-US" sz="2800" b="1" i="0">
                  <a:latin typeface="Cambria Math" panose="02040503050406030204" pitchFamily="18" charset="0"/>
                  <a:cs typeface="Arial" panose="020B0604020202020204" pitchFamily="34" charset="0"/>
                </a:rPr>
                <a:t>(𝒎</a:t>
              </a:r>
              <a:r>
                <a:rPr lang="ru-RU" sz="2800" b="1" i="0">
                  <a:latin typeface="Cambria Math" panose="02040503050406030204" pitchFamily="18" charset="0"/>
                  <a:cs typeface="Arial" panose="020B0604020202020204" pitchFamily="34" charset="0"/>
                </a:rPr>
                <a:t>〗^</a:t>
              </a:r>
              <a:r>
                <a:rPr lang="en-US" sz="2800" b="1" i="0">
                  <a:latin typeface="Cambria Math" panose="02040503050406030204" pitchFamily="18" charset="0"/>
                  <a:cs typeface="Arial" panose="020B0604020202020204" pitchFamily="34" charset="0"/>
                </a:rPr>
                <a:t>𝟑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Massa</a:t>
          </a:r>
        </a:p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(kg)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Vaqt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(s)</a:t>
          </a:r>
        </a:p>
        <a:p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33732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34148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3696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 custLinFactNeighborX="15954" custLinFactNeighborY="-73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Uzunlik</a:t>
          </a:r>
          <a:endParaRPr lang="en-US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(m)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A9275-AA26-45EB-B959-D7B84F6F56A5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Massa</a:t>
          </a:r>
        </a:p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(kg)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Vaqt</a:t>
          </a:r>
          <a:endParaRPr lang="en-US" sz="28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(s)</a:t>
          </a:r>
        </a:p>
        <a:p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33732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34148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3696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 custLinFactNeighborX="15954" custLinFactNeighborY="-73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 custT="1"/>
      <dgm:spPr/>
      <dgm:t>
        <a:bodyPr/>
        <a:lstStyle/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</a:t>
          </a:r>
        </a:p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(N)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A9275-AA26-45EB-B959-D7B84F6F56A5}">
      <dgm:prSet phldrT="[Текст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Tezlik</a:t>
          </a:r>
        </a:p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(m/s)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KO‘CHISH</a:t>
          </a:r>
        </a:p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(m)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34D0645A-9518-4650-A66A-1B5B67174C6F}">
          <dgm:prSet phldrT="[Текст]" custT="1"/>
          <dgm:spPr/>
          <dgm:t>
            <a:bodyPr/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TEZLANISH</a:t>
              </a:r>
            </a:p>
            <a:p>
              <a14:m>
                <m:oMath xmlns:m="http://schemas.openxmlformats.org/officeDocument/2006/math">
                  <m:sSup>
                    <m:sSupPr>
                      <m:ctrlPr>
                        <a:rPr lang="ru-RU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pPr>
                    <m:e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</m:e>
                    <m:sup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sup>
                  </m:sSup>
                </m:oMath>
              </a14:m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34D0645A-9518-4650-A66A-1B5B67174C6F}">
          <dgm:prSet phldrT="[Текст]" custT="1"/>
          <dgm:spPr/>
          <dgm:t>
            <a:bodyPr/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TEZLANISH</a:t>
              </a:r>
            </a:p>
            <a:p>
              <a:r>
                <a:rPr lang="ru-RU" sz="2800" b="1" i="0">
                  <a:latin typeface="Cambria Math" panose="02040503050406030204" pitchFamily="18" charset="0"/>
                  <a:cs typeface="Arial" panose="020B0604020202020204" pitchFamily="34" charset="0"/>
                </a:rPr>
                <a:t>〖</a:t>
              </a:r>
              <a:r>
                <a:rPr lang="en-US" sz="2800" b="1" i="0">
                  <a:latin typeface="Cambria Math" panose="02040503050406030204" pitchFamily="18" charset="0"/>
                  <a:cs typeface="Arial" panose="020B0604020202020204" pitchFamily="34" charset="0"/>
                </a:rPr>
                <a:t>(𝒎/𝒔</a:t>
              </a:r>
              <a:r>
                <a:rPr lang="ru-RU" sz="2800" b="1" i="0">
                  <a:latin typeface="Cambria Math" panose="02040503050406030204" pitchFamily="18" charset="0"/>
                  <a:cs typeface="Arial" panose="020B0604020202020204" pitchFamily="34" charset="0"/>
                </a:rPr>
                <a:t>〗^</a:t>
              </a:r>
              <a:r>
                <a:rPr lang="en-US" sz="2800" b="1" i="0">
                  <a:latin typeface="Cambria Math" panose="02040503050406030204" pitchFamily="18" charset="0"/>
                  <a:cs typeface="Arial" panose="020B0604020202020204" pitchFamily="34" charset="0"/>
                </a:rPr>
                <a:t>𝟐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33732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34148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3696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 custLinFactNeighborX="17488" custLinFactNeighborY="6547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 custT="1"/>
      <dgm:spPr/>
      <dgm:t>
        <a:bodyPr/>
        <a:lstStyle/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</a:t>
          </a:r>
        </a:p>
        <a:p>
          <a:r>
            <a: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(N)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A9275-AA26-45EB-B959-D7B84F6F56A5}">
      <dgm:prSet phldrT="[Текст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Tezlik</a:t>
          </a:r>
        </a:p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(m/s)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/>
      <dgm:t>
        <a:bodyPr/>
        <a:lstStyle/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KO‘CHISH</a:t>
          </a:r>
        </a:p>
        <a:p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(m)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 custT="1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33732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34148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3696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 custLinFactNeighborX="17488" custLinFactNeighborY="6547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038E-A685-477F-B9EC-5CD0AE402159}">
      <dsp:nvSpPr>
        <dsp:cNvPr id="0" name=""/>
        <dsp:cNvSpPr/>
      </dsp:nvSpPr>
      <dsp:spPr>
        <a:xfrm rot="5400000">
          <a:off x="-427453" y="427453"/>
          <a:ext cx="2849691" cy="19947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 rot="-5400000">
        <a:off x="1" y="997391"/>
        <a:ext cx="1994784" cy="854907"/>
      </dsp:txXfrm>
    </dsp:sp>
    <dsp:sp modelId="{3BD2CF26-884C-42F3-8127-D8B2DF327414}">
      <dsp:nvSpPr>
        <dsp:cNvPr id="0" name=""/>
        <dsp:cNvSpPr/>
      </dsp:nvSpPr>
      <dsp:spPr>
        <a:xfrm rot="5400000">
          <a:off x="5581673" y="-3600470"/>
          <a:ext cx="1853273" cy="9054215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064" tIns="45720" rIns="45720" bIns="45720" numCol="1" spcCol="1270" anchor="ctr" anchorCtr="0">
          <a:noAutofit/>
        </a:bodyPr>
        <a:lstStyle/>
        <a:p>
          <a:pPr marL="285750" lvl="1" indent="-285750" algn="l" defTabSz="3200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7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81203" y="90469"/>
        <a:ext cx="8963746" cy="1672335"/>
      </dsp:txXfrm>
    </dsp:sp>
    <dsp:sp modelId="{F41AC1C6-18A7-4958-B3B4-A56E905B1B3C}">
      <dsp:nvSpPr>
        <dsp:cNvPr id="0" name=""/>
        <dsp:cNvSpPr/>
      </dsp:nvSpPr>
      <dsp:spPr>
        <a:xfrm rot="5400000">
          <a:off x="-427453" y="3001496"/>
          <a:ext cx="2849691" cy="19947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>
              <a:latin typeface="Arial Black" panose="020B0A04020102020204" pitchFamily="34" charset="0"/>
            </a:rPr>
            <a:t>2</a:t>
          </a:r>
          <a:endParaRPr lang="ru-RU" sz="8800" kern="1200" dirty="0">
            <a:latin typeface="Arial Black" panose="020B0A04020102020204" pitchFamily="34" charset="0"/>
          </a:endParaRPr>
        </a:p>
      </dsp:txBody>
      <dsp:txXfrm rot="-5400000">
        <a:off x="1" y="3571434"/>
        <a:ext cx="1994784" cy="854907"/>
      </dsp:txXfrm>
    </dsp:sp>
    <dsp:sp modelId="{482AE328-CBAA-4EC8-BB04-43C4D8B148D6}">
      <dsp:nvSpPr>
        <dsp:cNvPr id="0" name=""/>
        <dsp:cNvSpPr/>
      </dsp:nvSpPr>
      <dsp:spPr>
        <a:xfrm rot="5400000">
          <a:off x="5582160" y="-1010152"/>
          <a:ext cx="1852299" cy="905421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81202" y="2681228"/>
        <a:ext cx="8963793" cy="1671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8838-D91D-4BFE-A646-843888D68A4B}">
      <dsp:nvSpPr>
        <dsp:cNvPr id="0" name=""/>
        <dsp:cNvSpPr/>
      </dsp:nvSpPr>
      <dsp:spPr>
        <a:xfrm>
          <a:off x="4670" y="459097"/>
          <a:ext cx="3459652" cy="25870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Uzunlik</a:t>
          </a:r>
          <a:endParaRPr lang="en-US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(m)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324" y="837955"/>
        <a:ext cx="2446344" cy="1829288"/>
      </dsp:txXfrm>
    </dsp:sp>
    <dsp:sp modelId="{3A88B582-549C-492B-A3C3-5F242E3027FC}">
      <dsp:nvSpPr>
        <dsp:cNvPr id="0" name=""/>
        <dsp:cNvSpPr/>
      </dsp:nvSpPr>
      <dsp:spPr>
        <a:xfrm>
          <a:off x="2946922" y="459097"/>
          <a:ext cx="3470414" cy="2587004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Hajm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pPr>
                <m:e>
                  <m:r>
                    <a:rPr lang="en-US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(</m:t>
                  </m:r>
                  <m:r>
                    <a:rPr lang="en-US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𝒎</m:t>
                  </m:r>
                </m:e>
                <m:sup>
                  <m:r>
                    <a:rPr lang="en-US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𝟑</m:t>
                  </m:r>
                </m:sup>
              </m:sSup>
            </m:oMath>
          </a14:m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5152" y="837955"/>
        <a:ext cx="2453954" cy="1829288"/>
      </dsp:txXfrm>
    </dsp:sp>
    <dsp:sp modelId="{44D8455F-464F-4487-B7DD-B4E5CC4C9B22}">
      <dsp:nvSpPr>
        <dsp:cNvPr id="0" name=""/>
        <dsp:cNvSpPr/>
      </dsp:nvSpPr>
      <dsp:spPr>
        <a:xfrm>
          <a:off x="5899936" y="459097"/>
          <a:ext cx="3543161" cy="2587004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Massa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(kg)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8820" y="837955"/>
        <a:ext cx="2505393" cy="1829288"/>
      </dsp:txXfrm>
    </dsp:sp>
    <dsp:sp modelId="{A1D8AE0F-B0FA-4F1D-931F-406B48D3176A}">
      <dsp:nvSpPr>
        <dsp:cNvPr id="0" name=""/>
        <dsp:cNvSpPr/>
      </dsp:nvSpPr>
      <dsp:spPr>
        <a:xfrm>
          <a:off x="8930367" y="457209"/>
          <a:ext cx="3083657" cy="258700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Vaqt</a:t>
          </a:r>
          <a:endParaRPr lang="en-US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(s)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81958" y="836067"/>
        <a:ext cx="2180475" cy="1829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8838-D91D-4BFE-A646-843888D68A4B}">
      <dsp:nvSpPr>
        <dsp:cNvPr id="0" name=""/>
        <dsp:cNvSpPr/>
      </dsp:nvSpPr>
      <dsp:spPr>
        <a:xfrm>
          <a:off x="4670" y="459097"/>
          <a:ext cx="3459652" cy="25870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KUCH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(N)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324" y="837955"/>
        <a:ext cx="2446344" cy="1829288"/>
      </dsp:txXfrm>
    </dsp:sp>
    <dsp:sp modelId="{3A88B582-549C-492B-A3C3-5F242E3027FC}">
      <dsp:nvSpPr>
        <dsp:cNvPr id="0" name=""/>
        <dsp:cNvSpPr/>
      </dsp:nvSpPr>
      <dsp:spPr>
        <a:xfrm>
          <a:off x="2946922" y="459097"/>
          <a:ext cx="3470414" cy="2587004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Tezlik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(m/s)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5152" y="837955"/>
        <a:ext cx="2453954" cy="1829288"/>
      </dsp:txXfrm>
    </dsp:sp>
    <dsp:sp modelId="{44D8455F-464F-4487-B7DD-B4E5CC4C9B22}">
      <dsp:nvSpPr>
        <dsp:cNvPr id="0" name=""/>
        <dsp:cNvSpPr/>
      </dsp:nvSpPr>
      <dsp:spPr>
        <a:xfrm>
          <a:off x="5899936" y="459097"/>
          <a:ext cx="3543161" cy="2587004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KO‘CHISH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(m)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8820" y="837955"/>
        <a:ext cx="2505393" cy="1829288"/>
      </dsp:txXfrm>
    </dsp:sp>
    <dsp:sp modelId="{A1D8AE0F-B0FA-4F1D-931F-406B48D3176A}">
      <dsp:nvSpPr>
        <dsp:cNvPr id="0" name=""/>
        <dsp:cNvSpPr/>
      </dsp:nvSpPr>
      <dsp:spPr>
        <a:xfrm>
          <a:off x="8930367" y="628468"/>
          <a:ext cx="3083657" cy="258700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0480" rIns="142371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TEZLANISH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ru-RU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</m:ctrlPr>
                </m:sSupPr>
                <m:e>
                  <m:r>
                    <a:rPr lang="en-US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(</m:t>
                  </m:r>
                  <m:r>
                    <a:rPr lang="en-US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𝒎</m:t>
                  </m:r>
                  <m:r>
                    <a:rPr lang="en-US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/</m:t>
                  </m:r>
                  <m:r>
                    <a:rPr lang="en-US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𝒔</m:t>
                  </m:r>
                </m:e>
                <m:sup>
                  <m:r>
                    <a:rPr lang="en-US" sz="2800" b="1" i="1" kern="1200" smtClean="0"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𝟐</m:t>
                  </m:r>
                </m:sup>
              </m:sSup>
            </m:oMath>
          </a14:m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en-US" sz="3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81958" y="1007326"/>
        <a:ext cx="2180475" cy="1829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image" Target="../media/image3.gif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openxmlformats.org/officeDocument/2006/relationships/image" Target="../media/image3.gif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101120"/>
            <a:ext cx="12047789" cy="1015334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3569" y="-105503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8"/>
            <a:ext cx="1415226" cy="915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2070730" y="1913938"/>
            <a:ext cx="9469260" cy="7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MASALALAR  YECHISH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68728" y="322135"/>
            <a:ext cx="1598573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322135"/>
            <a:ext cx="1598573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05893" y="170229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42EC3B9-B193-404A-9DCC-51862E77B59D}"/>
              </a:ext>
            </a:extLst>
          </p:cNvPr>
          <p:cNvSpPr/>
          <p:nvPr/>
        </p:nvSpPr>
        <p:spPr>
          <a:xfrm>
            <a:off x="742818" y="4765664"/>
            <a:ext cx="727074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4B43D-1C1F-41E4-A581-DAD89B1654B0}"/>
              </a:ext>
            </a:extLst>
          </p:cNvPr>
          <p:cNvSpPr txBox="1"/>
          <p:nvPr/>
        </p:nvSpPr>
        <p:spPr>
          <a:xfrm>
            <a:off x="1358195" y="6051459"/>
            <a:ext cx="946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960" y="3479870"/>
            <a:ext cx="6661867" cy="25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𝑴𝒂𝒔𝒉𝒒𝒍𝒂𝒓</m:t>
                      </m:r>
                    </m:oMath>
                  </m:oMathPara>
                </a14:m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1393943" y="2946026"/>
            <a:ext cx="5537082" cy="145941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</p:cNvCxnSpPr>
          <p:nvPr/>
        </p:nvCxnSpPr>
        <p:spPr>
          <a:xfrm>
            <a:off x="1416168" y="4391148"/>
            <a:ext cx="4028840" cy="4904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310199" y="2630304"/>
            <a:ext cx="1460035" cy="19828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/>
              <p:nvPr/>
            </p:nvSpPr>
            <p:spPr>
              <a:xfrm>
                <a:off x="472075" y="2946026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5" y="2946026"/>
                <a:ext cx="84456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/>
              <p:nvPr/>
            </p:nvSpPr>
            <p:spPr>
              <a:xfrm>
                <a:off x="3620362" y="3983269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62" y="3983269"/>
                <a:ext cx="8445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80EAE3-BAEE-4B47-8137-E0100CF2A759}"/>
                  </a:ext>
                </a:extLst>
              </p:cNvPr>
              <p:cNvSpPr txBox="1"/>
              <p:nvPr/>
            </p:nvSpPr>
            <p:spPr>
              <a:xfrm>
                <a:off x="4799575" y="2693513"/>
                <a:ext cx="844567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80EAE3-BAEE-4B47-8137-E0100CF2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75" y="2693513"/>
                <a:ext cx="844567" cy="728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D7095-56B0-4B6A-921E-15E6BF8BF275}"/>
                  </a:ext>
                </a:extLst>
              </p:cNvPr>
              <p:cNvSpPr txBox="1"/>
              <p:nvPr/>
            </p:nvSpPr>
            <p:spPr>
              <a:xfrm>
                <a:off x="682625" y="852740"/>
                <a:ext cx="111252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 4.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𝐯𝐚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000" b="1" dirty="0"/>
                  <a:t>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vektorlarning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ECD7095-56B0-4B6A-921E-15E6BF8BF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5" y="852740"/>
                <a:ext cx="11125200" cy="1323439"/>
              </a:xfrm>
              <a:prstGeom prst="rect">
                <a:avLst/>
              </a:prstGeom>
              <a:blipFill>
                <a:blip r:embed="rId6"/>
                <a:stretch>
                  <a:fillRect l="-1973" t="-9217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0F3D73-62C0-4D3E-97CE-958B99A01186}"/>
                  </a:ext>
                </a:extLst>
              </p:cNvPr>
              <p:cNvSpPr txBox="1"/>
              <p:nvPr/>
            </p:nvSpPr>
            <p:spPr>
              <a:xfrm>
                <a:off x="8652875" y="2291762"/>
                <a:ext cx="3048000" cy="79938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n-US" sz="4000" b="1" dirty="0"/>
                  <a:t>  +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0F3D73-62C0-4D3E-97CE-958B99A01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2875" y="2291762"/>
                <a:ext cx="3048000" cy="799386"/>
              </a:xfrm>
              <a:prstGeom prst="rect">
                <a:avLst/>
              </a:prstGeom>
              <a:blipFill>
                <a:blip r:embed="rId7"/>
                <a:stretch>
                  <a:fillRect b="-2919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756E-6 3.58661E-6 L 0.43916 0.037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2" y="18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1511E-7 5.87969E-8 L 0.41467 0.042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7" y="2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𝑴𝒂𝒔𝒉𝒒</m:t>
                    </m:r>
                  </m:oMath>
                </a14:m>
                <a:r>
                  <a:rPr lang="en-US" sz="4800" b="1" dirty="0">
                    <a:solidFill>
                      <a:schemeClr val="bg1"/>
                    </a:solidFill>
                  </a:rPr>
                  <a:t>lar</a:t>
                </a:r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blipFill>
                <a:blip r:embed="rId2"/>
                <a:stretch>
                  <a:fillRect t="-21600" b="-4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/>
              <p:nvPr/>
            </p:nvSpPr>
            <p:spPr>
              <a:xfrm>
                <a:off x="8436366" y="3097770"/>
                <a:ext cx="3048000" cy="79938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000" b="1" dirty="0"/>
                  <a:t>  -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366" y="3097770"/>
                <a:ext cx="3048000" cy="799386"/>
              </a:xfrm>
              <a:prstGeom prst="rect">
                <a:avLst/>
              </a:prstGeom>
              <a:blipFill>
                <a:blip r:embed="rId3"/>
                <a:stretch>
                  <a:fillRect b="-2919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1393943" y="3250826"/>
            <a:ext cx="5537082" cy="145941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</p:cNvCxnSpPr>
          <p:nvPr/>
        </p:nvCxnSpPr>
        <p:spPr>
          <a:xfrm>
            <a:off x="1416168" y="4695948"/>
            <a:ext cx="4028840" cy="4904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310199" y="2935104"/>
            <a:ext cx="1460035" cy="19828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/>
              <p:nvPr/>
            </p:nvSpPr>
            <p:spPr>
              <a:xfrm>
                <a:off x="472075" y="3250826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5" y="3250826"/>
                <a:ext cx="8445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/>
              <p:nvPr/>
            </p:nvSpPr>
            <p:spPr>
              <a:xfrm>
                <a:off x="3620362" y="4288069"/>
                <a:ext cx="844567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62" y="4288069"/>
                <a:ext cx="844567" cy="728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80EAE3-BAEE-4B47-8137-E0100CF2A759}"/>
                  </a:ext>
                </a:extLst>
              </p:cNvPr>
              <p:cNvSpPr txBox="1"/>
              <p:nvPr/>
            </p:nvSpPr>
            <p:spPr>
              <a:xfrm>
                <a:off x="4799575" y="2998313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80EAE3-BAEE-4B47-8137-E0100CF2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75" y="2998313"/>
                <a:ext cx="84456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00BEBA-9CEA-444C-BC20-0C5D87F65925}"/>
                  </a:ext>
                </a:extLst>
              </p:cNvPr>
              <p:cNvSpPr txBox="1"/>
              <p:nvPr/>
            </p:nvSpPr>
            <p:spPr>
              <a:xfrm>
                <a:off x="472075" y="883868"/>
                <a:ext cx="111252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 5.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𝐯𝐚</m:t>
                    </m:r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000" b="1" dirty="0"/>
                  <a:t>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vektorlarning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ayirmasini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00BEBA-9CEA-444C-BC20-0C5D87F65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5" y="883868"/>
                <a:ext cx="11125200" cy="1323439"/>
              </a:xfrm>
              <a:prstGeom prst="rect">
                <a:avLst/>
              </a:prstGeom>
              <a:blipFill>
                <a:blip r:embed="rId7"/>
                <a:stretch>
                  <a:fillRect l="-1918" t="-9217" b="-188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6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756E-6 4.31931E-6 L 0.43916 0.037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2" y="18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1511E-7 7.91497E-7 L 0.41467 0.042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7" y="2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911225" y="1147762"/>
            <a:ext cx="10172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Vertolyot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gorizontal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 km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km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km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Vertolyotning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ko‘chishini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4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01625" y="1147762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bobga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mashqlarning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8-12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daraxtini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E64B3ED-DABF-4DBC-965F-6326C4F81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385"/>
          <a:stretch/>
        </p:blipFill>
        <p:spPr>
          <a:xfrm>
            <a:off x="1825625" y="2747961"/>
            <a:ext cx="5486400" cy="427196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531FD4D-C9F4-402B-A255-534F270FE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025" y="2719384"/>
            <a:ext cx="3810000" cy="422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477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43371D5-929E-4948-ABD3-A72BF6B53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882089"/>
              </p:ext>
            </p:extLst>
          </p:nvPr>
        </p:nvGraphicFramePr>
        <p:xfrm>
          <a:off x="682625" y="1452562"/>
          <a:ext cx="11049000" cy="54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63DB5C-2417-401A-BF26-128682F2B4F5}"/>
              </a:ext>
            </a:extLst>
          </p:cNvPr>
          <p:cNvSpPr txBox="1"/>
          <p:nvPr/>
        </p:nvSpPr>
        <p:spPr>
          <a:xfrm>
            <a:off x="3308350" y="1718485"/>
            <a:ext cx="472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SKALYAR</a:t>
            </a:r>
            <a:endParaRPr lang="ru-RU" sz="6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8B241-A39E-4CF6-B8B1-BA00D5A716BB}"/>
              </a:ext>
            </a:extLst>
          </p:cNvPr>
          <p:cNvSpPr txBox="1"/>
          <p:nvPr/>
        </p:nvSpPr>
        <p:spPr>
          <a:xfrm>
            <a:off x="3273425" y="4337862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41726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" y="5697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SKALYAR KATTALIKLAR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Схема 7">
                <a:extLst>
                  <a:ext uri="{FF2B5EF4-FFF2-40B4-BE49-F238E27FC236}">
                    <a16:creationId xmlns:a16="http://schemas.microsoft.com/office/drawing/2014/main" id="{1C29B543-1ACD-49C2-8AEB-63FCE5E0A4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00391794"/>
                  </p:ext>
                </p:extLst>
              </p:nvPr>
            </p:nvGraphicFramePr>
            <p:xfrm>
              <a:off x="85812" y="1147762"/>
              <a:ext cx="12014025" cy="3505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Схема 7">
                <a:extLst>
                  <a:ext uri="{FF2B5EF4-FFF2-40B4-BE49-F238E27FC236}">
                    <a16:creationId xmlns:a16="http://schemas.microsoft.com/office/drawing/2014/main" id="{1C29B543-1ACD-49C2-8AEB-63FCE5E0A4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00391794"/>
                  </p:ext>
                </p:extLst>
              </p:nvPr>
            </p:nvGraphicFramePr>
            <p:xfrm>
              <a:off x="85812" y="1147762"/>
              <a:ext cx="12014025" cy="3505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61563FF9-D5D6-460B-9E88-2BFB03D1416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3867072"/>
            <a:ext cx="3883945" cy="31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98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" y="5697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  KATTALIKLAR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Схема 7">
                <a:extLst>
                  <a:ext uri="{FF2B5EF4-FFF2-40B4-BE49-F238E27FC236}">
                    <a16:creationId xmlns:a16="http://schemas.microsoft.com/office/drawing/2014/main" id="{1C29B543-1ACD-49C2-8AEB-63FCE5E0A4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0890293"/>
                  </p:ext>
                </p:extLst>
              </p:nvPr>
            </p:nvGraphicFramePr>
            <p:xfrm>
              <a:off x="85812" y="1147762"/>
              <a:ext cx="12014025" cy="3505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8" name="Схема 7">
                <a:extLst>
                  <a:ext uri="{FF2B5EF4-FFF2-40B4-BE49-F238E27FC236}">
                    <a16:creationId xmlns:a16="http://schemas.microsoft.com/office/drawing/2014/main" id="{1C29B543-1ACD-49C2-8AEB-63FCE5E0A45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210890293"/>
                  </p:ext>
                </p:extLst>
              </p:nvPr>
            </p:nvGraphicFramePr>
            <p:xfrm>
              <a:off x="85812" y="1147762"/>
              <a:ext cx="12014025" cy="35052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7390FA2E-770A-494D-B2D2-356527CE84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02" y="3828973"/>
            <a:ext cx="3883945" cy="319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01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431802" y="995362"/>
            <a:ext cx="1132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tashuvchi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poyezd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vagonining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stolida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C9FC8-EBCF-4A8F-A1E5-211C2AEDDF4D}"/>
              </a:ext>
            </a:extLst>
          </p:cNvPr>
          <p:cNvSpPr txBox="1"/>
          <p:nvPr/>
        </p:nvSpPr>
        <p:spPr>
          <a:xfrm>
            <a:off x="431802" y="3044545"/>
            <a:ext cx="4365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stolga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relsga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vagon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poliga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AutoNum type="alphaLcParenR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simyog‘ochga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F57264FC-938F-4894-8EB6-526207943911}"/>
              </a:ext>
            </a:extLst>
          </p:cNvPr>
          <p:cNvCxnSpPr>
            <a:cxnSpLocks/>
          </p:cNvCxnSpPr>
          <p:nvPr/>
        </p:nvCxnSpPr>
        <p:spPr>
          <a:xfrm>
            <a:off x="4187824" y="3356278"/>
            <a:ext cx="1905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03B7F09B-F202-4210-AEA0-A1BC650F7205}"/>
              </a:ext>
            </a:extLst>
          </p:cNvPr>
          <p:cNvCxnSpPr>
            <a:cxnSpLocks/>
          </p:cNvCxnSpPr>
          <p:nvPr/>
        </p:nvCxnSpPr>
        <p:spPr>
          <a:xfrm>
            <a:off x="4818061" y="3870897"/>
            <a:ext cx="1905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9C1DBE4-4C68-4C9D-A0F4-E1C35A2E8057}"/>
              </a:ext>
            </a:extLst>
          </p:cNvPr>
          <p:cNvCxnSpPr>
            <a:cxnSpLocks/>
          </p:cNvCxnSpPr>
          <p:nvPr/>
        </p:nvCxnSpPr>
        <p:spPr>
          <a:xfrm>
            <a:off x="5330825" y="4510512"/>
            <a:ext cx="1905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886A0BD-5328-4092-AA28-EEE1A4DEEA2E}"/>
              </a:ext>
            </a:extLst>
          </p:cNvPr>
          <p:cNvCxnSpPr>
            <a:cxnSpLocks/>
          </p:cNvCxnSpPr>
          <p:nvPr/>
        </p:nvCxnSpPr>
        <p:spPr>
          <a:xfrm>
            <a:off x="5538786" y="5262562"/>
            <a:ext cx="1905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8D74A07-A607-4B70-9356-078303D970C3}"/>
              </a:ext>
            </a:extLst>
          </p:cNvPr>
          <p:cNvSpPr txBox="1"/>
          <p:nvPr/>
        </p:nvSpPr>
        <p:spPr>
          <a:xfrm>
            <a:off x="6648446" y="2911848"/>
            <a:ext cx="190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18713-6017-4337-80A5-817324EEF82C}"/>
              </a:ext>
            </a:extLst>
          </p:cNvPr>
          <p:cNvSpPr txBox="1"/>
          <p:nvPr/>
        </p:nvSpPr>
        <p:spPr>
          <a:xfrm>
            <a:off x="7318371" y="3499992"/>
            <a:ext cx="367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B05811-6ADC-4194-8CDF-6EBAD19EE977}"/>
              </a:ext>
            </a:extLst>
          </p:cNvPr>
          <p:cNvSpPr txBox="1"/>
          <p:nvPr/>
        </p:nvSpPr>
        <p:spPr>
          <a:xfrm>
            <a:off x="7737475" y="4142954"/>
            <a:ext cx="190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F6CD07-FD61-4D77-A08F-2679D39EC11E}"/>
              </a:ext>
            </a:extLst>
          </p:cNvPr>
          <p:cNvSpPr txBox="1"/>
          <p:nvPr/>
        </p:nvSpPr>
        <p:spPr>
          <a:xfrm>
            <a:off x="8185147" y="4764298"/>
            <a:ext cx="3678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3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720725" y="1376362"/>
            <a:ext cx="1074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Koptok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3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balandlikdan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polga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poldan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ko‘tarilayotganda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1m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balandlikda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Koptokning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ko‘chishini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63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endParaRPr lang="ru-RU" sz="6600" b="1" dirty="0">
              <a:solidFill>
                <a:schemeClr val="bg1"/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886A0BD-5328-4092-AA28-EEE1A4DEEA2E}"/>
              </a:ext>
            </a:extLst>
          </p:cNvPr>
          <p:cNvCxnSpPr>
            <a:cxnSpLocks/>
          </p:cNvCxnSpPr>
          <p:nvPr/>
        </p:nvCxnSpPr>
        <p:spPr>
          <a:xfrm>
            <a:off x="4724157" y="1658787"/>
            <a:ext cx="0" cy="24652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E9E5DCA-9EDB-4529-A23A-74380EF74388}"/>
              </a:ext>
            </a:extLst>
          </p:cNvPr>
          <p:cNvSpPr txBox="1"/>
          <p:nvPr/>
        </p:nvSpPr>
        <p:spPr>
          <a:xfrm>
            <a:off x="114996" y="95090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87442-0F93-42C9-918C-6767C0A00554}"/>
              </a:ext>
            </a:extLst>
          </p:cNvPr>
          <p:cNvSpPr txBox="1"/>
          <p:nvPr/>
        </p:nvSpPr>
        <p:spPr>
          <a:xfrm>
            <a:off x="372665" y="1764803"/>
            <a:ext cx="2672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 = 3 m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F91A0-37F0-4023-8AF5-616A4A34687A}"/>
              </a:ext>
            </a:extLst>
          </p:cNvPr>
          <p:cNvSpPr txBox="1"/>
          <p:nvPr/>
        </p:nvSpPr>
        <p:spPr>
          <a:xfrm>
            <a:off x="402827" y="2368211"/>
            <a:ext cx="192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 = 1 m</a:t>
            </a:r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9BB279-D056-4AB0-9D20-720B2D1C1C8D}"/>
              </a:ext>
            </a:extLst>
          </p:cNvPr>
          <p:cNvCxnSpPr/>
          <p:nvPr/>
        </p:nvCxnSpPr>
        <p:spPr>
          <a:xfrm>
            <a:off x="372665" y="3180575"/>
            <a:ext cx="22911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583965-9C15-4993-BE66-B14E16C743EA}"/>
              </a:ext>
            </a:extLst>
          </p:cNvPr>
          <p:cNvSpPr txBox="1"/>
          <p:nvPr/>
        </p:nvSpPr>
        <p:spPr>
          <a:xfrm>
            <a:off x="402827" y="3294784"/>
            <a:ext cx="192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 = ?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0B1CF-7C7A-47BA-916F-7C32A71DEF59}"/>
              </a:ext>
            </a:extLst>
          </p:cNvPr>
          <p:cNvSpPr txBox="1"/>
          <p:nvPr/>
        </p:nvSpPr>
        <p:spPr>
          <a:xfrm>
            <a:off x="402827" y="3918958"/>
            <a:ext cx="192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 = ?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2006436-518D-4F1E-94CA-B2AF51303279}"/>
              </a:ext>
            </a:extLst>
          </p:cNvPr>
          <p:cNvCxnSpPr>
            <a:cxnSpLocks/>
          </p:cNvCxnSpPr>
          <p:nvPr/>
        </p:nvCxnSpPr>
        <p:spPr>
          <a:xfrm>
            <a:off x="2892425" y="1109571"/>
            <a:ext cx="0" cy="21852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9DB3DC7-FCFD-4164-985A-45C0E4F54254}"/>
              </a:ext>
            </a:extLst>
          </p:cNvPr>
          <p:cNvCxnSpPr/>
          <p:nvPr/>
        </p:nvCxnSpPr>
        <p:spPr>
          <a:xfrm>
            <a:off x="3806825" y="1289862"/>
            <a:ext cx="0" cy="2920174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CF326D62-E090-4B3C-8A6F-F0526214E401}"/>
              </a:ext>
            </a:extLst>
          </p:cNvPr>
          <p:cNvSpPr/>
          <p:nvPr/>
        </p:nvSpPr>
        <p:spPr>
          <a:xfrm>
            <a:off x="4416427" y="1166363"/>
            <a:ext cx="609595" cy="6058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BA9920B-07D3-4891-B911-84437CD8F5AC}"/>
              </a:ext>
            </a:extLst>
          </p:cNvPr>
          <p:cNvCxnSpPr/>
          <p:nvPr/>
        </p:nvCxnSpPr>
        <p:spPr>
          <a:xfrm>
            <a:off x="3575644" y="4242123"/>
            <a:ext cx="2291160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3B337A-236C-46D0-A593-24A508DC4075}"/>
              </a:ext>
            </a:extLst>
          </p:cNvPr>
          <p:cNvSpPr txBox="1"/>
          <p:nvPr/>
        </p:nvSpPr>
        <p:spPr>
          <a:xfrm>
            <a:off x="3841055" y="2076925"/>
            <a:ext cx="614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6E4D5C74-BB97-4157-90DB-7ABDE7AEACFE}"/>
              </a:ext>
            </a:extLst>
          </p:cNvPr>
          <p:cNvCxnSpPr>
            <a:cxnSpLocks/>
          </p:cNvCxnSpPr>
          <p:nvPr/>
        </p:nvCxnSpPr>
        <p:spPr>
          <a:xfrm flipH="1" flipV="1">
            <a:off x="5562006" y="3294784"/>
            <a:ext cx="2579" cy="942696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25DE9EF-0A46-49A7-9C99-F35ED5F09D7E}"/>
              </a:ext>
            </a:extLst>
          </p:cNvPr>
          <p:cNvSpPr txBox="1"/>
          <p:nvPr/>
        </p:nvSpPr>
        <p:spPr>
          <a:xfrm>
            <a:off x="5582045" y="3233229"/>
            <a:ext cx="614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9AA3A31-2F4F-4AC1-BA1E-6716EEFBCDD6}"/>
              </a:ext>
            </a:extLst>
          </p:cNvPr>
          <p:cNvSpPr/>
          <p:nvPr/>
        </p:nvSpPr>
        <p:spPr>
          <a:xfrm>
            <a:off x="5222969" y="2674416"/>
            <a:ext cx="609595" cy="60588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8ED620-2BD2-4D3E-BF39-07C51DF803A9}"/>
              </a:ext>
            </a:extLst>
          </p:cNvPr>
          <p:cNvSpPr txBox="1"/>
          <p:nvPr/>
        </p:nvSpPr>
        <p:spPr>
          <a:xfrm>
            <a:off x="7159630" y="93591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C2A3EA-606F-4F1A-8421-986258DA27DE}"/>
              </a:ext>
            </a:extLst>
          </p:cNvPr>
          <p:cNvSpPr txBox="1"/>
          <p:nvPr/>
        </p:nvSpPr>
        <p:spPr>
          <a:xfrm>
            <a:off x="7654926" y="1784537"/>
            <a:ext cx="3276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 = H + h</a:t>
            </a:r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1C0227C-F625-4244-BA66-437C20E663AE}"/>
              </a:ext>
            </a:extLst>
          </p:cNvPr>
          <p:cNvSpPr/>
          <p:nvPr/>
        </p:nvSpPr>
        <p:spPr>
          <a:xfrm>
            <a:off x="4599782" y="3028027"/>
            <a:ext cx="228600" cy="17498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ECB4EB2-702C-4601-A422-949CCE0ED48C}"/>
              </a:ext>
            </a:extLst>
          </p:cNvPr>
          <p:cNvCxnSpPr>
            <a:cxnSpLocks/>
          </p:cNvCxnSpPr>
          <p:nvPr/>
        </p:nvCxnSpPr>
        <p:spPr>
          <a:xfrm flipH="1">
            <a:off x="4714082" y="1618891"/>
            <a:ext cx="1588" cy="1544223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38DF4FE-73EB-4D4E-ADFF-78805440CE38}"/>
              </a:ext>
            </a:extLst>
          </p:cNvPr>
          <p:cNvSpPr txBox="1"/>
          <p:nvPr/>
        </p:nvSpPr>
        <p:spPr>
          <a:xfrm>
            <a:off x="4791812" y="1741701"/>
            <a:ext cx="614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DA804A-5CBD-4113-93E1-22FE7A43B2E3}"/>
              </a:ext>
            </a:extLst>
          </p:cNvPr>
          <p:cNvSpPr txBox="1"/>
          <p:nvPr/>
        </p:nvSpPr>
        <p:spPr>
          <a:xfrm>
            <a:off x="7784506" y="2556679"/>
            <a:ext cx="3017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 = H - h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AA473F-28D8-4DB3-9317-8783347A5EC0}"/>
              </a:ext>
            </a:extLst>
          </p:cNvPr>
          <p:cNvSpPr txBox="1"/>
          <p:nvPr/>
        </p:nvSpPr>
        <p:spPr>
          <a:xfrm>
            <a:off x="7525345" y="3562921"/>
            <a:ext cx="4500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 = 3 m + 1 m = 4 m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D889AC-1C22-46C7-8F84-B77008FD0675}"/>
              </a:ext>
            </a:extLst>
          </p:cNvPr>
          <p:cNvSpPr txBox="1"/>
          <p:nvPr/>
        </p:nvSpPr>
        <p:spPr>
          <a:xfrm>
            <a:off x="7654926" y="4289012"/>
            <a:ext cx="4371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 = 3 m – 1 m = 2 m</a:t>
            </a: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DC9C2C-0911-479C-B14A-398DF02B11B2}"/>
              </a:ext>
            </a:extLst>
          </p:cNvPr>
          <p:cNvSpPr txBox="1"/>
          <p:nvPr/>
        </p:nvSpPr>
        <p:spPr>
          <a:xfrm>
            <a:off x="568622" y="5685051"/>
            <a:ext cx="838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 4 m ,     L = 2 m.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7" grpId="0" animBg="1"/>
      <p:bldP spid="23" grpId="0"/>
      <p:bldP spid="27" grpId="0"/>
      <p:bldP spid="28" grpId="0" animBg="1"/>
      <p:bldP spid="30" grpId="0"/>
      <p:bldP spid="31" grpId="0"/>
      <p:bldP spid="32" grpId="0" animBg="1"/>
      <p:bldP spid="36" grpId="0"/>
      <p:bldP spid="37" grpId="0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720725" y="1376362"/>
            <a:ext cx="10744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Velosipedchi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g‘arbga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7 km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yuribdi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sharqqa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tomon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3 km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yuribdi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Velosipedchining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yurgan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ko‘chish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moduli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0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Mashqlar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9E5DCA-9EDB-4529-A23A-74380EF74388}"/>
              </a:ext>
            </a:extLst>
          </p:cNvPr>
          <p:cNvSpPr txBox="1"/>
          <p:nvPr/>
        </p:nvSpPr>
        <p:spPr>
          <a:xfrm>
            <a:off x="114996" y="95090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987442-0F93-42C9-918C-6767C0A00554}"/>
                  </a:ext>
                </a:extLst>
              </p:cNvPr>
              <p:cNvSpPr txBox="1"/>
              <p:nvPr/>
            </p:nvSpPr>
            <p:spPr>
              <a:xfrm>
                <a:off x="372665" y="1764803"/>
                <a:ext cx="26721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7 km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987442-0F93-42C9-918C-6767C0A00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65" y="1764803"/>
                <a:ext cx="2672160" cy="646331"/>
              </a:xfrm>
              <a:prstGeom prst="rect">
                <a:avLst/>
              </a:prstGeom>
              <a:blipFill>
                <a:blip r:embed="rId2"/>
                <a:stretch>
                  <a:fillRect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3F91A0-37F0-4023-8AF5-616A4A34687A}"/>
                  </a:ext>
                </a:extLst>
              </p:cNvPr>
              <p:cNvSpPr txBox="1"/>
              <p:nvPr/>
            </p:nvSpPr>
            <p:spPr>
              <a:xfrm>
                <a:off x="402826" y="2368211"/>
                <a:ext cx="2231329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 km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3F91A0-37F0-4023-8AF5-616A4A346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26" y="2368211"/>
                <a:ext cx="2231329" cy="646331"/>
              </a:xfrm>
              <a:prstGeom prst="rect">
                <a:avLst/>
              </a:prstGeom>
              <a:blipFill>
                <a:blip r:embed="rId3"/>
                <a:stretch>
                  <a:fillRect t="-15888" r="-4098" b="-317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9BB279-D056-4AB0-9D20-720B2D1C1C8D}"/>
              </a:ext>
            </a:extLst>
          </p:cNvPr>
          <p:cNvCxnSpPr/>
          <p:nvPr/>
        </p:nvCxnSpPr>
        <p:spPr>
          <a:xfrm>
            <a:off x="372665" y="3180575"/>
            <a:ext cx="22911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583965-9C15-4993-BE66-B14E16C743EA}"/>
              </a:ext>
            </a:extLst>
          </p:cNvPr>
          <p:cNvSpPr txBox="1"/>
          <p:nvPr/>
        </p:nvSpPr>
        <p:spPr>
          <a:xfrm>
            <a:off x="402827" y="3294784"/>
            <a:ext cx="192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 = ?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B0B1CF-7C7A-47BA-916F-7C32A71DEF59}"/>
              </a:ext>
            </a:extLst>
          </p:cNvPr>
          <p:cNvSpPr txBox="1"/>
          <p:nvPr/>
        </p:nvSpPr>
        <p:spPr>
          <a:xfrm>
            <a:off x="402827" y="3918958"/>
            <a:ext cx="19232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 = ?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2006436-518D-4F1E-94CA-B2AF51303279}"/>
              </a:ext>
            </a:extLst>
          </p:cNvPr>
          <p:cNvCxnSpPr>
            <a:cxnSpLocks/>
          </p:cNvCxnSpPr>
          <p:nvPr/>
        </p:nvCxnSpPr>
        <p:spPr>
          <a:xfrm>
            <a:off x="2892425" y="1109571"/>
            <a:ext cx="0" cy="21852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83B337A-236C-46D0-A593-24A508DC4075}"/>
              </a:ext>
            </a:extLst>
          </p:cNvPr>
          <p:cNvSpPr txBox="1"/>
          <p:nvPr/>
        </p:nvSpPr>
        <p:spPr>
          <a:xfrm>
            <a:off x="11321950" y="2144261"/>
            <a:ext cx="614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8ED620-2BD2-4D3E-BF39-07C51DF803A9}"/>
              </a:ext>
            </a:extLst>
          </p:cNvPr>
          <p:cNvSpPr txBox="1"/>
          <p:nvPr/>
        </p:nvSpPr>
        <p:spPr>
          <a:xfrm>
            <a:off x="7159630" y="82090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38DF4FE-73EB-4D4E-ADFF-78805440CE38}"/>
                  </a:ext>
                </a:extLst>
              </p:cNvPr>
              <p:cNvSpPr txBox="1"/>
              <p:nvPr/>
            </p:nvSpPr>
            <p:spPr>
              <a:xfrm>
                <a:off x="2360362" y="5153515"/>
                <a:ext cx="711828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L =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 = 7 km -3 km = 4 km</a:t>
                </a:r>
                <a:endParaRPr lang="ru-RU" sz="40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38DF4FE-73EB-4D4E-ADFF-78805440C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362" y="5153515"/>
                <a:ext cx="7118286" cy="707886"/>
              </a:xfrm>
              <a:prstGeom prst="rect">
                <a:avLst/>
              </a:prstGeom>
              <a:blipFill>
                <a:blip r:embed="rId4"/>
                <a:stretch>
                  <a:fillRect l="-2997" t="-17094" b="-35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EBDC9C2C-0911-479C-B14A-398DF02B11B2}"/>
              </a:ext>
            </a:extLst>
          </p:cNvPr>
          <p:cNvSpPr txBox="1"/>
          <p:nvPr/>
        </p:nvSpPr>
        <p:spPr>
          <a:xfrm>
            <a:off x="372665" y="6029798"/>
            <a:ext cx="789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 10 km ,     L = 4 km.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F367859A-3A90-4812-8721-4E07FA91BCAD}"/>
              </a:ext>
            </a:extLst>
          </p:cNvPr>
          <p:cNvCxnSpPr/>
          <p:nvPr/>
        </p:nvCxnSpPr>
        <p:spPr>
          <a:xfrm>
            <a:off x="3197225" y="2628534"/>
            <a:ext cx="35052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25DF2D1-F08F-4035-8C61-FD7C86DB5FC9}"/>
              </a:ext>
            </a:extLst>
          </p:cNvPr>
          <p:cNvCxnSpPr>
            <a:cxnSpLocks/>
          </p:cNvCxnSpPr>
          <p:nvPr/>
        </p:nvCxnSpPr>
        <p:spPr>
          <a:xfrm>
            <a:off x="4949825" y="930755"/>
            <a:ext cx="0" cy="318892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FFD7733-320F-4084-A43F-1A6CA7AAFD30}"/>
              </a:ext>
            </a:extLst>
          </p:cNvPr>
          <p:cNvCxnSpPr/>
          <p:nvPr/>
        </p:nvCxnSpPr>
        <p:spPr>
          <a:xfrm>
            <a:off x="7616825" y="2884854"/>
            <a:ext cx="3959820" cy="0"/>
          </a:xfrm>
          <a:prstGeom prst="line">
            <a:avLst/>
          </a:prstGeom>
          <a:ln w="571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91F81F9F-4957-45A2-869A-0EFFCC2AE27B}"/>
              </a:ext>
            </a:extLst>
          </p:cNvPr>
          <p:cNvCxnSpPr>
            <a:cxnSpLocks/>
          </p:cNvCxnSpPr>
          <p:nvPr/>
        </p:nvCxnSpPr>
        <p:spPr>
          <a:xfrm>
            <a:off x="7616825" y="3420726"/>
            <a:ext cx="380742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B0EB6B52-D729-44D2-BC46-E3B7808D5A60}"/>
              </a:ext>
            </a:extLst>
          </p:cNvPr>
          <p:cNvCxnSpPr>
            <a:cxnSpLocks/>
          </p:cNvCxnSpPr>
          <p:nvPr/>
        </p:nvCxnSpPr>
        <p:spPr>
          <a:xfrm>
            <a:off x="7616825" y="2537071"/>
            <a:ext cx="1827505" cy="0"/>
          </a:xfrm>
          <a:prstGeom prst="line">
            <a:avLst/>
          </a:prstGeom>
          <a:ln w="57150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0BF83AC9-ABF1-46FE-9DA2-DFA51BF8A55F}"/>
              </a:ext>
            </a:extLst>
          </p:cNvPr>
          <p:cNvCxnSpPr>
            <a:cxnSpLocks/>
          </p:cNvCxnSpPr>
          <p:nvPr/>
        </p:nvCxnSpPr>
        <p:spPr>
          <a:xfrm flipV="1">
            <a:off x="7616825" y="2237729"/>
            <a:ext cx="1827505" cy="1560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38EE8A8-D011-4679-A07F-4963F85CBEB1}"/>
              </a:ext>
            </a:extLst>
          </p:cNvPr>
          <p:cNvCxnSpPr/>
          <p:nvPr/>
        </p:nvCxnSpPr>
        <p:spPr>
          <a:xfrm>
            <a:off x="7616825" y="1792247"/>
            <a:ext cx="0" cy="1738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DC945AD-74A1-4020-B28A-A15A53A64E58}"/>
              </a:ext>
            </a:extLst>
          </p:cNvPr>
          <p:cNvCxnSpPr>
            <a:cxnSpLocks/>
          </p:cNvCxnSpPr>
          <p:nvPr/>
        </p:nvCxnSpPr>
        <p:spPr>
          <a:xfrm>
            <a:off x="9444330" y="1748530"/>
            <a:ext cx="0" cy="978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D438C47E-2BC1-4E28-83D8-97AC82F0D7B6}"/>
              </a:ext>
            </a:extLst>
          </p:cNvPr>
          <p:cNvCxnSpPr>
            <a:cxnSpLocks/>
          </p:cNvCxnSpPr>
          <p:nvPr/>
        </p:nvCxnSpPr>
        <p:spPr>
          <a:xfrm>
            <a:off x="11576645" y="2884854"/>
            <a:ext cx="0" cy="9783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7FB6BDF-F11D-4289-853C-5FB07FA3AAB1}"/>
              </a:ext>
            </a:extLst>
          </p:cNvPr>
          <p:cNvSpPr txBox="1"/>
          <p:nvPr/>
        </p:nvSpPr>
        <p:spPr>
          <a:xfrm rot="16200000">
            <a:off x="4266407" y="1226213"/>
            <a:ext cx="1923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B2AFFB-CD77-42DE-A03C-F7B7F14D1608}"/>
              </a:ext>
            </a:extLst>
          </p:cNvPr>
          <p:cNvSpPr txBox="1"/>
          <p:nvPr/>
        </p:nvSpPr>
        <p:spPr>
          <a:xfrm>
            <a:off x="5049552" y="2664108"/>
            <a:ext cx="1923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E33D837-0004-4F8B-B3F1-AFAE95039C8C}"/>
              </a:ext>
            </a:extLst>
          </p:cNvPr>
          <p:cNvSpPr txBox="1"/>
          <p:nvPr/>
        </p:nvSpPr>
        <p:spPr>
          <a:xfrm>
            <a:off x="3549703" y="2124452"/>
            <a:ext cx="19232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G‘arb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7D3D21-E96D-4695-89D2-2599306AC56E}"/>
              </a:ext>
            </a:extLst>
          </p:cNvPr>
          <p:cNvSpPr txBox="1"/>
          <p:nvPr/>
        </p:nvSpPr>
        <p:spPr>
          <a:xfrm rot="16200000">
            <a:off x="4026793" y="3243448"/>
            <a:ext cx="13198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</a:rPr>
              <a:t>Janub</a:t>
            </a:r>
            <a:endParaRPr lang="ru-RU" sz="32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A1FD56-F897-423D-9930-BBFEF70D7A97}"/>
                  </a:ext>
                </a:extLst>
              </p:cNvPr>
              <p:cNvSpPr txBox="1"/>
              <p:nvPr/>
            </p:nvSpPr>
            <p:spPr>
              <a:xfrm>
                <a:off x="8156645" y="1452562"/>
                <a:ext cx="76154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EA1FD56-F897-423D-9930-BBFEF70D7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645" y="1452562"/>
                <a:ext cx="761547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2D65DFC-EE1E-4EBD-BE20-15E6066178BF}"/>
                  </a:ext>
                </a:extLst>
              </p:cNvPr>
              <p:cNvSpPr txBox="1"/>
              <p:nvPr/>
            </p:nvSpPr>
            <p:spPr>
              <a:xfrm>
                <a:off x="9713551" y="3420726"/>
                <a:ext cx="76154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2D65DFC-EE1E-4EBD-BE20-15E606617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551" y="3420726"/>
                <a:ext cx="76154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A94ED398-2465-4DE9-8907-8694F66930E9}"/>
              </a:ext>
            </a:extLst>
          </p:cNvPr>
          <p:cNvSpPr txBox="1"/>
          <p:nvPr/>
        </p:nvSpPr>
        <p:spPr>
          <a:xfrm>
            <a:off x="9478648" y="1651564"/>
            <a:ext cx="6147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8176A40B-B080-4C69-AD2A-3FD512EBCA35}"/>
              </a:ext>
            </a:extLst>
          </p:cNvPr>
          <p:cNvCxnSpPr/>
          <p:nvPr/>
        </p:nvCxnSpPr>
        <p:spPr>
          <a:xfrm flipH="1">
            <a:off x="3197225" y="2628534"/>
            <a:ext cx="175260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668355D3-F59E-47F6-8567-D6BE30085B3C}"/>
              </a:ext>
            </a:extLst>
          </p:cNvPr>
          <p:cNvCxnSpPr>
            <a:cxnSpLocks/>
          </p:cNvCxnSpPr>
          <p:nvPr/>
        </p:nvCxnSpPr>
        <p:spPr>
          <a:xfrm>
            <a:off x="4949825" y="2627183"/>
            <a:ext cx="1827504" cy="1913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97745CF-2E56-40A5-B44A-99C49C6010BB}"/>
                  </a:ext>
                </a:extLst>
              </p:cNvPr>
              <p:cNvSpPr txBox="1"/>
              <p:nvPr/>
            </p:nvSpPr>
            <p:spPr>
              <a:xfrm>
                <a:off x="2360362" y="4386291"/>
                <a:ext cx="838457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 =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+</a:t>
                </a:r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7 km + 3 km = 10 km </a:t>
                </a:r>
                <a:endParaRPr lang="ru-RU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97745CF-2E56-40A5-B44A-99C49C601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362" y="4386291"/>
                <a:ext cx="8384578" cy="707886"/>
              </a:xfrm>
              <a:prstGeom prst="rect">
                <a:avLst/>
              </a:prstGeom>
              <a:blipFill>
                <a:blip r:embed="rId7"/>
                <a:stretch>
                  <a:fillRect l="-2180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1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23" grpId="0"/>
      <p:bldP spid="30" grpId="0"/>
      <p:bldP spid="36" grpId="0"/>
      <p:bldP spid="40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7080</TotalTime>
  <Words>454</Words>
  <Application>Microsoft Office PowerPoint</Application>
  <PresentationFormat>Произвольный</PresentationFormat>
  <Paragraphs>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455</cp:revision>
  <dcterms:created xsi:type="dcterms:W3CDTF">2020-04-13T08:05:16Z</dcterms:created>
  <dcterms:modified xsi:type="dcterms:W3CDTF">2020-09-15T05:30:26Z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