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4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diagrams/data3.xml" ContentType="application/vnd.openxmlformats-officedocument.drawingml.diagramData+xml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70" r:id="rId2"/>
    <p:sldId id="677" r:id="rId3"/>
    <p:sldId id="625" r:id="rId4"/>
    <p:sldId id="678" r:id="rId5"/>
    <p:sldId id="680" r:id="rId6"/>
    <p:sldId id="681" r:id="rId7"/>
    <p:sldId id="682" r:id="rId8"/>
    <p:sldId id="683" r:id="rId9"/>
    <p:sldId id="684" r:id="rId10"/>
    <p:sldId id="669" r:id="rId11"/>
    <p:sldId id="671" r:id="rId12"/>
    <p:sldId id="685" r:id="rId13"/>
    <p:sldId id="605" r:id="rId14"/>
    <p:sldId id="616" r:id="rId15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A0DA09-2C77-4228-92F5-178EC11B578B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6FD30E-00D7-40E5-BDEE-8D220555C55F}">
      <dgm:prSet phldrT="[Текст]" custT="1"/>
      <dgm:spPr/>
      <dgm:t>
        <a:bodyPr/>
        <a:lstStyle/>
        <a:p>
          <a:r>
            <a:rPr lang="en-US" sz="8000" b="1" dirty="0">
              <a:latin typeface="Arial Black" panose="020B0A04020102020204" pitchFamily="34" charset="0"/>
              <a:cs typeface="Arial" panose="020B0604020202020204" pitchFamily="34" charset="0"/>
            </a:rPr>
            <a:t>1</a:t>
          </a:r>
          <a:endParaRPr lang="ru-RU" sz="8000" b="1" dirty="0"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6C558B29-79DB-459E-9198-7BAAAC266E73}" type="parTrans" cxnId="{9920CFD4-B3F5-465F-B060-B4CA341CE39B}">
      <dgm:prSet/>
      <dgm:spPr/>
      <dgm:t>
        <a:bodyPr/>
        <a:lstStyle/>
        <a:p>
          <a:endParaRPr lang="ru-RU"/>
        </a:p>
      </dgm:t>
    </dgm:pt>
    <dgm:pt modelId="{0473F8E8-FD03-4C0C-98B4-10A9E4FB1DDA}" type="sibTrans" cxnId="{9920CFD4-B3F5-465F-B060-B4CA341CE39B}">
      <dgm:prSet/>
      <dgm:spPr/>
      <dgm:t>
        <a:bodyPr/>
        <a:lstStyle/>
        <a:p>
          <a:endParaRPr lang="ru-RU"/>
        </a:p>
      </dgm:t>
    </dgm:pt>
    <dgm:pt modelId="{34C0CA52-FEC2-4F38-9FE0-E8F50C3915C3}">
      <dgm:prSet phldrT="[Текст]" custT="1"/>
      <dgm:spPr>
        <a:solidFill>
          <a:srgbClr val="92D050">
            <a:alpha val="90000"/>
          </a:srgbClr>
        </a:solidFill>
      </dgm:spPr>
      <dgm:t>
        <a:bodyPr/>
        <a:lstStyle/>
        <a:p>
          <a:endParaRPr lang="ru-RU" sz="7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A6E6D3-C75C-48C4-96CA-3AC9D30D9B80}" type="parTrans" cxnId="{DAC32B68-9858-4768-ADA7-BDB67692989A}">
      <dgm:prSet/>
      <dgm:spPr/>
      <dgm:t>
        <a:bodyPr/>
        <a:lstStyle/>
        <a:p>
          <a:endParaRPr lang="ru-RU"/>
        </a:p>
      </dgm:t>
    </dgm:pt>
    <dgm:pt modelId="{AFCD8CAB-BF61-4849-A339-5DAA54723C4E}" type="sibTrans" cxnId="{DAC32B68-9858-4768-ADA7-BDB67692989A}">
      <dgm:prSet/>
      <dgm:spPr/>
      <dgm:t>
        <a:bodyPr/>
        <a:lstStyle/>
        <a:p>
          <a:endParaRPr lang="ru-RU"/>
        </a:p>
      </dgm:t>
    </dgm:pt>
    <dgm:pt modelId="{26589AFA-7E13-453B-8BE3-665660AFDC2C}">
      <dgm:prSet phldrT="[Текст]" custT="1"/>
      <dgm:spPr/>
      <dgm:t>
        <a:bodyPr/>
        <a:lstStyle/>
        <a:p>
          <a:r>
            <a:rPr lang="en-US" sz="8800" dirty="0">
              <a:latin typeface="Arial Black" panose="020B0A04020102020204" pitchFamily="34" charset="0"/>
            </a:rPr>
            <a:t>2</a:t>
          </a:r>
          <a:endParaRPr lang="ru-RU" sz="8800" dirty="0">
            <a:latin typeface="Arial Black" panose="020B0A04020102020204" pitchFamily="34" charset="0"/>
          </a:endParaRPr>
        </a:p>
      </dgm:t>
    </dgm:pt>
    <dgm:pt modelId="{674A7B5F-691B-4C0D-A4ED-E940637A97F0}" type="parTrans" cxnId="{200F0757-47EF-479B-842B-F8D0669DC98D}">
      <dgm:prSet/>
      <dgm:spPr/>
      <dgm:t>
        <a:bodyPr/>
        <a:lstStyle/>
        <a:p>
          <a:endParaRPr lang="ru-RU"/>
        </a:p>
      </dgm:t>
    </dgm:pt>
    <dgm:pt modelId="{7B11EF0F-92CF-4EFB-9422-6ABDEF7F71FE}" type="sibTrans" cxnId="{200F0757-47EF-479B-842B-F8D0669DC98D}">
      <dgm:prSet/>
      <dgm:spPr/>
      <dgm:t>
        <a:bodyPr/>
        <a:lstStyle/>
        <a:p>
          <a:endParaRPr lang="ru-RU"/>
        </a:p>
      </dgm:t>
    </dgm:pt>
    <dgm:pt modelId="{ECA60A4A-F73B-4114-84E8-DA015FCA00B0}">
      <dgm:prSet phldrT="[Текст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F5217F-C034-4C7E-8387-7E60B6459840}" type="parTrans" cxnId="{8C6892FF-7634-4D23-9D85-C31467D88C86}">
      <dgm:prSet/>
      <dgm:spPr/>
      <dgm:t>
        <a:bodyPr/>
        <a:lstStyle/>
        <a:p>
          <a:endParaRPr lang="ru-RU"/>
        </a:p>
      </dgm:t>
    </dgm:pt>
    <dgm:pt modelId="{F722016B-48B3-4363-AC7D-917B66098AB5}" type="sibTrans" cxnId="{8C6892FF-7634-4D23-9D85-C31467D88C86}">
      <dgm:prSet/>
      <dgm:spPr/>
      <dgm:t>
        <a:bodyPr/>
        <a:lstStyle/>
        <a:p>
          <a:endParaRPr lang="ru-RU"/>
        </a:p>
      </dgm:t>
    </dgm:pt>
    <dgm:pt modelId="{513B498F-4B9F-449D-8C79-CD0A28C25EB6}" type="pres">
      <dgm:prSet presAssocID="{EEA0DA09-2C77-4228-92F5-178EC11B578B}" presName="linearFlow" presStyleCnt="0">
        <dgm:presLayoutVars>
          <dgm:dir/>
          <dgm:animLvl val="lvl"/>
          <dgm:resizeHandles val="exact"/>
        </dgm:presLayoutVars>
      </dgm:prSet>
      <dgm:spPr/>
    </dgm:pt>
    <dgm:pt modelId="{289F8D8D-26AF-4785-9793-C55C4011E09D}" type="pres">
      <dgm:prSet presAssocID="{126FD30E-00D7-40E5-BDEE-8D220555C55F}" presName="composite" presStyleCnt="0"/>
      <dgm:spPr/>
    </dgm:pt>
    <dgm:pt modelId="{A73F038E-A685-477F-B9EC-5CD0AE402159}" type="pres">
      <dgm:prSet presAssocID="{126FD30E-00D7-40E5-BDEE-8D220555C55F}" presName="parentText" presStyleLbl="alignNode1" presStyleIdx="0" presStyleCnt="2" custLinFactNeighborX="0" custLinFactNeighborY="-370">
        <dgm:presLayoutVars>
          <dgm:chMax val="1"/>
          <dgm:bulletEnabled val="1"/>
        </dgm:presLayoutVars>
      </dgm:prSet>
      <dgm:spPr/>
    </dgm:pt>
    <dgm:pt modelId="{3BD2CF26-884C-42F3-8127-D8B2DF327414}" type="pres">
      <dgm:prSet presAssocID="{126FD30E-00D7-40E5-BDEE-8D220555C55F}" presName="descendantText" presStyleLbl="alignAcc1" presStyleIdx="0" presStyleCnt="2" custLinFactNeighborX="-150" custLinFactNeighborY="-298">
        <dgm:presLayoutVars>
          <dgm:bulletEnabled val="1"/>
        </dgm:presLayoutVars>
      </dgm:prSet>
      <dgm:spPr/>
    </dgm:pt>
    <dgm:pt modelId="{669FDBCE-606B-4C2F-A3F8-BD3C9B144387}" type="pres">
      <dgm:prSet presAssocID="{0473F8E8-FD03-4C0C-98B4-10A9E4FB1DDA}" presName="sp" presStyleCnt="0"/>
      <dgm:spPr/>
    </dgm:pt>
    <dgm:pt modelId="{DC649A5C-13C9-4CEC-A35F-760D6A060555}" type="pres">
      <dgm:prSet presAssocID="{26589AFA-7E13-453B-8BE3-665660AFDC2C}" presName="composite" presStyleCnt="0"/>
      <dgm:spPr/>
    </dgm:pt>
    <dgm:pt modelId="{F41AC1C6-18A7-4958-B3B4-A56E905B1B3C}" type="pres">
      <dgm:prSet presAssocID="{26589AFA-7E13-453B-8BE3-665660AFDC2C}" presName="parentText" presStyleLbl="alignNode1" presStyleIdx="1" presStyleCnt="2" custLinFactNeighborX="-3916" custLinFactNeighborY="0">
        <dgm:presLayoutVars>
          <dgm:chMax val="1"/>
          <dgm:bulletEnabled val="1"/>
        </dgm:presLayoutVars>
      </dgm:prSet>
      <dgm:spPr/>
    </dgm:pt>
    <dgm:pt modelId="{482AE328-CBAA-4EC8-BB04-43C4D8B148D6}" type="pres">
      <dgm:prSet presAssocID="{26589AFA-7E13-453B-8BE3-665660AFDC2C}" presName="descendantText" presStyleLbl="alignAcc1" presStyleIdx="1" presStyleCnt="2" custLinFactNeighborX="-150" custLinFactNeighborY="905">
        <dgm:presLayoutVars>
          <dgm:bulletEnabled val="1"/>
        </dgm:presLayoutVars>
      </dgm:prSet>
      <dgm:spPr/>
    </dgm:pt>
  </dgm:ptLst>
  <dgm:cxnLst>
    <dgm:cxn modelId="{DAC32B68-9858-4768-ADA7-BDB67692989A}" srcId="{126FD30E-00D7-40E5-BDEE-8D220555C55F}" destId="{34C0CA52-FEC2-4F38-9FE0-E8F50C3915C3}" srcOrd="0" destOrd="0" parTransId="{EBA6E6D3-C75C-48C4-96CA-3AC9D30D9B80}" sibTransId="{AFCD8CAB-BF61-4849-A339-5DAA54723C4E}"/>
    <dgm:cxn modelId="{2A05FF68-623D-40EE-B6AD-49313576A5C7}" type="presOf" srcId="{ECA60A4A-F73B-4114-84E8-DA015FCA00B0}" destId="{482AE328-CBAA-4EC8-BB04-43C4D8B148D6}" srcOrd="0" destOrd="0" presId="urn:microsoft.com/office/officeart/2005/8/layout/chevron2"/>
    <dgm:cxn modelId="{738F2E70-10B9-43D3-BC7B-804B1A3FF9A0}" type="presOf" srcId="{126FD30E-00D7-40E5-BDEE-8D220555C55F}" destId="{A73F038E-A685-477F-B9EC-5CD0AE402159}" srcOrd="0" destOrd="0" presId="urn:microsoft.com/office/officeart/2005/8/layout/chevron2"/>
    <dgm:cxn modelId="{200F0757-47EF-479B-842B-F8D0669DC98D}" srcId="{EEA0DA09-2C77-4228-92F5-178EC11B578B}" destId="{26589AFA-7E13-453B-8BE3-665660AFDC2C}" srcOrd="1" destOrd="0" parTransId="{674A7B5F-691B-4C0D-A4ED-E940637A97F0}" sibTransId="{7B11EF0F-92CF-4EFB-9422-6ABDEF7F71FE}"/>
    <dgm:cxn modelId="{B81D989B-2155-4DD5-84AD-53C896496D56}" type="presOf" srcId="{26589AFA-7E13-453B-8BE3-665660AFDC2C}" destId="{F41AC1C6-18A7-4958-B3B4-A56E905B1B3C}" srcOrd="0" destOrd="0" presId="urn:microsoft.com/office/officeart/2005/8/layout/chevron2"/>
    <dgm:cxn modelId="{988172CB-A924-4E4B-89A7-C0B1C7CD9D24}" type="presOf" srcId="{EEA0DA09-2C77-4228-92F5-178EC11B578B}" destId="{513B498F-4B9F-449D-8C79-CD0A28C25EB6}" srcOrd="0" destOrd="0" presId="urn:microsoft.com/office/officeart/2005/8/layout/chevron2"/>
    <dgm:cxn modelId="{9920CFD4-B3F5-465F-B060-B4CA341CE39B}" srcId="{EEA0DA09-2C77-4228-92F5-178EC11B578B}" destId="{126FD30E-00D7-40E5-BDEE-8D220555C55F}" srcOrd="0" destOrd="0" parTransId="{6C558B29-79DB-459E-9198-7BAAAC266E73}" sibTransId="{0473F8E8-FD03-4C0C-98B4-10A9E4FB1DDA}"/>
    <dgm:cxn modelId="{BF438BF8-5C26-4AA7-95FD-7743920CCEF0}" type="presOf" srcId="{34C0CA52-FEC2-4F38-9FE0-E8F50C3915C3}" destId="{3BD2CF26-884C-42F3-8127-D8B2DF327414}" srcOrd="0" destOrd="0" presId="urn:microsoft.com/office/officeart/2005/8/layout/chevron2"/>
    <dgm:cxn modelId="{8C6892FF-7634-4D23-9D85-C31467D88C86}" srcId="{26589AFA-7E13-453B-8BE3-665660AFDC2C}" destId="{ECA60A4A-F73B-4114-84E8-DA015FCA00B0}" srcOrd="0" destOrd="0" parTransId="{1DF5217F-C034-4C7E-8387-7E60B6459840}" sibTransId="{F722016B-48B3-4363-AC7D-917B66098AB5}"/>
    <dgm:cxn modelId="{2345F6C6-5958-4790-B466-681BA1E7D568}" type="presParOf" srcId="{513B498F-4B9F-449D-8C79-CD0A28C25EB6}" destId="{289F8D8D-26AF-4785-9793-C55C4011E09D}" srcOrd="0" destOrd="0" presId="urn:microsoft.com/office/officeart/2005/8/layout/chevron2"/>
    <dgm:cxn modelId="{4A950C3E-64E2-482C-BB4F-91702BD2227E}" type="presParOf" srcId="{289F8D8D-26AF-4785-9793-C55C4011E09D}" destId="{A73F038E-A685-477F-B9EC-5CD0AE402159}" srcOrd="0" destOrd="0" presId="urn:microsoft.com/office/officeart/2005/8/layout/chevron2"/>
    <dgm:cxn modelId="{251A8F2B-C98D-4A12-8FFB-E9C45EF919B3}" type="presParOf" srcId="{289F8D8D-26AF-4785-9793-C55C4011E09D}" destId="{3BD2CF26-884C-42F3-8127-D8B2DF327414}" srcOrd="1" destOrd="0" presId="urn:microsoft.com/office/officeart/2005/8/layout/chevron2"/>
    <dgm:cxn modelId="{E981A6E9-E7D0-4101-B316-674D4F074A44}" type="presParOf" srcId="{513B498F-4B9F-449D-8C79-CD0A28C25EB6}" destId="{669FDBCE-606B-4C2F-A3F8-BD3C9B144387}" srcOrd="1" destOrd="0" presId="urn:microsoft.com/office/officeart/2005/8/layout/chevron2"/>
    <dgm:cxn modelId="{0436B14D-9EB7-4697-A0CF-CCF0AB9B3BA5}" type="presParOf" srcId="{513B498F-4B9F-449D-8C79-CD0A28C25EB6}" destId="{DC649A5C-13C9-4CEC-A35F-760D6A060555}" srcOrd="2" destOrd="0" presId="urn:microsoft.com/office/officeart/2005/8/layout/chevron2"/>
    <dgm:cxn modelId="{00E7FAF8-E762-48A0-879A-B842A861E7C7}" type="presParOf" srcId="{DC649A5C-13C9-4CEC-A35F-760D6A060555}" destId="{F41AC1C6-18A7-4958-B3B4-A56E905B1B3C}" srcOrd="0" destOrd="0" presId="urn:microsoft.com/office/officeart/2005/8/layout/chevron2"/>
    <dgm:cxn modelId="{FF5FF7EF-0541-4260-AECA-41624FD4EF67}" type="presParOf" srcId="{DC649A5C-13C9-4CEC-A35F-760D6A060555}" destId="{482AE328-CBAA-4EC8-BB04-43C4D8B148D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4F7FEC-6A52-41BD-9F6F-3CDE185204FE}" type="doc">
      <dgm:prSet loTypeId="urn:microsoft.com/office/officeart/2005/8/layout/venn3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5592382-FE25-4FFA-9785-7930E0EDFCC2}">
      <dgm:prSet phldrT="[Текст]" custT="1"/>
      <dgm:spPr/>
      <dgm:t>
        <a:bodyPr/>
        <a:lstStyle/>
        <a:p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Uzunlik</a:t>
          </a:r>
          <a:endParaRPr lang="en-US" sz="2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(m)</a:t>
          </a:r>
          <a:endParaRPr lang="ru-RU" sz="2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D6B588-421E-4A64-B666-9CFD90A7B515}" type="par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6EC1F6-415D-4AF7-AF3C-1D653E6CD5CD}" type="sib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CD8A9275-AA26-45EB-B959-D7B84F6F56A5}">
          <dgm:prSet phldrT="[Текст]" custT="1"/>
          <dgm:spPr/>
          <dgm:t>
            <a:bodyPr/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Hajm</a:t>
              </a:r>
            </a:p>
            <a:p>
              <a14:m>
                <m:oMath xmlns:m="http://schemas.openxmlformats.org/officeDocument/2006/math">
                  <m:sSup>
                    <m:sSupPr>
                      <m:ctrlPr>
                        <a:rPr lang="ru-RU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</m:e>
                    <m:sup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sup>
                  </m:sSup>
                </m:oMath>
              </a14:m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ru-RU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CD8A9275-AA26-45EB-B959-D7B84F6F56A5}">
          <dgm:prSet phldrT="[Текст]" custT="1"/>
          <dgm:spPr/>
          <dgm:t>
            <a:bodyPr/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Hajm</a:t>
              </a:r>
            </a:p>
            <a:p>
              <a:r>
                <a:rPr lang="ru-RU" sz="2800" b="1" i="0">
                  <a:latin typeface="Cambria Math" panose="02040503050406030204" pitchFamily="18" charset="0"/>
                  <a:cs typeface="Arial" panose="020B0604020202020204" pitchFamily="34" charset="0"/>
                </a:rPr>
                <a:t>〖</a:t>
              </a:r>
              <a:r>
                <a:rPr lang="en-US" sz="2800" b="1" i="0">
                  <a:latin typeface="Cambria Math" panose="02040503050406030204" pitchFamily="18" charset="0"/>
                  <a:cs typeface="Arial" panose="020B0604020202020204" pitchFamily="34" charset="0"/>
                </a:rPr>
                <a:t>(𝒎</a:t>
              </a:r>
              <a:r>
                <a:rPr lang="ru-RU" sz="2800" b="1" i="0">
                  <a:latin typeface="Cambria Math" panose="02040503050406030204" pitchFamily="18" charset="0"/>
                  <a:cs typeface="Arial" panose="020B0604020202020204" pitchFamily="34" charset="0"/>
                </a:rPr>
                <a:t>〗^</a:t>
              </a:r>
              <a:r>
                <a:rPr lang="en-US" sz="2800" b="1" i="0">
                  <a:latin typeface="Cambria Math" panose="02040503050406030204" pitchFamily="18" charset="0"/>
                  <a:cs typeface="Arial" panose="020B0604020202020204" pitchFamily="34" charset="0"/>
                </a:rPr>
                <a:t>𝟑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ru-RU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C9B11F2A-237E-4747-97D1-E53C8B13893C}" type="sib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61C0A-0E9C-4B97-A40D-1ED320FB576D}" type="par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32482-9943-40B4-8AA1-57BE6470384F}">
      <dgm:prSet phldrT="[Текст]" custT="1"/>
      <dgm:spPr/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Massa</a:t>
          </a:r>
        </a:p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(kg)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B230CB-7BC9-4BFE-B153-7E01E4BE77A7}" type="sib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33C8B9-B5B5-430A-9BE0-DD360360A59C}" type="par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D0645A-9518-4650-A66A-1B5B67174C6F}">
      <dgm:prSet phldrT="[Текст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Vaqt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(s)</a:t>
          </a:r>
        </a:p>
        <a:p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E0E640-B3BA-4EDF-B6E7-B2C6620A3FF3}" type="sib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372A46-20B5-408F-9413-F377CD74024F}" type="par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6BF7CF-D078-4FF1-BF9F-50A4FE37FE96}" type="pres">
      <dgm:prSet presAssocID="{2C4F7FEC-6A52-41BD-9F6F-3CDE185204FE}" presName="Name0" presStyleCnt="0">
        <dgm:presLayoutVars>
          <dgm:dir/>
          <dgm:resizeHandles val="exact"/>
        </dgm:presLayoutVars>
      </dgm:prSet>
      <dgm:spPr/>
    </dgm:pt>
    <dgm:pt modelId="{D9A78838-D91D-4BFE-A646-843888D68A4B}" type="pres">
      <dgm:prSet presAssocID="{55592382-FE25-4FFA-9785-7930E0EDFCC2}" presName="Name5" presStyleLbl="vennNode1" presStyleIdx="0" presStyleCnt="4" custScaleX="133732">
        <dgm:presLayoutVars>
          <dgm:bulletEnabled val="1"/>
        </dgm:presLayoutVars>
      </dgm:prSet>
      <dgm:spPr/>
    </dgm:pt>
    <dgm:pt modelId="{0F26A1A9-7E5F-4765-96FD-919597647A10}" type="pres">
      <dgm:prSet presAssocID="{566EC1F6-415D-4AF7-AF3C-1D653E6CD5CD}" presName="space" presStyleCnt="0"/>
      <dgm:spPr/>
    </dgm:pt>
    <dgm:pt modelId="{3A88B582-549C-492B-A3C3-5F242E3027FC}" type="pres">
      <dgm:prSet presAssocID="{CD8A9275-AA26-45EB-B959-D7B84F6F56A5}" presName="Name5" presStyleLbl="vennNode1" presStyleIdx="1" presStyleCnt="4" custScaleX="134148">
        <dgm:presLayoutVars>
          <dgm:bulletEnabled val="1"/>
        </dgm:presLayoutVars>
      </dgm:prSet>
      <dgm:spPr/>
    </dgm:pt>
    <dgm:pt modelId="{B1D9FB44-EFBE-466B-953A-D98198F39E4A}" type="pres">
      <dgm:prSet presAssocID="{C9B11F2A-237E-4747-97D1-E53C8B13893C}" presName="space" presStyleCnt="0"/>
      <dgm:spPr/>
    </dgm:pt>
    <dgm:pt modelId="{44D8455F-464F-4487-B7DD-B4E5CC4C9B22}" type="pres">
      <dgm:prSet presAssocID="{C8632482-9943-40B4-8AA1-57BE6470384F}" presName="Name5" presStyleLbl="vennNode1" presStyleIdx="2" presStyleCnt="4" custScaleX="136960">
        <dgm:presLayoutVars>
          <dgm:bulletEnabled val="1"/>
        </dgm:presLayoutVars>
      </dgm:prSet>
      <dgm:spPr/>
    </dgm:pt>
    <dgm:pt modelId="{1C7B994A-75DF-42DE-916C-53DD66AAD0E3}" type="pres">
      <dgm:prSet presAssocID="{D9B230CB-7BC9-4BFE-B153-7E01E4BE77A7}" presName="space" presStyleCnt="0"/>
      <dgm:spPr/>
    </dgm:pt>
    <dgm:pt modelId="{A1D8AE0F-B0FA-4F1D-931F-406B48D3176A}" type="pres">
      <dgm:prSet presAssocID="{34D0645A-9518-4650-A66A-1B5B67174C6F}" presName="Name5" presStyleLbl="vennNode1" presStyleIdx="3" presStyleCnt="4" custScaleX="119198" custLinFactNeighborX="15954" custLinFactNeighborY="-73">
        <dgm:presLayoutVars>
          <dgm:bulletEnabled val="1"/>
        </dgm:presLayoutVars>
      </dgm:prSet>
      <dgm:spPr/>
    </dgm:pt>
  </dgm:ptLst>
  <dgm:cxnLst>
    <dgm:cxn modelId="{37B40E2B-C5D2-4FB2-953D-7BCE391CF0F8}" srcId="{2C4F7FEC-6A52-41BD-9F6F-3CDE185204FE}" destId="{55592382-FE25-4FFA-9785-7930E0EDFCC2}" srcOrd="0" destOrd="0" parTransId="{8ED6B588-421E-4A64-B666-9CFD90A7B515}" sibTransId="{566EC1F6-415D-4AF7-AF3C-1D653E6CD5CD}"/>
    <dgm:cxn modelId="{EF7BC22E-BCB0-4DF9-BA14-D15FA66102F9}" type="presOf" srcId="{2C4F7FEC-6A52-41BD-9F6F-3CDE185204FE}" destId="{BE6BF7CF-D078-4FF1-BF9F-50A4FE37FE96}" srcOrd="0" destOrd="0" presId="urn:microsoft.com/office/officeart/2005/8/layout/venn3"/>
    <dgm:cxn modelId="{EE40719A-8BC2-4034-94CA-5902841CE383}" type="presOf" srcId="{CD8A9275-AA26-45EB-B959-D7B84F6F56A5}" destId="{3A88B582-549C-492B-A3C3-5F242E3027FC}" srcOrd="0" destOrd="0" presId="urn:microsoft.com/office/officeart/2005/8/layout/venn3"/>
    <dgm:cxn modelId="{A91DC59A-C299-4369-9AAD-D5F28BA5A4FA}" type="presOf" srcId="{C8632482-9943-40B4-8AA1-57BE6470384F}" destId="{44D8455F-464F-4487-B7DD-B4E5CC4C9B22}" srcOrd="0" destOrd="0" presId="urn:microsoft.com/office/officeart/2005/8/layout/venn3"/>
    <dgm:cxn modelId="{1C16B89C-384F-438D-8236-B5A275EDB84C}" srcId="{2C4F7FEC-6A52-41BD-9F6F-3CDE185204FE}" destId="{CD8A9275-AA26-45EB-B959-D7B84F6F56A5}" srcOrd="1" destOrd="0" parTransId="{43461C0A-0E9C-4B97-A40D-1ED320FB576D}" sibTransId="{C9B11F2A-237E-4747-97D1-E53C8B13893C}"/>
    <dgm:cxn modelId="{AB0B8CB3-5482-4B8D-AA53-49719B6DB0DC}" type="presOf" srcId="{34D0645A-9518-4650-A66A-1B5B67174C6F}" destId="{A1D8AE0F-B0FA-4F1D-931F-406B48D3176A}" srcOrd="0" destOrd="0" presId="urn:microsoft.com/office/officeart/2005/8/layout/venn3"/>
    <dgm:cxn modelId="{4223CFCF-8762-4412-BDB7-122A45F47859}" type="presOf" srcId="{55592382-FE25-4FFA-9785-7930E0EDFCC2}" destId="{D9A78838-D91D-4BFE-A646-843888D68A4B}" srcOrd="0" destOrd="0" presId="urn:microsoft.com/office/officeart/2005/8/layout/venn3"/>
    <dgm:cxn modelId="{0486A4D1-4EAA-4244-8339-BD8714DF02E3}" srcId="{2C4F7FEC-6A52-41BD-9F6F-3CDE185204FE}" destId="{34D0645A-9518-4650-A66A-1B5B67174C6F}" srcOrd="3" destOrd="0" parTransId="{6B372A46-20B5-408F-9413-F377CD74024F}" sibTransId="{F0E0E640-B3BA-4EDF-B6E7-B2C6620A3FF3}"/>
    <dgm:cxn modelId="{FE8262E9-75E4-44BC-83CD-684CB2737110}" srcId="{2C4F7FEC-6A52-41BD-9F6F-3CDE185204FE}" destId="{C8632482-9943-40B4-8AA1-57BE6470384F}" srcOrd="2" destOrd="0" parTransId="{BC33C8B9-B5B5-430A-9BE0-DD360360A59C}" sibTransId="{D9B230CB-7BC9-4BFE-B153-7E01E4BE77A7}"/>
    <dgm:cxn modelId="{1E9D6D70-D14E-48D4-BD72-1CF1BAFBF393}" type="presParOf" srcId="{BE6BF7CF-D078-4FF1-BF9F-50A4FE37FE96}" destId="{D9A78838-D91D-4BFE-A646-843888D68A4B}" srcOrd="0" destOrd="0" presId="urn:microsoft.com/office/officeart/2005/8/layout/venn3"/>
    <dgm:cxn modelId="{AC1FBC4C-3253-4F9B-8306-1FBEC803D52E}" type="presParOf" srcId="{BE6BF7CF-D078-4FF1-BF9F-50A4FE37FE96}" destId="{0F26A1A9-7E5F-4765-96FD-919597647A10}" srcOrd="1" destOrd="0" presId="urn:microsoft.com/office/officeart/2005/8/layout/venn3"/>
    <dgm:cxn modelId="{7456790A-3ED5-4742-B0A6-51FD25EFB87F}" type="presParOf" srcId="{BE6BF7CF-D078-4FF1-BF9F-50A4FE37FE96}" destId="{3A88B582-549C-492B-A3C3-5F242E3027FC}" srcOrd="2" destOrd="0" presId="urn:microsoft.com/office/officeart/2005/8/layout/venn3"/>
    <dgm:cxn modelId="{4DD0D255-00CA-424D-A9B0-172002FA0762}" type="presParOf" srcId="{BE6BF7CF-D078-4FF1-BF9F-50A4FE37FE96}" destId="{B1D9FB44-EFBE-466B-953A-D98198F39E4A}" srcOrd="3" destOrd="0" presId="urn:microsoft.com/office/officeart/2005/8/layout/venn3"/>
    <dgm:cxn modelId="{5F2C9D63-0777-4A08-8562-445CA4C70B0E}" type="presParOf" srcId="{BE6BF7CF-D078-4FF1-BF9F-50A4FE37FE96}" destId="{44D8455F-464F-4487-B7DD-B4E5CC4C9B22}" srcOrd="4" destOrd="0" presId="urn:microsoft.com/office/officeart/2005/8/layout/venn3"/>
    <dgm:cxn modelId="{747EAFEB-78F2-407F-8E3D-5FFA5623899A}" type="presParOf" srcId="{BE6BF7CF-D078-4FF1-BF9F-50A4FE37FE96}" destId="{1C7B994A-75DF-42DE-916C-53DD66AAD0E3}" srcOrd="5" destOrd="0" presId="urn:microsoft.com/office/officeart/2005/8/layout/venn3"/>
    <dgm:cxn modelId="{230504BD-46F8-47E2-83C5-05F01161C5C1}" type="presParOf" srcId="{BE6BF7CF-D078-4FF1-BF9F-50A4FE37FE96}" destId="{A1D8AE0F-B0FA-4F1D-931F-406B48D3176A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4F7FEC-6A52-41BD-9F6F-3CDE185204FE}" type="doc">
      <dgm:prSet loTypeId="urn:microsoft.com/office/officeart/2005/8/layout/venn3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5592382-FE25-4FFA-9785-7930E0EDFCC2}">
      <dgm:prSet phldrT="[Текст]" custT="1"/>
      <dgm:spPr/>
      <dgm:t>
        <a:bodyPr/>
        <a:lstStyle/>
        <a:p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Uzunlik</a:t>
          </a:r>
          <a:endParaRPr lang="en-US" sz="2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(m)</a:t>
          </a:r>
          <a:endParaRPr lang="ru-RU" sz="2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D6B588-421E-4A64-B666-9CFD90A7B515}" type="par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6EC1F6-415D-4AF7-AF3C-1D653E6CD5CD}" type="sib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8A9275-AA26-45EB-B959-D7B84F6F56A5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C9B11F2A-237E-4747-97D1-E53C8B13893C}" type="sib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61C0A-0E9C-4B97-A40D-1ED320FB576D}" type="par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32482-9943-40B4-8AA1-57BE6470384F}">
      <dgm:prSet phldrT="[Текст]" custT="1"/>
      <dgm:spPr/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Massa</a:t>
          </a:r>
        </a:p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(kg)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B230CB-7BC9-4BFE-B153-7E01E4BE77A7}" type="sib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33C8B9-B5B5-430A-9BE0-DD360360A59C}" type="par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D0645A-9518-4650-A66A-1B5B67174C6F}">
      <dgm:prSet phldrT="[Текст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Vaqt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(s)</a:t>
          </a:r>
        </a:p>
        <a:p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E0E640-B3BA-4EDF-B6E7-B2C6620A3FF3}" type="sib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372A46-20B5-408F-9413-F377CD74024F}" type="par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6BF7CF-D078-4FF1-BF9F-50A4FE37FE96}" type="pres">
      <dgm:prSet presAssocID="{2C4F7FEC-6A52-41BD-9F6F-3CDE185204FE}" presName="Name0" presStyleCnt="0">
        <dgm:presLayoutVars>
          <dgm:dir/>
          <dgm:resizeHandles val="exact"/>
        </dgm:presLayoutVars>
      </dgm:prSet>
      <dgm:spPr/>
    </dgm:pt>
    <dgm:pt modelId="{D9A78838-D91D-4BFE-A646-843888D68A4B}" type="pres">
      <dgm:prSet presAssocID="{55592382-FE25-4FFA-9785-7930E0EDFCC2}" presName="Name5" presStyleLbl="vennNode1" presStyleIdx="0" presStyleCnt="4" custScaleX="133732">
        <dgm:presLayoutVars>
          <dgm:bulletEnabled val="1"/>
        </dgm:presLayoutVars>
      </dgm:prSet>
      <dgm:spPr/>
    </dgm:pt>
    <dgm:pt modelId="{0F26A1A9-7E5F-4765-96FD-919597647A10}" type="pres">
      <dgm:prSet presAssocID="{566EC1F6-415D-4AF7-AF3C-1D653E6CD5CD}" presName="space" presStyleCnt="0"/>
      <dgm:spPr/>
    </dgm:pt>
    <dgm:pt modelId="{3A88B582-549C-492B-A3C3-5F242E3027FC}" type="pres">
      <dgm:prSet presAssocID="{CD8A9275-AA26-45EB-B959-D7B84F6F56A5}" presName="Name5" presStyleLbl="vennNode1" presStyleIdx="1" presStyleCnt="4" custScaleX="134148">
        <dgm:presLayoutVars>
          <dgm:bulletEnabled val="1"/>
        </dgm:presLayoutVars>
      </dgm:prSet>
      <dgm:spPr/>
    </dgm:pt>
    <dgm:pt modelId="{B1D9FB44-EFBE-466B-953A-D98198F39E4A}" type="pres">
      <dgm:prSet presAssocID="{C9B11F2A-237E-4747-97D1-E53C8B13893C}" presName="space" presStyleCnt="0"/>
      <dgm:spPr/>
    </dgm:pt>
    <dgm:pt modelId="{44D8455F-464F-4487-B7DD-B4E5CC4C9B22}" type="pres">
      <dgm:prSet presAssocID="{C8632482-9943-40B4-8AA1-57BE6470384F}" presName="Name5" presStyleLbl="vennNode1" presStyleIdx="2" presStyleCnt="4" custScaleX="136960">
        <dgm:presLayoutVars>
          <dgm:bulletEnabled val="1"/>
        </dgm:presLayoutVars>
      </dgm:prSet>
      <dgm:spPr/>
    </dgm:pt>
    <dgm:pt modelId="{1C7B994A-75DF-42DE-916C-53DD66AAD0E3}" type="pres">
      <dgm:prSet presAssocID="{D9B230CB-7BC9-4BFE-B153-7E01E4BE77A7}" presName="space" presStyleCnt="0"/>
      <dgm:spPr/>
    </dgm:pt>
    <dgm:pt modelId="{A1D8AE0F-B0FA-4F1D-931F-406B48D3176A}" type="pres">
      <dgm:prSet presAssocID="{34D0645A-9518-4650-A66A-1B5B67174C6F}" presName="Name5" presStyleLbl="vennNode1" presStyleIdx="3" presStyleCnt="4" custScaleX="119198" custLinFactNeighborX="15954" custLinFactNeighborY="-73">
        <dgm:presLayoutVars>
          <dgm:bulletEnabled val="1"/>
        </dgm:presLayoutVars>
      </dgm:prSet>
      <dgm:spPr/>
    </dgm:pt>
  </dgm:ptLst>
  <dgm:cxnLst>
    <dgm:cxn modelId="{37B40E2B-C5D2-4FB2-953D-7BCE391CF0F8}" srcId="{2C4F7FEC-6A52-41BD-9F6F-3CDE185204FE}" destId="{55592382-FE25-4FFA-9785-7930E0EDFCC2}" srcOrd="0" destOrd="0" parTransId="{8ED6B588-421E-4A64-B666-9CFD90A7B515}" sibTransId="{566EC1F6-415D-4AF7-AF3C-1D653E6CD5CD}"/>
    <dgm:cxn modelId="{EF7BC22E-BCB0-4DF9-BA14-D15FA66102F9}" type="presOf" srcId="{2C4F7FEC-6A52-41BD-9F6F-3CDE185204FE}" destId="{BE6BF7CF-D078-4FF1-BF9F-50A4FE37FE96}" srcOrd="0" destOrd="0" presId="urn:microsoft.com/office/officeart/2005/8/layout/venn3"/>
    <dgm:cxn modelId="{EE40719A-8BC2-4034-94CA-5902841CE383}" type="presOf" srcId="{CD8A9275-AA26-45EB-B959-D7B84F6F56A5}" destId="{3A88B582-549C-492B-A3C3-5F242E3027FC}" srcOrd="0" destOrd="0" presId="urn:microsoft.com/office/officeart/2005/8/layout/venn3"/>
    <dgm:cxn modelId="{A91DC59A-C299-4369-9AAD-D5F28BA5A4FA}" type="presOf" srcId="{C8632482-9943-40B4-8AA1-57BE6470384F}" destId="{44D8455F-464F-4487-B7DD-B4E5CC4C9B22}" srcOrd="0" destOrd="0" presId="urn:microsoft.com/office/officeart/2005/8/layout/venn3"/>
    <dgm:cxn modelId="{1C16B89C-384F-438D-8236-B5A275EDB84C}" srcId="{2C4F7FEC-6A52-41BD-9F6F-3CDE185204FE}" destId="{CD8A9275-AA26-45EB-B959-D7B84F6F56A5}" srcOrd="1" destOrd="0" parTransId="{43461C0A-0E9C-4B97-A40D-1ED320FB576D}" sibTransId="{C9B11F2A-237E-4747-97D1-E53C8B13893C}"/>
    <dgm:cxn modelId="{AB0B8CB3-5482-4B8D-AA53-49719B6DB0DC}" type="presOf" srcId="{34D0645A-9518-4650-A66A-1B5B67174C6F}" destId="{A1D8AE0F-B0FA-4F1D-931F-406B48D3176A}" srcOrd="0" destOrd="0" presId="urn:microsoft.com/office/officeart/2005/8/layout/venn3"/>
    <dgm:cxn modelId="{4223CFCF-8762-4412-BDB7-122A45F47859}" type="presOf" srcId="{55592382-FE25-4FFA-9785-7930E0EDFCC2}" destId="{D9A78838-D91D-4BFE-A646-843888D68A4B}" srcOrd="0" destOrd="0" presId="urn:microsoft.com/office/officeart/2005/8/layout/venn3"/>
    <dgm:cxn modelId="{0486A4D1-4EAA-4244-8339-BD8714DF02E3}" srcId="{2C4F7FEC-6A52-41BD-9F6F-3CDE185204FE}" destId="{34D0645A-9518-4650-A66A-1B5B67174C6F}" srcOrd="3" destOrd="0" parTransId="{6B372A46-20B5-408F-9413-F377CD74024F}" sibTransId="{F0E0E640-B3BA-4EDF-B6E7-B2C6620A3FF3}"/>
    <dgm:cxn modelId="{FE8262E9-75E4-44BC-83CD-684CB2737110}" srcId="{2C4F7FEC-6A52-41BD-9F6F-3CDE185204FE}" destId="{C8632482-9943-40B4-8AA1-57BE6470384F}" srcOrd="2" destOrd="0" parTransId="{BC33C8B9-B5B5-430A-9BE0-DD360360A59C}" sibTransId="{D9B230CB-7BC9-4BFE-B153-7E01E4BE77A7}"/>
    <dgm:cxn modelId="{1E9D6D70-D14E-48D4-BD72-1CF1BAFBF393}" type="presParOf" srcId="{BE6BF7CF-D078-4FF1-BF9F-50A4FE37FE96}" destId="{D9A78838-D91D-4BFE-A646-843888D68A4B}" srcOrd="0" destOrd="0" presId="urn:microsoft.com/office/officeart/2005/8/layout/venn3"/>
    <dgm:cxn modelId="{AC1FBC4C-3253-4F9B-8306-1FBEC803D52E}" type="presParOf" srcId="{BE6BF7CF-D078-4FF1-BF9F-50A4FE37FE96}" destId="{0F26A1A9-7E5F-4765-96FD-919597647A10}" srcOrd="1" destOrd="0" presId="urn:microsoft.com/office/officeart/2005/8/layout/venn3"/>
    <dgm:cxn modelId="{7456790A-3ED5-4742-B0A6-51FD25EFB87F}" type="presParOf" srcId="{BE6BF7CF-D078-4FF1-BF9F-50A4FE37FE96}" destId="{3A88B582-549C-492B-A3C3-5F242E3027FC}" srcOrd="2" destOrd="0" presId="urn:microsoft.com/office/officeart/2005/8/layout/venn3"/>
    <dgm:cxn modelId="{4DD0D255-00CA-424D-A9B0-172002FA0762}" type="presParOf" srcId="{BE6BF7CF-D078-4FF1-BF9F-50A4FE37FE96}" destId="{B1D9FB44-EFBE-466B-953A-D98198F39E4A}" srcOrd="3" destOrd="0" presId="urn:microsoft.com/office/officeart/2005/8/layout/venn3"/>
    <dgm:cxn modelId="{5F2C9D63-0777-4A08-8562-445CA4C70B0E}" type="presParOf" srcId="{BE6BF7CF-D078-4FF1-BF9F-50A4FE37FE96}" destId="{44D8455F-464F-4487-B7DD-B4E5CC4C9B22}" srcOrd="4" destOrd="0" presId="urn:microsoft.com/office/officeart/2005/8/layout/venn3"/>
    <dgm:cxn modelId="{747EAFEB-78F2-407F-8E3D-5FFA5623899A}" type="presParOf" srcId="{BE6BF7CF-D078-4FF1-BF9F-50A4FE37FE96}" destId="{1C7B994A-75DF-42DE-916C-53DD66AAD0E3}" srcOrd="5" destOrd="0" presId="urn:microsoft.com/office/officeart/2005/8/layout/venn3"/>
    <dgm:cxn modelId="{230504BD-46F8-47E2-83C5-05F01161C5C1}" type="presParOf" srcId="{BE6BF7CF-D078-4FF1-BF9F-50A4FE37FE96}" destId="{A1D8AE0F-B0FA-4F1D-931F-406B48D3176A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C4F7FEC-6A52-41BD-9F6F-3CDE185204FE}" type="doc">
      <dgm:prSet loTypeId="urn:microsoft.com/office/officeart/2005/8/layout/venn3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5592382-FE25-4FFA-9785-7930E0EDFCC2}">
      <dgm:prSet phldrT="[Текст]" custT="1"/>
      <dgm:spPr/>
      <dgm:t>
        <a:bodyPr/>
        <a:lstStyle/>
        <a:p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KUCH</a:t>
          </a:r>
        </a:p>
        <a:p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(N)</a:t>
          </a:r>
          <a:endParaRPr lang="ru-RU" sz="2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D6B588-421E-4A64-B666-9CFD90A7B515}" type="par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6EC1F6-415D-4AF7-AF3C-1D653E6CD5CD}" type="sib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8A9275-AA26-45EB-B959-D7B84F6F56A5}">
      <dgm:prSet phldrT="[Текст]" custT="1"/>
      <dgm:spPr/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Tezlik</a:t>
          </a:r>
        </a:p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(m/s)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B11F2A-237E-4747-97D1-E53C8B13893C}" type="sib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61C0A-0E9C-4B97-A40D-1ED320FB576D}" type="par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32482-9943-40B4-8AA1-57BE6470384F}">
      <dgm:prSet phldrT="[Текст]" custT="1"/>
      <dgm:spPr/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KO‘CHISH</a:t>
          </a:r>
        </a:p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(m)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B230CB-7BC9-4BFE-B153-7E01E4BE77A7}" type="sib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33C8B9-B5B5-430A-9BE0-DD360360A59C}" type="par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34D0645A-9518-4650-A66A-1B5B67174C6F}">
          <dgm:prSet phldrT="[Текст]" custT="1"/>
          <dgm:spPr/>
          <dgm:t>
            <a:bodyPr/>
            <a:lstStyle/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TEZLANISH</a:t>
              </a:r>
            </a:p>
            <a:p>
              <a14:m>
                <m:oMath xmlns:m="http://schemas.openxmlformats.org/officeDocument/2006/math">
                  <m:sSup>
                    <m:sSupPr>
                      <m:ctrlPr>
                        <a:rPr lang="ru-RU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</m:t>
                      </m:r>
                    </m:e>
                    <m:sup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sup>
                  </m:sSup>
                </m:oMath>
              </a14:m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n-US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34D0645A-9518-4650-A66A-1B5B67174C6F}">
          <dgm:prSet phldrT="[Текст]" custT="1"/>
          <dgm:spPr/>
          <dgm:t>
            <a:bodyPr/>
            <a:lstStyle/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TEZLANISH</a:t>
              </a:r>
            </a:p>
            <a:p>
              <a:r>
                <a:rPr lang="ru-RU" sz="2800" b="1" i="0">
                  <a:latin typeface="Cambria Math" panose="02040503050406030204" pitchFamily="18" charset="0"/>
                  <a:cs typeface="Arial" panose="020B0604020202020204" pitchFamily="34" charset="0"/>
                </a:rPr>
                <a:t>〖</a:t>
              </a:r>
              <a:r>
                <a:rPr lang="en-US" sz="2800" b="1" i="0">
                  <a:latin typeface="Cambria Math" panose="02040503050406030204" pitchFamily="18" charset="0"/>
                  <a:cs typeface="Arial" panose="020B0604020202020204" pitchFamily="34" charset="0"/>
                </a:rPr>
                <a:t>(𝒎/𝒔</a:t>
              </a:r>
              <a:r>
                <a:rPr lang="ru-RU" sz="2800" b="1" i="0">
                  <a:latin typeface="Cambria Math" panose="02040503050406030204" pitchFamily="18" charset="0"/>
                  <a:cs typeface="Arial" panose="020B0604020202020204" pitchFamily="34" charset="0"/>
                </a:rPr>
                <a:t>〗^</a:t>
              </a:r>
              <a:r>
                <a:rPr lang="en-US" sz="2800" b="1" i="0">
                  <a:latin typeface="Cambria Math" panose="02040503050406030204" pitchFamily="18" charset="0"/>
                  <a:cs typeface="Arial" panose="020B0604020202020204" pitchFamily="34" charset="0"/>
                </a:rPr>
                <a:t>𝟐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n-US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F0E0E640-B3BA-4EDF-B6E7-B2C6620A3FF3}" type="sib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372A46-20B5-408F-9413-F377CD74024F}" type="par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6BF7CF-D078-4FF1-BF9F-50A4FE37FE96}" type="pres">
      <dgm:prSet presAssocID="{2C4F7FEC-6A52-41BD-9F6F-3CDE185204FE}" presName="Name0" presStyleCnt="0">
        <dgm:presLayoutVars>
          <dgm:dir/>
          <dgm:resizeHandles val="exact"/>
        </dgm:presLayoutVars>
      </dgm:prSet>
      <dgm:spPr/>
    </dgm:pt>
    <dgm:pt modelId="{D9A78838-D91D-4BFE-A646-843888D68A4B}" type="pres">
      <dgm:prSet presAssocID="{55592382-FE25-4FFA-9785-7930E0EDFCC2}" presName="Name5" presStyleLbl="vennNode1" presStyleIdx="0" presStyleCnt="4" custScaleX="133732">
        <dgm:presLayoutVars>
          <dgm:bulletEnabled val="1"/>
        </dgm:presLayoutVars>
      </dgm:prSet>
      <dgm:spPr/>
    </dgm:pt>
    <dgm:pt modelId="{0F26A1A9-7E5F-4765-96FD-919597647A10}" type="pres">
      <dgm:prSet presAssocID="{566EC1F6-415D-4AF7-AF3C-1D653E6CD5CD}" presName="space" presStyleCnt="0"/>
      <dgm:spPr/>
    </dgm:pt>
    <dgm:pt modelId="{3A88B582-549C-492B-A3C3-5F242E3027FC}" type="pres">
      <dgm:prSet presAssocID="{CD8A9275-AA26-45EB-B959-D7B84F6F56A5}" presName="Name5" presStyleLbl="vennNode1" presStyleIdx="1" presStyleCnt="4" custScaleX="134148">
        <dgm:presLayoutVars>
          <dgm:bulletEnabled val="1"/>
        </dgm:presLayoutVars>
      </dgm:prSet>
      <dgm:spPr/>
    </dgm:pt>
    <dgm:pt modelId="{B1D9FB44-EFBE-466B-953A-D98198F39E4A}" type="pres">
      <dgm:prSet presAssocID="{C9B11F2A-237E-4747-97D1-E53C8B13893C}" presName="space" presStyleCnt="0"/>
      <dgm:spPr/>
    </dgm:pt>
    <dgm:pt modelId="{44D8455F-464F-4487-B7DD-B4E5CC4C9B22}" type="pres">
      <dgm:prSet presAssocID="{C8632482-9943-40B4-8AA1-57BE6470384F}" presName="Name5" presStyleLbl="vennNode1" presStyleIdx="2" presStyleCnt="4" custScaleX="136960">
        <dgm:presLayoutVars>
          <dgm:bulletEnabled val="1"/>
        </dgm:presLayoutVars>
      </dgm:prSet>
      <dgm:spPr/>
    </dgm:pt>
    <dgm:pt modelId="{1C7B994A-75DF-42DE-916C-53DD66AAD0E3}" type="pres">
      <dgm:prSet presAssocID="{D9B230CB-7BC9-4BFE-B153-7E01E4BE77A7}" presName="space" presStyleCnt="0"/>
      <dgm:spPr/>
    </dgm:pt>
    <dgm:pt modelId="{A1D8AE0F-B0FA-4F1D-931F-406B48D3176A}" type="pres">
      <dgm:prSet presAssocID="{34D0645A-9518-4650-A66A-1B5B67174C6F}" presName="Name5" presStyleLbl="vennNode1" presStyleIdx="3" presStyleCnt="4" custScaleX="119198" custLinFactNeighborX="17488" custLinFactNeighborY="6547">
        <dgm:presLayoutVars>
          <dgm:bulletEnabled val="1"/>
        </dgm:presLayoutVars>
      </dgm:prSet>
      <dgm:spPr/>
    </dgm:pt>
  </dgm:ptLst>
  <dgm:cxnLst>
    <dgm:cxn modelId="{37B40E2B-C5D2-4FB2-953D-7BCE391CF0F8}" srcId="{2C4F7FEC-6A52-41BD-9F6F-3CDE185204FE}" destId="{55592382-FE25-4FFA-9785-7930E0EDFCC2}" srcOrd="0" destOrd="0" parTransId="{8ED6B588-421E-4A64-B666-9CFD90A7B515}" sibTransId="{566EC1F6-415D-4AF7-AF3C-1D653E6CD5CD}"/>
    <dgm:cxn modelId="{EF7BC22E-BCB0-4DF9-BA14-D15FA66102F9}" type="presOf" srcId="{2C4F7FEC-6A52-41BD-9F6F-3CDE185204FE}" destId="{BE6BF7CF-D078-4FF1-BF9F-50A4FE37FE96}" srcOrd="0" destOrd="0" presId="urn:microsoft.com/office/officeart/2005/8/layout/venn3"/>
    <dgm:cxn modelId="{EE40719A-8BC2-4034-94CA-5902841CE383}" type="presOf" srcId="{CD8A9275-AA26-45EB-B959-D7B84F6F56A5}" destId="{3A88B582-549C-492B-A3C3-5F242E3027FC}" srcOrd="0" destOrd="0" presId="urn:microsoft.com/office/officeart/2005/8/layout/venn3"/>
    <dgm:cxn modelId="{A91DC59A-C299-4369-9AAD-D5F28BA5A4FA}" type="presOf" srcId="{C8632482-9943-40B4-8AA1-57BE6470384F}" destId="{44D8455F-464F-4487-B7DD-B4E5CC4C9B22}" srcOrd="0" destOrd="0" presId="urn:microsoft.com/office/officeart/2005/8/layout/venn3"/>
    <dgm:cxn modelId="{1C16B89C-384F-438D-8236-B5A275EDB84C}" srcId="{2C4F7FEC-6A52-41BD-9F6F-3CDE185204FE}" destId="{CD8A9275-AA26-45EB-B959-D7B84F6F56A5}" srcOrd="1" destOrd="0" parTransId="{43461C0A-0E9C-4B97-A40D-1ED320FB576D}" sibTransId="{C9B11F2A-237E-4747-97D1-E53C8B13893C}"/>
    <dgm:cxn modelId="{AB0B8CB3-5482-4B8D-AA53-49719B6DB0DC}" type="presOf" srcId="{34D0645A-9518-4650-A66A-1B5B67174C6F}" destId="{A1D8AE0F-B0FA-4F1D-931F-406B48D3176A}" srcOrd="0" destOrd="0" presId="urn:microsoft.com/office/officeart/2005/8/layout/venn3"/>
    <dgm:cxn modelId="{4223CFCF-8762-4412-BDB7-122A45F47859}" type="presOf" srcId="{55592382-FE25-4FFA-9785-7930E0EDFCC2}" destId="{D9A78838-D91D-4BFE-A646-843888D68A4B}" srcOrd="0" destOrd="0" presId="urn:microsoft.com/office/officeart/2005/8/layout/venn3"/>
    <dgm:cxn modelId="{0486A4D1-4EAA-4244-8339-BD8714DF02E3}" srcId="{2C4F7FEC-6A52-41BD-9F6F-3CDE185204FE}" destId="{34D0645A-9518-4650-A66A-1B5B67174C6F}" srcOrd="3" destOrd="0" parTransId="{6B372A46-20B5-408F-9413-F377CD74024F}" sibTransId="{F0E0E640-B3BA-4EDF-B6E7-B2C6620A3FF3}"/>
    <dgm:cxn modelId="{FE8262E9-75E4-44BC-83CD-684CB2737110}" srcId="{2C4F7FEC-6A52-41BD-9F6F-3CDE185204FE}" destId="{C8632482-9943-40B4-8AA1-57BE6470384F}" srcOrd="2" destOrd="0" parTransId="{BC33C8B9-B5B5-430A-9BE0-DD360360A59C}" sibTransId="{D9B230CB-7BC9-4BFE-B153-7E01E4BE77A7}"/>
    <dgm:cxn modelId="{1E9D6D70-D14E-48D4-BD72-1CF1BAFBF393}" type="presParOf" srcId="{BE6BF7CF-D078-4FF1-BF9F-50A4FE37FE96}" destId="{D9A78838-D91D-4BFE-A646-843888D68A4B}" srcOrd="0" destOrd="0" presId="urn:microsoft.com/office/officeart/2005/8/layout/venn3"/>
    <dgm:cxn modelId="{AC1FBC4C-3253-4F9B-8306-1FBEC803D52E}" type="presParOf" srcId="{BE6BF7CF-D078-4FF1-BF9F-50A4FE37FE96}" destId="{0F26A1A9-7E5F-4765-96FD-919597647A10}" srcOrd="1" destOrd="0" presId="urn:microsoft.com/office/officeart/2005/8/layout/venn3"/>
    <dgm:cxn modelId="{7456790A-3ED5-4742-B0A6-51FD25EFB87F}" type="presParOf" srcId="{BE6BF7CF-D078-4FF1-BF9F-50A4FE37FE96}" destId="{3A88B582-549C-492B-A3C3-5F242E3027FC}" srcOrd="2" destOrd="0" presId="urn:microsoft.com/office/officeart/2005/8/layout/venn3"/>
    <dgm:cxn modelId="{4DD0D255-00CA-424D-A9B0-172002FA0762}" type="presParOf" srcId="{BE6BF7CF-D078-4FF1-BF9F-50A4FE37FE96}" destId="{B1D9FB44-EFBE-466B-953A-D98198F39E4A}" srcOrd="3" destOrd="0" presId="urn:microsoft.com/office/officeart/2005/8/layout/venn3"/>
    <dgm:cxn modelId="{5F2C9D63-0777-4A08-8562-445CA4C70B0E}" type="presParOf" srcId="{BE6BF7CF-D078-4FF1-BF9F-50A4FE37FE96}" destId="{44D8455F-464F-4487-B7DD-B4E5CC4C9B22}" srcOrd="4" destOrd="0" presId="urn:microsoft.com/office/officeart/2005/8/layout/venn3"/>
    <dgm:cxn modelId="{747EAFEB-78F2-407F-8E3D-5FFA5623899A}" type="presParOf" srcId="{BE6BF7CF-D078-4FF1-BF9F-50A4FE37FE96}" destId="{1C7B994A-75DF-42DE-916C-53DD66AAD0E3}" srcOrd="5" destOrd="0" presId="urn:microsoft.com/office/officeart/2005/8/layout/venn3"/>
    <dgm:cxn modelId="{230504BD-46F8-47E2-83C5-05F01161C5C1}" type="presParOf" srcId="{BE6BF7CF-D078-4FF1-BF9F-50A4FE37FE96}" destId="{A1D8AE0F-B0FA-4F1D-931F-406B48D3176A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4F7FEC-6A52-41BD-9F6F-3CDE185204FE}" type="doc">
      <dgm:prSet loTypeId="urn:microsoft.com/office/officeart/2005/8/layout/venn3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5592382-FE25-4FFA-9785-7930E0EDFCC2}">
      <dgm:prSet phldrT="[Текст]" custT="1"/>
      <dgm:spPr/>
      <dgm:t>
        <a:bodyPr/>
        <a:lstStyle/>
        <a:p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KUCH</a:t>
          </a:r>
        </a:p>
        <a:p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(N)</a:t>
          </a:r>
          <a:endParaRPr lang="ru-RU" sz="2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D6B588-421E-4A64-B666-9CFD90A7B515}" type="par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6EC1F6-415D-4AF7-AF3C-1D653E6CD5CD}" type="sib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8A9275-AA26-45EB-B959-D7B84F6F56A5}">
      <dgm:prSet phldrT="[Текст]" custT="1"/>
      <dgm:spPr/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Tezlik</a:t>
          </a:r>
        </a:p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(m/s)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B11F2A-237E-4747-97D1-E53C8B13893C}" type="sib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61C0A-0E9C-4B97-A40D-1ED320FB576D}" type="par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32482-9943-40B4-8AA1-57BE6470384F}">
      <dgm:prSet phldrT="[Текст]" custT="1"/>
      <dgm:spPr/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KO‘CHISH</a:t>
          </a:r>
        </a:p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(m)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B230CB-7BC9-4BFE-B153-7E01E4BE77A7}" type="sib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33C8B9-B5B5-430A-9BE0-DD360360A59C}" type="par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D0645A-9518-4650-A66A-1B5B67174C6F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F0E0E640-B3BA-4EDF-B6E7-B2C6620A3FF3}" type="sib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372A46-20B5-408F-9413-F377CD74024F}" type="par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6BF7CF-D078-4FF1-BF9F-50A4FE37FE96}" type="pres">
      <dgm:prSet presAssocID="{2C4F7FEC-6A52-41BD-9F6F-3CDE185204FE}" presName="Name0" presStyleCnt="0">
        <dgm:presLayoutVars>
          <dgm:dir/>
          <dgm:resizeHandles val="exact"/>
        </dgm:presLayoutVars>
      </dgm:prSet>
      <dgm:spPr/>
    </dgm:pt>
    <dgm:pt modelId="{D9A78838-D91D-4BFE-A646-843888D68A4B}" type="pres">
      <dgm:prSet presAssocID="{55592382-FE25-4FFA-9785-7930E0EDFCC2}" presName="Name5" presStyleLbl="vennNode1" presStyleIdx="0" presStyleCnt="4" custScaleX="133732">
        <dgm:presLayoutVars>
          <dgm:bulletEnabled val="1"/>
        </dgm:presLayoutVars>
      </dgm:prSet>
      <dgm:spPr/>
    </dgm:pt>
    <dgm:pt modelId="{0F26A1A9-7E5F-4765-96FD-919597647A10}" type="pres">
      <dgm:prSet presAssocID="{566EC1F6-415D-4AF7-AF3C-1D653E6CD5CD}" presName="space" presStyleCnt="0"/>
      <dgm:spPr/>
    </dgm:pt>
    <dgm:pt modelId="{3A88B582-549C-492B-A3C3-5F242E3027FC}" type="pres">
      <dgm:prSet presAssocID="{CD8A9275-AA26-45EB-B959-D7B84F6F56A5}" presName="Name5" presStyleLbl="vennNode1" presStyleIdx="1" presStyleCnt="4" custScaleX="134148">
        <dgm:presLayoutVars>
          <dgm:bulletEnabled val="1"/>
        </dgm:presLayoutVars>
      </dgm:prSet>
      <dgm:spPr/>
    </dgm:pt>
    <dgm:pt modelId="{B1D9FB44-EFBE-466B-953A-D98198F39E4A}" type="pres">
      <dgm:prSet presAssocID="{C9B11F2A-237E-4747-97D1-E53C8B13893C}" presName="space" presStyleCnt="0"/>
      <dgm:spPr/>
    </dgm:pt>
    <dgm:pt modelId="{44D8455F-464F-4487-B7DD-B4E5CC4C9B22}" type="pres">
      <dgm:prSet presAssocID="{C8632482-9943-40B4-8AA1-57BE6470384F}" presName="Name5" presStyleLbl="vennNode1" presStyleIdx="2" presStyleCnt="4" custScaleX="136960">
        <dgm:presLayoutVars>
          <dgm:bulletEnabled val="1"/>
        </dgm:presLayoutVars>
      </dgm:prSet>
      <dgm:spPr/>
    </dgm:pt>
    <dgm:pt modelId="{1C7B994A-75DF-42DE-916C-53DD66AAD0E3}" type="pres">
      <dgm:prSet presAssocID="{D9B230CB-7BC9-4BFE-B153-7E01E4BE77A7}" presName="space" presStyleCnt="0"/>
      <dgm:spPr/>
    </dgm:pt>
    <dgm:pt modelId="{A1D8AE0F-B0FA-4F1D-931F-406B48D3176A}" type="pres">
      <dgm:prSet presAssocID="{34D0645A-9518-4650-A66A-1B5B67174C6F}" presName="Name5" presStyleLbl="vennNode1" presStyleIdx="3" presStyleCnt="4" custScaleX="119198" custLinFactNeighborX="17488" custLinFactNeighborY="6547">
        <dgm:presLayoutVars>
          <dgm:bulletEnabled val="1"/>
        </dgm:presLayoutVars>
      </dgm:prSet>
      <dgm:spPr/>
    </dgm:pt>
  </dgm:ptLst>
  <dgm:cxnLst>
    <dgm:cxn modelId="{37B40E2B-C5D2-4FB2-953D-7BCE391CF0F8}" srcId="{2C4F7FEC-6A52-41BD-9F6F-3CDE185204FE}" destId="{55592382-FE25-4FFA-9785-7930E0EDFCC2}" srcOrd="0" destOrd="0" parTransId="{8ED6B588-421E-4A64-B666-9CFD90A7B515}" sibTransId="{566EC1F6-415D-4AF7-AF3C-1D653E6CD5CD}"/>
    <dgm:cxn modelId="{EF7BC22E-BCB0-4DF9-BA14-D15FA66102F9}" type="presOf" srcId="{2C4F7FEC-6A52-41BD-9F6F-3CDE185204FE}" destId="{BE6BF7CF-D078-4FF1-BF9F-50A4FE37FE96}" srcOrd="0" destOrd="0" presId="urn:microsoft.com/office/officeart/2005/8/layout/venn3"/>
    <dgm:cxn modelId="{EE40719A-8BC2-4034-94CA-5902841CE383}" type="presOf" srcId="{CD8A9275-AA26-45EB-B959-D7B84F6F56A5}" destId="{3A88B582-549C-492B-A3C3-5F242E3027FC}" srcOrd="0" destOrd="0" presId="urn:microsoft.com/office/officeart/2005/8/layout/venn3"/>
    <dgm:cxn modelId="{A91DC59A-C299-4369-9AAD-D5F28BA5A4FA}" type="presOf" srcId="{C8632482-9943-40B4-8AA1-57BE6470384F}" destId="{44D8455F-464F-4487-B7DD-B4E5CC4C9B22}" srcOrd="0" destOrd="0" presId="urn:microsoft.com/office/officeart/2005/8/layout/venn3"/>
    <dgm:cxn modelId="{1C16B89C-384F-438D-8236-B5A275EDB84C}" srcId="{2C4F7FEC-6A52-41BD-9F6F-3CDE185204FE}" destId="{CD8A9275-AA26-45EB-B959-D7B84F6F56A5}" srcOrd="1" destOrd="0" parTransId="{43461C0A-0E9C-4B97-A40D-1ED320FB576D}" sibTransId="{C9B11F2A-237E-4747-97D1-E53C8B13893C}"/>
    <dgm:cxn modelId="{AB0B8CB3-5482-4B8D-AA53-49719B6DB0DC}" type="presOf" srcId="{34D0645A-9518-4650-A66A-1B5B67174C6F}" destId="{A1D8AE0F-B0FA-4F1D-931F-406B48D3176A}" srcOrd="0" destOrd="0" presId="urn:microsoft.com/office/officeart/2005/8/layout/venn3"/>
    <dgm:cxn modelId="{4223CFCF-8762-4412-BDB7-122A45F47859}" type="presOf" srcId="{55592382-FE25-4FFA-9785-7930E0EDFCC2}" destId="{D9A78838-D91D-4BFE-A646-843888D68A4B}" srcOrd="0" destOrd="0" presId="urn:microsoft.com/office/officeart/2005/8/layout/venn3"/>
    <dgm:cxn modelId="{0486A4D1-4EAA-4244-8339-BD8714DF02E3}" srcId="{2C4F7FEC-6A52-41BD-9F6F-3CDE185204FE}" destId="{34D0645A-9518-4650-A66A-1B5B67174C6F}" srcOrd="3" destOrd="0" parTransId="{6B372A46-20B5-408F-9413-F377CD74024F}" sibTransId="{F0E0E640-B3BA-4EDF-B6E7-B2C6620A3FF3}"/>
    <dgm:cxn modelId="{FE8262E9-75E4-44BC-83CD-684CB2737110}" srcId="{2C4F7FEC-6A52-41BD-9F6F-3CDE185204FE}" destId="{C8632482-9943-40B4-8AA1-57BE6470384F}" srcOrd="2" destOrd="0" parTransId="{BC33C8B9-B5B5-430A-9BE0-DD360360A59C}" sibTransId="{D9B230CB-7BC9-4BFE-B153-7E01E4BE77A7}"/>
    <dgm:cxn modelId="{1E9D6D70-D14E-48D4-BD72-1CF1BAFBF393}" type="presParOf" srcId="{BE6BF7CF-D078-4FF1-BF9F-50A4FE37FE96}" destId="{D9A78838-D91D-4BFE-A646-843888D68A4B}" srcOrd="0" destOrd="0" presId="urn:microsoft.com/office/officeart/2005/8/layout/venn3"/>
    <dgm:cxn modelId="{AC1FBC4C-3253-4F9B-8306-1FBEC803D52E}" type="presParOf" srcId="{BE6BF7CF-D078-4FF1-BF9F-50A4FE37FE96}" destId="{0F26A1A9-7E5F-4765-96FD-919597647A10}" srcOrd="1" destOrd="0" presId="urn:microsoft.com/office/officeart/2005/8/layout/venn3"/>
    <dgm:cxn modelId="{7456790A-3ED5-4742-B0A6-51FD25EFB87F}" type="presParOf" srcId="{BE6BF7CF-D078-4FF1-BF9F-50A4FE37FE96}" destId="{3A88B582-549C-492B-A3C3-5F242E3027FC}" srcOrd="2" destOrd="0" presId="urn:microsoft.com/office/officeart/2005/8/layout/venn3"/>
    <dgm:cxn modelId="{4DD0D255-00CA-424D-A9B0-172002FA0762}" type="presParOf" srcId="{BE6BF7CF-D078-4FF1-BF9F-50A4FE37FE96}" destId="{B1D9FB44-EFBE-466B-953A-D98198F39E4A}" srcOrd="3" destOrd="0" presId="urn:microsoft.com/office/officeart/2005/8/layout/venn3"/>
    <dgm:cxn modelId="{5F2C9D63-0777-4A08-8562-445CA4C70B0E}" type="presParOf" srcId="{BE6BF7CF-D078-4FF1-BF9F-50A4FE37FE96}" destId="{44D8455F-464F-4487-B7DD-B4E5CC4C9B22}" srcOrd="4" destOrd="0" presId="urn:microsoft.com/office/officeart/2005/8/layout/venn3"/>
    <dgm:cxn modelId="{747EAFEB-78F2-407F-8E3D-5FFA5623899A}" type="presParOf" srcId="{BE6BF7CF-D078-4FF1-BF9F-50A4FE37FE96}" destId="{1C7B994A-75DF-42DE-916C-53DD66AAD0E3}" srcOrd="5" destOrd="0" presId="urn:microsoft.com/office/officeart/2005/8/layout/venn3"/>
    <dgm:cxn modelId="{230504BD-46F8-47E2-83C5-05F01161C5C1}" type="presParOf" srcId="{BE6BF7CF-D078-4FF1-BF9F-50A4FE37FE96}" destId="{A1D8AE0F-B0FA-4F1D-931F-406B48D3176A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F038E-A685-477F-B9EC-5CD0AE402159}">
      <dsp:nvSpPr>
        <dsp:cNvPr id="0" name=""/>
        <dsp:cNvSpPr/>
      </dsp:nvSpPr>
      <dsp:spPr>
        <a:xfrm rot="5400000">
          <a:off x="-427453" y="427453"/>
          <a:ext cx="2849691" cy="199478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0" b="1" kern="1200" dirty="0">
              <a:latin typeface="Arial Black" panose="020B0A04020102020204" pitchFamily="34" charset="0"/>
              <a:cs typeface="Arial" panose="020B0604020202020204" pitchFamily="34" charset="0"/>
            </a:rPr>
            <a:t>1</a:t>
          </a:r>
          <a:endParaRPr lang="ru-RU" sz="8000" b="1" kern="1200" dirty="0"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 rot="-5400000">
        <a:off x="1" y="997391"/>
        <a:ext cx="1994784" cy="854907"/>
      </dsp:txXfrm>
    </dsp:sp>
    <dsp:sp modelId="{3BD2CF26-884C-42F3-8127-D8B2DF327414}">
      <dsp:nvSpPr>
        <dsp:cNvPr id="0" name=""/>
        <dsp:cNvSpPr/>
      </dsp:nvSpPr>
      <dsp:spPr>
        <a:xfrm rot="5400000">
          <a:off x="5581673" y="-3600470"/>
          <a:ext cx="1853273" cy="9054215"/>
        </a:xfrm>
        <a:prstGeom prst="round2SameRect">
          <a:avLst/>
        </a:prstGeom>
        <a:solidFill>
          <a:srgbClr val="92D050">
            <a:alpha val="90000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2064" tIns="45720" rIns="45720" bIns="45720" numCol="1" spcCol="1270" anchor="ctr" anchorCtr="0">
          <a:noAutofit/>
        </a:bodyPr>
        <a:lstStyle/>
        <a:p>
          <a:pPr marL="285750" lvl="1" indent="-285750" algn="l" defTabSz="3200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7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981203" y="90469"/>
        <a:ext cx="8963746" cy="1672335"/>
      </dsp:txXfrm>
    </dsp:sp>
    <dsp:sp modelId="{F41AC1C6-18A7-4958-B3B4-A56E905B1B3C}">
      <dsp:nvSpPr>
        <dsp:cNvPr id="0" name=""/>
        <dsp:cNvSpPr/>
      </dsp:nvSpPr>
      <dsp:spPr>
        <a:xfrm rot="5400000">
          <a:off x="-427453" y="3001496"/>
          <a:ext cx="2849691" cy="199478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3911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800" kern="1200" dirty="0">
              <a:latin typeface="Arial Black" panose="020B0A04020102020204" pitchFamily="34" charset="0"/>
            </a:rPr>
            <a:t>2</a:t>
          </a:r>
          <a:endParaRPr lang="ru-RU" sz="8800" kern="1200" dirty="0">
            <a:latin typeface="Arial Black" panose="020B0A04020102020204" pitchFamily="34" charset="0"/>
          </a:endParaRPr>
        </a:p>
      </dsp:txBody>
      <dsp:txXfrm rot="-5400000">
        <a:off x="1" y="3571434"/>
        <a:ext cx="1994784" cy="854907"/>
      </dsp:txXfrm>
    </dsp:sp>
    <dsp:sp modelId="{482AE328-CBAA-4EC8-BB04-43C4D8B148D6}">
      <dsp:nvSpPr>
        <dsp:cNvPr id="0" name=""/>
        <dsp:cNvSpPr/>
      </dsp:nvSpPr>
      <dsp:spPr>
        <a:xfrm rot="5400000">
          <a:off x="5582160" y="-1010152"/>
          <a:ext cx="1852299" cy="9054215"/>
        </a:xfrm>
        <a:prstGeom prst="round2Same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1275" rIns="41275" bIns="41275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6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981202" y="2681228"/>
        <a:ext cx="8963793" cy="16714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A78838-D91D-4BFE-A646-843888D68A4B}">
      <dsp:nvSpPr>
        <dsp:cNvPr id="0" name=""/>
        <dsp:cNvSpPr/>
      </dsp:nvSpPr>
      <dsp:spPr>
        <a:xfrm>
          <a:off x="4670" y="459097"/>
          <a:ext cx="3459652" cy="258700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5560" rIns="14237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Uzunlik</a:t>
          </a:r>
          <a:endParaRPr lang="en-US" sz="2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(m)</a:t>
          </a:r>
          <a:endParaRPr lang="ru-RU" sz="2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1324" y="837955"/>
        <a:ext cx="2446344" cy="1829288"/>
      </dsp:txXfrm>
    </dsp:sp>
    <dsp:sp modelId="{3A88B582-549C-492B-A3C3-5F242E3027FC}">
      <dsp:nvSpPr>
        <dsp:cNvPr id="0" name=""/>
        <dsp:cNvSpPr/>
      </dsp:nvSpPr>
      <dsp:spPr>
        <a:xfrm>
          <a:off x="2946922" y="459097"/>
          <a:ext cx="3470414" cy="2587004"/>
        </a:xfrm>
        <a:prstGeom prst="ellipse">
          <a:avLst/>
        </a:prstGeom>
        <a:solidFill>
          <a:schemeClr val="accent5">
            <a:alpha val="50000"/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5560" rIns="14237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Hajm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p>
                <m:sSupPr>
                  <m:ctrlPr>
                    <a:rPr lang="ru-RU" sz="28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pPr>
                <m:e>
                  <m:r>
                    <a:rPr lang="en-US" sz="28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(</m:t>
                  </m:r>
                  <m:r>
                    <a:rPr lang="en-US" sz="28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𝒎</m:t>
                  </m:r>
                </m:e>
                <m:sup>
                  <m:r>
                    <a:rPr lang="en-US" sz="28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𝟑</m:t>
                  </m:r>
                </m:sup>
              </m:sSup>
            </m:oMath>
          </a14:m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55152" y="837955"/>
        <a:ext cx="2453954" cy="1829288"/>
      </dsp:txXfrm>
    </dsp:sp>
    <dsp:sp modelId="{44D8455F-464F-4487-B7DD-B4E5CC4C9B22}">
      <dsp:nvSpPr>
        <dsp:cNvPr id="0" name=""/>
        <dsp:cNvSpPr/>
      </dsp:nvSpPr>
      <dsp:spPr>
        <a:xfrm>
          <a:off x="5899936" y="459097"/>
          <a:ext cx="3543161" cy="2587004"/>
        </a:xfrm>
        <a:prstGeom prst="ellipse">
          <a:avLst/>
        </a:prstGeom>
        <a:solidFill>
          <a:schemeClr val="accent5">
            <a:alpha val="50000"/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5560" rIns="14237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Massa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(kg)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18820" y="837955"/>
        <a:ext cx="2505393" cy="1829288"/>
      </dsp:txXfrm>
    </dsp:sp>
    <dsp:sp modelId="{A1D8AE0F-B0FA-4F1D-931F-406B48D3176A}">
      <dsp:nvSpPr>
        <dsp:cNvPr id="0" name=""/>
        <dsp:cNvSpPr/>
      </dsp:nvSpPr>
      <dsp:spPr>
        <a:xfrm>
          <a:off x="8930367" y="457209"/>
          <a:ext cx="3083657" cy="2587004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5560" rIns="14237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Vaqt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(s)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81958" y="836067"/>
        <a:ext cx="2180475" cy="18292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A78838-D91D-4BFE-A646-843888D68A4B}">
      <dsp:nvSpPr>
        <dsp:cNvPr id="0" name=""/>
        <dsp:cNvSpPr/>
      </dsp:nvSpPr>
      <dsp:spPr>
        <a:xfrm>
          <a:off x="4670" y="459097"/>
          <a:ext cx="3459652" cy="258700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5560" rIns="14237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KUCH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(N)</a:t>
          </a:r>
          <a:endParaRPr lang="ru-RU" sz="2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1324" y="837955"/>
        <a:ext cx="2446344" cy="1829288"/>
      </dsp:txXfrm>
    </dsp:sp>
    <dsp:sp modelId="{3A88B582-549C-492B-A3C3-5F242E3027FC}">
      <dsp:nvSpPr>
        <dsp:cNvPr id="0" name=""/>
        <dsp:cNvSpPr/>
      </dsp:nvSpPr>
      <dsp:spPr>
        <a:xfrm>
          <a:off x="2946922" y="459097"/>
          <a:ext cx="3470414" cy="2587004"/>
        </a:xfrm>
        <a:prstGeom prst="ellipse">
          <a:avLst/>
        </a:prstGeom>
        <a:solidFill>
          <a:schemeClr val="accent5">
            <a:alpha val="50000"/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5560" rIns="14237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Tezlik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(m/s)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55152" y="837955"/>
        <a:ext cx="2453954" cy="1829288"/>
      </dsp:txXfrm>
    </dsp:sp>
    <dsp:sp modelId="{44D8455F-464F-4487-B7DD-B4E5CC4C9B22}">
      <dsp:nvSpPr>
        <dsp:cNvPr id="0" name=""/>
        <dsp:cNvSpPr/>
      </dsp:nvSpPr>
      <dsp:spPr>
        <a:xfrm>
          <a:off x="5899936" y="459097"/>
          <a:ext cx="3543161" cy="2587004"/>
        </a:xfrm>
        <a:prstGeom prst="ellipse">
          <a:avLst/>
        </a:prstGeom>
        <a:solidFill>
          <a:schemeClr val="accent5">
            <a:alpha val="50000"/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5560" rIns="14237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KO‘CHISH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(m)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18820" y="837955"/>
        <a:ext cx="2505393" cy="1829288"/>
      </dsp:txXfrm>
    </dsp:sp>
    <dsp:sp modelId="{A1D8AE0F-B0FA-4F1D-931F-406B48D3176A}">
      <dsp:nvSpPr>
        <dsp:cNvPr id="0" name=""/>
        <dsp:cNvSpPr/>
      </dsp:nvSpPr>
      <dsp:spPr>
        <a:xfrm>
          <a:off x="8930367" y="628468"/>
          <a:ext cx="3083657" cy="2587004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0480" rIns="142371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TEZLANISH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p>
                <m:sSupPr>
                  <m:ctrlPr>
                    <a:rPr lang="ru-RU" sz="28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pPr>
                <m:e>
                  <m:r>
                    <a:rPr lang="en-US" sz="28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(</m:t>
                  </m:r>
                  <m:r>
                    <a:rPr lang="en-US" sz="28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𝒎</m:t>
                  </m:r>
                  <m:r>
                    <a:rPr lang="en-US" sz="28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/</m:t>
                  </m:r>
                  <m:r>
                    <a:rPr lang="en-US" sz="28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𝒔</m:t>
                  </m:r>
                </m:e>
                <m:sup>
                  <m:r>
                    <a:rPr lang="en-US" sz="28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𝟐</m:t>
                  </m:r>
                </m:sup>
              </m:sSup>
            </m:oMath>
          </a14:m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en-US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81958" y="1007326"/>
        <a:ext cx="2180475" cy="18292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11" Type="http://schemas.openxmlformats.org/officeDocument/2006/relationships/image" Target="../media/image3.gif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11" Type="http://schemas.openxmlformats.org/officeDocument/2006/relationships/image" Target="../media/image3.gif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101120"/>
            <a:ext cx="12047789" cy="1015334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43569" y="-105503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8"/>
            <a:ext cx="1415226" cy="91529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070730" y="1913938"/>
            <a:ext cx="9469260" cy="768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MASALALAR  YECHISH</a:t>
            </a:r>
            <a:endParaRPr lang="en-US" sz="5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10068728" y="322135"/>
            <a:ext cx="1598573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73167" y="322135"/>
            <a:ext cx="1598573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05893" y="1702291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942EC3B9-B193-404A-9DCC-51862E77B59D}"/>
              </a:ext>
            </a:extLst>
          </p:cNvPr>
          <p:cNvSpPr/>
          <p:nvPr/>
        </p:nvSpPr>
        <p:spPr>
          <a:xfrm>
            <a:off x="742818" y="4765664"/>
            <a:ext cx="727074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F4B43D-1C1F-41E4-A581-DAD89B1654B0}"/>
              </a:ext>
            </a:extLst>
          </p:cNvPr>
          <p:cNvSpPr txBox="1"/>
          <p:nvPr/>
        </p:nvSpPr>
        <p:spPr>
          <a:xfrm>
            <a:off x="1358195" y="6051459"/>
            <a:ext cx="9469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Hamidova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Zaynura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Ramazanovna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2">
            <a:extLst>
              <a:ext uri="{FF2B5EF4-FFF2-40B4-BE49-F238E27FC236}">
                <a16:creationId xmlns:a16="http://schemas.microsoft.com/office/drawing/2014/main" id="{59FB0BB3-9852-4002-BE08-3D7157AA0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960" y="3479870"/>
            <a:ext cx="6661867" cy="257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0" y="0"/>
                <a:ext cx="12185650" cy="737157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         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𝑴𝒂𝒔𝒉𝒒𝒍𝒂𝒓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85650" cy="73715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2365CD3D-2C3E-4D6D-A61D-CA6CC87373A7}"/>
              </a:ext>
            </a:extLst>
          </p:cNvPr>
          <p:cNvCxnSpPr>
            <a:cxnSpLocks/>
          </p:cNvCxnSpPr>
          <p:nvPr/>
        </p:nvCxnSpPr>
        <p:spPr>
          <a:xfrm flipV="1">
            <a:off x="1393943" y="2946026"/>
            <a:ext cx="5537082" cy="1459412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F89C55D-A70D-4245-B6E3-A338FF61496D}"/>
              </a:ext>
            </a:extLst>
          </p:cNvPr>
          <p:cNvCxnSpPr>
            <a:cxnSpLocks/>
          </p:cNvCxnSpPr>
          <p:nvPr/>
        </p:nvCxnSpPr>
        <p:spPr>
          <a:xfrm>
            <a:off x="1416168" y="4391148"/>
            <a:ext cx="4028840" cy="49041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766CB775-54B1-4901-AA55-A13B73BB8488}"/>
              </a:ext>
            </a:extLst>
          </p:cNvPr>
          <p:cNvCxnSpPr>
            <a:cxnSpLocks/>
          </p:cNvCxnSpPr>
          <p:nvPr/>
        </p:nvCxnSpPr>
        <p:spPr>
          <a:xfrm flipV="1">
            <a:off x="310199" y="2630304"/>
            <a:ext cx="1460035" cy="198288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8C64FA-CFDB-4ED2-9D2B-345B82C83BFD}"/>
                  </a:ext>
                </a:extLst>
              </p:cNvPr>
              <p:cNvSpPr txBox="1"/>
              <p:nvPr/>
            </p:nvSpPr>
            <p:spPr>
              <a:xfrm>
                <a:off x="472075" y="2946026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8C64FA-CFDB-4ED2-9D2B-345B82C83B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75" y="2946026"/>
                <a:ext cx="844567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66176F-5AD0-47D0-88C8-FDBAD351BF8D}"/>
                  </a:ext>
                </a:extLst>
              </p:cNvPr>
              <p:cNvSpPr txBox="1"/>
              <p:nvPr/>
            </p:nvSpPr>
            <p:spPr>
              <a:xfrm>
                <a:off x="3620362" y="3983269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66176F-5AD0-47D0-88C8-FDBAD351BF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0362" y="3983269"/>
                <a:ext cx="84456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380EAE3-BAEE-4B47-8137-E0100CF2A759}"/>
                  </a:ext>
                </a:extLst>
              </p:cNvPr>
              <p:cNvSpPr txBox="1"/>
              <p:nvPr/>
            </p:nvSpPr>
            <p:spPr>
              <a:xfrm>
                <a:off x="4799575" y="2693513"/>
                <a:ext cx="844567" cy="7287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380EAE3-BAEE-4B47-8137-E0100CF2A7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575" y="2693513"/>
                <a:ext cx="844567" cy="7287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CD7095-56B0-4B6A-921E-15E6BF8BF275}"/>
                  </a:ext>
                </a:extLst>
              </p:cNvPr>
              <p:cNvSpPr txBox="1"/>
              <p:nvPr/>
            </p:nvSpPr>
            <p:spPr>
              <a:xfrm>
                <a:off x="682625" y="852740"/>
                <a:ext cx="1112520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b="1" dirty="0"/>
                  <a:t> 4.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</m:acc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𝐯𝐚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acc>
                  </m:oMath>
                </a14:m>
                <a:r>
                  <a:rPr lang="en-US" sz="4000" b="1" dirty="0"/>
                  <a:t> 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vektorlarning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tasvirlang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CD7095-56B0-4B6A-921E-15E6BF8BF2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25" y="852740"/>
                <a:ext cx="11125200" cy="1323439"/>
              </a:xfrm>
              <a:prstGeom prst="rect">
                <a:avLst/>
              </a:prstGeom>
              <a:blipFill>
                <a:blip r:embed="rId6"/>
                <a:stretch>
                  <a:fillRect l="-1973" t="-9217" b="-18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F0F3D73-62C0-4D3E-97CE-958B99A01186}"/>
                  </a:ext>
                </a:extLst>
              </p:cNvPr>
              <p:cNvSpPr txBox="1"/>
              <p:nvPr/>
            </p:nvSpPr>
            <p:spPr>
              <a:xfrm>
                <a:off x="8652875" y="2291762"/>
                <a:ext cx="3048000" cy="799386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</m:acc>
                  </m:oMath>
                </a14:m>
                <a:r>
                  <a:rPr lang="en-US" sz="4000" b="1" dirty="0"/>
                  <a:t>  +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acc>
                  </m:oMath>
                </a14:m>
                <a:r>
                  <a:rPr lang="en-US" sz="4000" b="1" dirty="0"/>
                  <a:t>  =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acc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F0F3D73-62C0-4D3E-97CE-958B99A011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2875" y="2291762"/>
                <a:ext cx="3048000" cy="799386"/>
              </a:xfrm>
              <a:prstGeom prst="rect">
                <a:avLst/>
              </a:prstGeom>
              <a:blipFill>
                <a:blip r:embed="rId7"/>
                <a:stretch>
                  <a:fillRect b="-29197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671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0756E-6 3.58661E-6 L 0.43916 0.037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52" y="18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01511E-7 5.87969E-8 L 0.41467 0.0420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27" y="21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7" grpId="0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0" y="0"/>
                <a:ext cx="12185650" cy="737157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                                  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𝑴𝒂𝒔𝒉𝒒</m:t>
                    </m:r>
                  </m:oMath>
                </a14:m>
                <a:r>
                  <a:rPr lang="en-US" sz="4800" b="1" dirty="0">
                    <a:solidFill>
                      <a:schemeClr val="bg1"/>
                    </a:solidFill>
                  </a:rPr>
                  <a:t>lar</a:t>
                </a:r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85650" cy="737157"/>
              </a:xfrm>
              <a:prstGeom prst="rect">
                <a:avLst/>
              </a:prstGeom>
              <a:blipFill>
                <a:blip r:embed="rId2"/>
                <a:stretch>
                  <a:fillRect t="-21600" b="-47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80816B-D6B0-432C-8387-6F8E813A2527}"/>
                  </a:ext>
                </a:extLst>
              </p:cNvPr>
              <p:cNvSpPr txBox="1"/>
              <p:nvPr/>
            </p:nvSpPr>
            <p:spPr>
              <a:xfrm>
                <a:off x="8436366" y="3097770"/>
                <a:ext cx="3048000" cy="799386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</m:oMath>
                </a14:m>
                <a:r>
                  <a:rPr lang="en-US" sz="4000" b="1" dirty="0"/>
                  <a:t>  - 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4000" b="1" dirty="0"/>
                  <a:t>  =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80816B-D6B0-432C-8387-6F8E813A2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6366" y="3097770"/>
                <a:ext cx="3048000" cy="799386"/>
              </a:xfrm>
              <a:prstGeom prst="rect">
                <a:avLst/>
              </a:prstGeom>
              <a:blipFill>
                <a:blip r:embed="rId3"/>
                <a:stretch>
                  <a:fillRect b="-29197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2365CD3D-2C3E-4D6D-A61D-CA6CC87373A7}"/>
              </a:ext>
            </a:extLst>
          </p:cNvPr>
          <p:cNvCxnSpPr>
            <a:cxnSpLocks/>
          </p:cNvCxnSpPr>
          <p:nvPr/>
        </p:nvCxnSpPr>
        <p:spPr>
          <a:xfrm flipV="1">
            <a:off x="1393943" y="3250826"/>
            <a:ext cx="5537082" cy="1459412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F89C55D-A70D-4245-B6E3-A338FF61496D}"/>
              </a:ext>
            </a:extLst>
          </p:cNvPr>
          <p:cNvCxnSpPr>
            <a:cxnSpLocks/>
          </p:cNvCxnSpPr>
          <p:nvPr/>
        </p:nvCxnSpPr>
        <p:spPr>
          <a:xfrm>
            <a:off x="1416168" y="4695948"/>
            <a:ext cx="4028840" cy="49041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766CB775-54B1-4901-AA55-A13B73BB8488}"/>
              </a:ext>
            </a:extLst>
          </p:cNvPr>
          <p:cNvCxnSpPr>
            <a:cxnSpLocks/>
          </p:cNvCxnSpPr>
          <p:nvPr/>
        </p:nvCxnSpPr>
        <p:spPr>
          <a:xfrm flipV="1">
            <a:off x="310199" y="2935104"/>
            <a:ext cx="1460035" cy="198288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8C64FA-CFDB-4ED2-9D2B-345B82C83BFD}"/>
                  </a:ext>
                </a:extLst>
              </p:cNvPr>
              <p:cNvSpPr txBox="1"/>
              <p:nvPr/>
            </p:nvSpPr>
            <p:spPr>
              <a:xfrm>
                <a:off x="472075" y="3250826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8C64FA-CFDB-4ED2-9D2B-345B82C83B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75" y="3250826"/>
                <a:ext cx="84456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66176F-5AD0-47D0-88C8-FDBAD351BF8D}"/>
                  </a:ext>
                </a:extLst>
              </p:cNvPr>
              <p:cNvSpPr txBox="1"/>
              <p:nvPr/>
            </p:nvSpPr>
            <p:spPr>
              <a:xfrm>
                <a:off x="3620362" y="4288069"/>
                <a:ext cx="844567" cy="7287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66176F-5AD0-47D0-88C8-FDBAD351BF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0362" y="4288069"/>
                <a:ext cx="844567" cy="7287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380EAE3-BAEE-4B47-8137-E0100CF2A759}"/>
                  </a:ext>
                </a:extLst>
              </p:cNvPr>
              <p:cNvSpPr txBox="1"/>
              <p:nvPr/>
            </p:nvSpPr>
            <p:spPr>
              <a:xfrm>
                <a:off x="4799575" y="2998313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380EAE3-BAEE-4B47-8137-E0100CF2A7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575" y="2998313"/>
                <a:ext cx="84456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000BEBA-9CEA-444C-BC20-0C5D87F65925}"/>
                  </a:ext>
                </a:extLst>
              </p:cNvPr>
              <p:cNvSpPr txBox="1"/>
              <p:nvPr/>
            </p:nvSpPr>
            <p:spPr>
              <a:xfrm>
                <a:off x="472075" y="883868"/>
                <a:ext cx="1112520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b="1" dirty="0"/>
                  <a:t> 5.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𝐯𝐚</m:t>
                    </m:r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</m:oMath>
                </a14:m>
                <a:r>
                  <a:rPr lang="en-US" sz="4000" b="1" dirty="0"/>
                  <a:t> 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vektorlarning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ayirmasini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tasvirlang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000BEBA-9CEA-444C-BC20-0C5D87F65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75" y="883868"/>
                <a:ext cx="11125200" cy="1323439"/>
              </a:xfrm>
              <a:prstGeom prst="rect">
                <a:avLst/>
              </a:prstGeom>
              <a:blipFill>
                <a:blip r:embed="rId7"/>
                <a:stretch>
                  <a:fillRect l="-1918" t="-9217" b="-18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866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0756E-6 4.31931E-6 L 0.43916 0.037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52" y="18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01511E-7 7.91497E-7 L 0.41467 0.0420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27" y="21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4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911225" y="1147762"/>
            <a:ext cx="101727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Vertolyot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10 km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km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km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km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Vertolyotning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ko‘chishini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46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301625" y="1147762"/>
            <a:ext cx="1158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bobga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mashqlarning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8-12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daraxtini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1E64B3ED-DABF-4DBC-965F-6326C4F81D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385"/>
          <a:stretch/>
        </p:blipFill>
        <p:spPr>
          <a:xfrm>
            <a:off x="1825625" y="2747961"/>
            <a:ext cx="5486400" cy="4271963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8531FD4D-C9F4-402B-A255-534F270FE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4025" y="2719384"/>
            <a:ext cx="3810000" cy="422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36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2514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qo‘lingizni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 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87525" y="2519363"/>
            <a:ext cx="7810500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477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343371D5-929E-4948-ABD3-A72BF6B530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8882089"/>
              </p:ext>
            </p:extLst>
          </p:nvPr>
        </p:nvGraphicFramePr>
        <p:xfrm>
          <a:off x="682625" y="1452562"/>
          <a:ext cx="11049000" cy="5429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063DB5C-2417-401A-BF26-128682F2B4F5}"/>
              </a:ext>
            </a:extLst>
          </p:cNvPr>
          <p:cNvSpPr txBox="1"/>
          <p:nvPr/>
        </p:nvSpPr>
        <p:spPr>
          <a:xfrm>
            <a:off x="3308350" y="1718485"/>
            <a:ext cx="4724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SKALYAR</a:t>
            </a:r>
            <a:endParaRPr lang="ru-RU" sz="6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08B241-A39E-4CF6-B8B1-BA00D5A716BB}"/>
              </a:ext>
            </a:extLst>
          </p:cNvPr>
          <p:cNvSpPr txBox="1"/>
          <p:nvPr/>
        </p:nvSpPr>
        <p:spPr>
          <a:xfrm>
            <a:off x="3273425" y="4337862"/>
            <a:ext cx="5257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2041726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" y="5697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SKALYAR KATTALIKLAR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Схема 7">
                <a:extLst>
                  <a:ext uri="{FF2B5EF4-FFF2-40B4-BE49-F238E27FC236}">
                    <a16:creationId xmlns:a16="http://schemas.microsoft.com/office/drawing/2014/main" id="{1C29B543-1ACD-49C2-8AEB-63FCE5E0A45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400391794"/>
                  </p:ext>
                </p:extLst>
              </p:nvPr>
            </p:nvGraphicFramePr>
            <p:xfrm>
              <a:off x="85812" y="1147762"/>
              <a:ext cx="12014025" cy="35052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8" name="Схема 7">
                <a:extLst>
                  <a:ext uri="{FF2B5EF4-FFF2-40B4-BE49-F238E27FC236}">
                    <a16:creationId xmlns:a16="http://schemas.microsoft.com/office/drawing/2014/main" id="{1C29B543-1ACD-49C2-8AEB-63FCE5E0A45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400391794"/>
                  </p:ext>
                </p:extLst>
              </p:nvPr>
            </p:nvGraphicFramePr>
            <p:xfrm>
              <a:off x="85812" y="1147762"/>
              <a:ext cx="12014025" cy="35052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pic>
        <p:nvPicPr>
          <p:cNvPr id="9" name="Рисунок 6">
            <a:extLst>
              <a:ext uri="{FF2B5EF4-FFF2-40B4-BE49-F238E27FC236}">
                <a16:creationId xmlns:a16="http://schemas.microsoft.com/office/drawing/2014/main" id="{61563FF9-D5D6-460B-9E88-2BFB03D1416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825" y="3867072"/>
            <a:ext cx="3883945" cy="3190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3987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" y="5697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  KATTALIKLAR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Схема 7">
                <a:extLst>
                  <a:ext uri="{FF2B5EF4-FFF2-40B4-BE49-F238E27FC236}">
                    <a16:creationId xmlns:a16="http://schemas.microsoft.com/office/drawing/2014/main" id="{1C29B543-1ACD-49C2-8AEB-63FCE5E0A45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210890293"/>
                  </p:ext>
                </p:extLst>
              </p:nvPr>
            </p:nvGraphicFramePr>
            <p:xfrm>
              <a:off x="85812" y="1147762"/>
              <a:ext cx="12014025" cy="35052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8" name="Схема 7">
                <a:extLst>
                  <a:ext uri="{FF2B5EF4-FFF2-40B4-BE49-F238E27FC236}">
                    <a16:creationId xmlns:a16="http://schemas.microsoft.com/office/drawing/2014/main" id="{1C29B543-1ACD-49C2-8AEB-63FCE5E0A45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210890293"/>
                  </p:ext>
                </p:extLst>
              </p:nvPr>
            </p:nvGraphicFramePr>
            <p:xfrm>
              <a:off x="85812" y="1147762"/>
              <a:ext cx="12014025" cy="35052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pic>
        <p:nvPicPr>
          <p:cNvPr id="9" name="Рисунок 6">
            <a:extLst>
              <a:ext uri="{FF2B5EF4-FFF2-40B4-BE49-F238E27FC236}">
                <a16:creationId xmlns:a16="http://schemas.microsoft.com/office/drawing/2014/main" id="{7390FA2E-770A-494D-B2D2-356527CE846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202" y="3828973"/>
            <a:ext cx="3883945" cy="3190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35013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431802" y="995362"/>
            <a:ext cx="113220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yo‘lovchi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vagonining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stolida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1C9FC8-EBCF-4A8F-A1E5-211C2AEDDF4D}"/>
              </a:ext>
            </a:extLst>
          </p:cNvPr>
          <p:cNvSpPr txBox="1"/>
          <p:nvPr/>
        </p:nvSpPr>
        <p:spPr>
          <a:xfrm>
            <a:off x="431802" y="3044545"/>
            <a:ext cx="43656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lphaLcParenR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stolga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lphaLcParenR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relsga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lphaLcParenR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vagon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poliga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lphaLcParenR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simyog‘ochga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F57264FC-938F-4894-8EB6-526207943911}"/>
              </a:ext>
            </a:extLst>
          </p:cNvPr>
          <p:cNvCxnSpPr>
            <a:cxnSpLocks/>
          </p:cNvCxnSpPr>
          <p:nvPr/>
        </p:nvCxnSpPr>
        <p:spPr>
          <a:xfrm>
            <a:off x="4187824" y="3356278"/>
            <a:ext cx="19050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03B7F09B-F202-4210-AEA0-A1BC650F7205}"/>
              </a:ext>
            </a:extLst>
          </p:cNvPr>
          <p:cNvCxnSpPr>
            <a:cxnSpLocks/>
          </p:cNvCxnSpPr>
          <p:nvPr/>
        </p:nvCxnSpPr>
        <p:spPr>
          <a:xfrm>
            <a:off x="4818061" y="3870897"/>
            <a:ext cx="19050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C9C1DBE4-4C68-4C9D-A0F4-E1C35A2E8057}"/>
              </a:ext>
            </a:extLst>
          </p:cNvPr>
          <p:cNvCxnSpPr>
            <a:cxnSpLocks/>
          </p:cNvCxnSpPr>
          <p:nvPr/>
        </p:nvCxnSpPr>
        <p:spPr>
          <a:xfrm>
            <a:off x="5330825" y="4510512"/>
            <a:ext cx="19050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A886A0BD-5328-4092-AA28-EEE1A4DEEA2E}"/>
              </a:ext>
            </a:extLst>
          </p:cNvPr>
          <p:cNvCxnSpPr>
            <a:cxnSpLocks/>
          </p:cNvCxnSpPr>
          <p:nvPr/>
        </p:nvCxnSpPr>
        <p:spPr>
          <a:xfrm>
            <a:off x="5538786" y="5262562"/>
            <a:ext cx="19050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8D74A07-A607-4B70-9356-078303D970C3}"/>
              </a:ext>
            </a:extLst>
          </p:cNvPr>
          <p:cNvSpPr txBox="1"/>
          <p:nvPr/>
        </p:nvSpPr>
        <p:spPr>
          <a:xfrm>
            <a:off x="6648446" y="2911848"/>
            <a:ext cx="1905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F18713-6017-4337-80A5-817324EEF82C}"/>
              </a:ext>
            </a:extLst>
          </p:cNvPr>
          <p:cNvSpPr txBox="1"/>
          <p:nvPr/>
        </p:nvSpPr>
        <p:spPr>
          <a:xfrm>
            <a:off x="7318371" y="3499992"/>
            <a:ext cx="36782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B05811-6ADC-4194-8CDF-6EBAD19EE977}"/>
              </a:ext>
            </a:extLst>
          </p:cNvPr>
          <p:cNvSpPr txBox="1"/>
          <p:nvPr/>
        </p:nvSpPr>
        <p:spPr>
          <a:xfrm>
            <a:off x="7737475" y="4142954"/>
            <a:ext cx="1905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F6CD07-FD61-4D77-A08F-2679D39EC11E}"/>
              </a:ext>
            </a:extLst>
          </p:cNvPr>
          <p:cNvSpPr txBox="1"/>
          <p:nvPr/>
        </p:nvSpPr>
        <p:spPr>
          <a:xfrm>
            <a:off x="8185147" y="4764298"/>
            <a:ext cx="36782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73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720725" y="1376362"/>
            <a:ext cx="10744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Koptok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3 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polga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poldan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ko‘tarilayotganda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balandlikda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Koptokning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ko‘chishini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63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endParaRPr lang="ru-RU" sz="6600" b="1" dirty="0">
              <a:solidFill>
                <a:schemeClr val="bg1"/>
              </a:solidFill>
            </a:endParaRP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A886A0BD-5328-4092-AA28-EEE1A4DEEA2E}"/>
              </a:ext>
            </a:extLst>
          </p:cNvPr>
          <p:cNvCxnSpPr>
            <a:cxnSpLocks/>
          </p:cNvCxnSpPr>
          <p:nvPr/>
        </p:nvCxnSpPr>
        <p:spPr>
          <a:xfrm>
            <a:off x="4724157" y="1658787"/>
            <a:ext cx="0" cy="24652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E9E5DCA-9EDB-4529-A23A-74380EF74388}"/>
              </a:ext>
            </a:extLst>
          </p:cNvPr>
          <p:cNvSpPr txBox="1"/>
          <p:nvPr/>
        </p:nvSpPr>
        <p:spPr>
          <a:xfrm>
            <a:off x="114996" y="950901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987442-0F93-42C9-918C-6767C0A00554}"/>
              </a:ext>
            </a:extLst>
          </p:cNvPr>
          <p:cNvSpPr txBox="1"/>
          <p:nvPr/>
        </p:nvSpPr>
        <p:spPr>
          <a:xfrm>
            <a:off x="372665" y="1764803"/>
            <a:ext cx="2672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 = 3 m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3F91A0-37F0-4023-8AF5-616A4A34687A}"/>
              </a:ext>
            </a:extLst>
          </p:cNvPr>
          <p:cNvSpPr txBox="1"/>
          <p:nvPr/>
        </p:nvSpPr>
        <p:spPr>
          <a:xfrm>
            <a:off x="402827" y="2368211"/>
            <a:ext cx="19232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 = 1 m</a:t>
            </a:r>
            <a:endParaRPr lang="ru-RU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89BB279-D056-4AB0-9D20-720B2D1C1C8D}"/>
              </a:ext>
            </a:extLst>
          </p:cNvPr>
          <p:cNvCxnSpPr/>
          <p:nvPr/>
        </p:nvCxnSpPr>
        <p:spPr>
          <a:xfrm>
            <a:off x="372665" y="3180575"/>
            <a:ext cx="229116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6583965-9C15-4993-BE66-B14E16C743EA}"/>
              </a:ext>
            </a:extLst>
          </p:cNvPr>
          <p:cNvSpPr txBox="1"/>
          <p:nvPr/>
        </p:nvSpPr>
        <p:spPr>
          <a:xfrm>
            <a:off x="402827" y="3294784"/>
            <a:ext cx="19232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 = ?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B0B1CF-7C7A-47BA-916F-7C32A71DEF59}"/>
              </a:ext>
            </a:extLst>
          </p:cNvPr>
          <p:cNvSpPr txBox="1"/>
          <p:nvPr/>
        </p:nvSpPr>
        <p:spPr>
          <a:xfrm>
            <a:off x="402827" y="3918958"/>
            <a:ext cx="19232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 = ?</a:t>
            </a:r>
            <a:endParaRPr lang="ru-RU" dirty="0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2006436-518D-4F1E-94CA-B2AF51303279}"/>
              </a:ext>
            </a:extLst>
          </p:cNvPr>
          <p:cNvCxnSpPr>
            <a:cxnSpLocks/>
          </p:cNvCxnSpPr>
          <p:nvPr/>
        </p:nvCxnSpPr>
        <p:spPr>
          <a:xfrm>
            <a:off x="2892425" y="1109571"/>
            <a:ext cx="0" cy="218521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89DB3DC7-FCFD-4164-985A-45C0E4F54254}"/>
              </a:ext>
            </a:extLst>
          </p:cNvPr>
          <p:cNvCxnSpPr/>
          <p:nvPr/>
        </p:nvCxnSpPr>
        <p:spPr>
          <a:xfrm>
            <a:off x="3806825" y="1289862"/>
            <a:ext cx="0" cy="2920174"/>
          </a:xfrm>
          <a:prstGeom prst="straightConnector1">
            <a:avLst/>
          </a:prstGeom>
          <a:ln w="38100">
            <a:solidFill>
              <a:schemeClr val="tx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>
            <a:extLst>
              <a:ext uri="{FF2B5EF4-FFF2-40B4-BE49-F238E27FC236}">
                <a16:creationId xmlns:a16="http://schemas.microsoft.com/office/drawing/2014/main" id="{CF326D62-E090-4B3C-8A6F-F0526214E401}"/>
              </a:ext>
            </a:extLst>
          </p:cNvPr>
          <p:cNvSpPr/>
          <p:nvPr/>
        </p:nvSpPr>
        <p:spPr>
          <a:xfrm>
            <a:off x="4416427" y="1166363"/>
            <a:ext cx="609595" cy="60588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BA9920B-07D3-4891-B911-84437CD8F5AC}"/>
              </a:ext>
            </a:extLst>
          </p:cNvPr>
          <p:cNvCxnSpPr/>
          <p:nvPr/>
        </p:nvCxnSpPr>
        <p:spPr>
          <a:xfrm>
            <a:off x="3575644" y="4242123"/>
            <a:ext cx="2291160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83B337A-236C-46D0-A593-24A508DC4075}"/>
              </a:ext>
            </a:extLst>
          </p:cNvPr>
          <p:cNvSpPr txBox="1"/>
          <p:nvPr/>
        </p:nvSpPr>
        <p:spPr>
          <a:xfrm>
            <a:off x="3841055" y="2076925"/>
            <a:ext cx="6147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dirty="0"/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6E4D5C74-BB97-4157-90DB-7ABDE7AEACFE}"/>
              </a:ext>
            </a:extLst>
          </p:cNvPr>
          <p:cNvCxnSpPr>
            <a:cxnSpLocks/>
          </p:cNvCxnSpPr>
          <p:nvPr/>
        </p:nvCxnSpPr>
        <p:spPr>
          <a:xfrm flipH="1" flipV="1">
            <a:off x="5562006" y="3294784"/>
            <a:ext cx="2579" cy="942696"/>
          </a:xfrm>
          <a:prstGeom prst="straightConnector1">
            <a:avLst/>
          </a:prstGeom>
          <a:ln w="57150">
            <a:solidFill>
              <a:srgbClr val="0070C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525DE9EF-0A46-49A7-9C99-F35ED5F09D7E}"/>
              </a:ext>
            </a:extLst>
          </p:cNvPr>
          <p:cNvSpPr txBox="1"/>
          <p:nvPr/>
        </p:nvSpPr>
        <p:spPr>
          <a:xfrm>
            <a:off x="5582045" y="3233229"/>
            <a:ext cx="6147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dirty="0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09AA3A31-2F4F-4AC1-BA1E-6716EEFBCDD6}"/>
              </a:ext>
            </a:extLst>
          </p:cNvPr>
          <p:cNvSpPr/>
          <p:nvPr/>
        </p:nvSpPr>
        <p:spPr>
          <a:xfrm>
            <a:off x="5222969" y="2674416"/>
            <a:ext cx="609595" cy="60588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58ED620-2BD2-4D3E-BF39-07C51DF803A9}"/>
              </a:ext>
            </a:extLst>
          </p:cNvPr>
          <p:cNvSpPr txBox="1"/>
          <p:nvPr/>
        </p:nvSpPr>
        <p:spPr>
          <a:xfrm>
            <a:off x="7159630" y="935919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7C2A3EA-606F-4F1A-8421-986258DA27DE}"/>
              </a:ext>
            </a:extLst>
          </p:cNvPr>
          <p:cNvSpPr txBox="1"/>
          <p:nvPr/>
        </p:nvSpPr>
        <p:spPr>
          <a:xfrm>
            <a:off x="7654926" y="1784537"/>
            <a:ext cx="32765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 = H + h</a:t>
            </a:r>
            <a:endParaRPr lang="ru-RU" dirty="0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81C0227C-F625-4244-BA66-437C20E663AE}"/>
              </a:ext>
            </a:extLst>
          </p:cNvPr>
          <p:cNvSpPr/>
          <p:nvPr/>
        </p:nvSpPr>
        <p:spPr>
          <a:xfrm>
            <a:off x="4599782" y="3028027"/>
            <a:ext cx="228600" cy="1749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4ECB4EB2-702C-4601-A422-949CCE0ED48C}"/>
              </a:ext>
            </a:extLst>
          </p:cNvPr>
          <p:cNvCxnSpPr>
            <a:cxnSpLocks/>
          </p:cNvCxnSpPr>
          <p:nvPr/>
        </p:nvCxnSpPr>
        <p:spPr>
          <a:xfrm flipH="1">
            <a:off x="4714082" y="1618891"/>
            <a:ext cx="1588" cy="1544223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A38DF4FE-73EB-4D4E-ADFF-78805440CE38}"/>
              </a:ext>
            </a:extLst>
          </p:cNvPr>
          <p:cNvSpPr txBox="1"/>
          <p:nvPr/>
        </p:nvSpPr>
        <p:spPr>
          <a:xfrm>
            <a:off x="4791812" y="1741701"/>
            <a:ext cx="6147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6DA804A-5CBD-4113-93E1-22FE7A43B2E3}"/>
              </a:ext>
            </a:extLst>
          </p:cNvPr>
          <p:cNvSpPr txBox="1"/>
          <p:nvPr/>
        </p:nvSpPr>
        <p:spPr>
          <a:xfrm>
            <a:off x="7784506" y="2556679"/>
            <a:ext cx="30174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 = H - h</a:t>
            </a:r>
            <a:endParaRPr lang="ru-RU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2AA473F-28D8-4DB3-9317-8783347A5EC0}"/>
              </a:ext>
            </a:extLst>
          </p:cNvPr>
          <p:cNvSpPr txBox="1"/>
          <p:nvPr/>
        </p:nvSpPr>
        <p:spPr>
          <a:xfrm>
            <a:off x="7525345" y="3562921"/>
            <a:ext cx="45007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 = 3 m + 1 m = 4 m</a:t>
            </a:r>
            <a:endParaRPr lang="ru-RU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1D889AC-1C22-46C7-8F84-B77008FD0675}"/>
              </a:ext>
            </a:extLst>
          </p:cNvPr>
          <p:cNvSpPr txBox="1"/>
          <p:nvPr/>
        </p:nvSpPr>
        <p:spPr>
          <a:xfrm>
            <a:off x="7654926" y="4289012"/>
            <a:ext cx="43711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 = 3 m – 1 m = 2 m</a:t>
            </a:r>
            <a:endParaRPr lang="ru-RU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BDC9C2C-0911-479C-B14A-398DF02B11B2}"/>
              </a:ext>
            </a:extLst>
          </p:cNvPr>
          <p:cNvSpPr txBox="1"/>
          <p:nvPr/>
        </p:nvSpPr>
        <p:spPr>
          <a:xfrm>
            <a:off x="568622" y="5685051"/>
            <a:ext cx="8384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 =  4 m ,     L = 2 m.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03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2" grpId="0"/>
      <p:bldP spid="13" grpId="0"/>
      <p:bldP spid="17" grpId="0" animBg="1"/>
      <p:bldP spid="23" grpId="0"/>
      <p:bldP spid="27" grpId="0"/>
      <p:bldP spid="28" grpId="0" animBg="1"/>
      <p:bldP spid="30" grpId="0"/>
      <p:bldP spid="31" grpId="0"/>
      <p:bldP spid="32" grpId="0" animBg="1"/>
      <p:bldP spid="36" grpId="0"/>
      <p:bldP spid="37" grpId="0"/>
      <p:bldP spid="38" grpId="0"/>
      <p:bldP spid="39" grpId="0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720725" y="1376362"/>
            <a:ext cx="10744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Velosipedchi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g‘arbga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7 km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yuribdi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3 km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yuribdi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Velosipedchining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yurgan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moduli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04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9E5DCA-9EDB-4529-A23A-74380EF74388}"/>
              </a:ext>
            </a:extLst>
          </p:cNvPr>
          <p:cNvSpPr txBox="1"/>
          <p:nvPr/>
        </p:nvSpPr>
        <p:spPr>
          <a:xfrm>
            <a:off x="114996" y="950901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9987442-0F93-42C9-918C-6767C0A00554}"/>
                  </a:ext>
                </a:extLst>
              </p:cNvPr>
              <p:cNvSpPr txBox="1"/>
              <p:nvPr/>
            </p:nvSpPr>
            <p:spPr>
              <a:xfrm>
                <a:off x="372665" y="1764803"/>
                <a:ext cx="267216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7 km</a:t>
                </a:r>
                <a:endParaRPr lang="ru-RU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9987442-0F93-42C9-918C-6767C0A005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665" y="1764803"/>
                <a:ext cx="2672160" cy="646331"/>
              </a:xfrm>
              <a:prstGeom prst="rect">
                <a:avLst/>
              </a:prstGeom>
              <a:blipFill>
                <a:blip r:embed="rId2"/>
                <a:stretch>
                  <a:fillRect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13F91A0-37F0-4023-8AF5-616A4A34687A}"/>
                  </a:ext>
                </a:extLst>
              </p:cNvPr>
              <p:cNvSpPr txBox="1"/>
              <p:nvPr/>
            </p:nvSpPr>
            <p:spPr>
              <a:xfrm>
                <a:off x="402826" y="2368211"/>
                <a:ext cx="223132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3 km</a:t>
                </a:r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13F91A0-37F0-4023-8AF5-616A4A3468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826" y="2368211"/>
                <a:ext cx="2231329" cy="646331"/>
              </a:xfrm>
              <a:prstGeom prst="rect">
                <a:avLst/>
              </a:prstGeom>
              <a:blipFill>
                <a:blip r:embed="rId3"/>
                <a:stretch>
                  <a:fillRect t="-15888" r="-4098" b="-317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89BB279-D056-4AB0-9D20-720B2D1C1C8D}"/>
              </a:ext>
            </a:extLst>
          </p:cNvPr>
          <p:cNvCxnSpPr/>
          <p:nvPr/>
        </p:nvCxnSpPr>
        <p:spPr>
          <a:xfrm>
            <a:off x="372665" y="3180575"/>
            <a:ext cx="229116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6583965-9C15-4993-BE66-B14E16C743EA}"/>
              </a:ext>
            </a:extLst>
          </p:cNvPr>
          <p:cNvSpPr txBox="1"/>
          <p:nvPr/>
        </p:nvSpPr>
        <p:spPr>
          <a:xfrm>
            <a:off x="402827" y="3294784"/>
            <a:ext cx="19232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 = ?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B0B1CF-7C7A-47BA-916F-7C32A71DEF59}"/>
              </a:ext>
            </a:extLst>
          </p:cNvPr>
          <p:cNvSpPr txBox="1"/>
          <p:nvPr/>
        </p:nvSpPr>
        <p:spPr>
          <a:xfrm>
            <a:off x="402827" y="3918958"/>
            <a:ext cx="19232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 = ?</a:t>
            </a:r>
            <a:endParaRPr lang="ru-RU" dirty="0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2006436-518D-4F1E-94CA-B2AF51303279}"/>
              </a:ext>
            </a:extLst>
          </p:cNvPr>
          <p:cNvCxnSpPr>
            <a:cxnSpLocks/>
          </p:cNvCxnSpPr>
          <p:nvPr/>
        </p:nvCxnSpPr>
        <p:spPr>
          <a:xfrm>
            <a:off x="2892425" y="1109571"/>
            <a:ext cx="0" cy="218521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83B337A-236C-46D0-A593-24A508DC4075}"/>
              </a:ext>
            </a:extLst>
          </p:cNvPr>
          <p:cNvSpPr txBox="1"/>
          <p:nvPr/>
        </p:nvSpPr>
        <p:spPr>
          <a:xfrm>
            <a:off x="11321950" y="2144261"/>
            <a:ext cx="6147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58ED620-2BD2-4D3E-BF39-07C51DF803A9}"/>
              </a:ext>
            </a:extLst>
          </p:cNvPr>
          <p:cNvSpPr txBox="1"/>
          <p:nvPr/>
        </p:nvSpPr>
        <p:spPr>
          <a:xfrm>
            <a:off x="7159630" y="820901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38DF4FE-73EB-4D4E-ADFF-78805440CE38}"/>
                  </a:ext>
                </a:extLst>
              </p:cNvPr>
              <p:cNvSpPr txBox="1"/>
              <p:nvPr/>
            </p:nvSpPr>
            <p:spPr>
              <a:xfrm>
                <a:off x="2360362" y="5153515"/>
                <a:ext cx="711828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L =</a:t>
                </a:r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-</a:t>
                </a:r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 = 7 km -3 km = 4 km</a:t>
                </a:r>
                <a:endParaRPr lang="ru-RU" sz="40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38DF4FE-73EB-4D4E-ADFF-78805440C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0362" y="5153515"/>
                <a:ext cx="7118286" cy="707886"/>
              </a:xfrm>
              <a:prstGeom prst="rect">
                <a:avLst/>
              </a:prstGeom>
              <a:blipFill>
                <a:blip r:embed="rId4"/>
                <a:stretch>
                  <a:fillRect l="-2997" t="-17094" b="-35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>
            <a:extLst>
              <a:ext uri="{FF2B5EF4-FFF2-40B4-BE49-F238E27FC236}">
                <a16:creationId xmlns:a16="http://schemas.microsoft.com/office/drawing/2014/main" id="{EBDC9C2C-0911-479C-B14A-398DF02B11B2}"/>
              </a:ext>
            </a:extLst>
          </p:cNvPr>
          <p:cNvSpPr txBox="1"/>
          <p:nvPr/>
        </p:nvSpPr>
        <p:spPr>
          <a:xfrm>
            <a:off x="372665" y="6029798"/>
            <a:ext cx="78946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 =  10 km ,     L = 4 km.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F367859A-3A90-4812-8721-4E07FA91BCAD}"/>
              </a:ext>
            </a:extLst>
          </p:cNvPr>
          <p:cNvCxnSpPr/>
          <p:nvPr/>
        </p:nvCxnSpPr>
        <p:spPr>
          <a:xfrm>
            <a:off x="3197225" y="2628534"/>
            <a:ext cx="350520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225DF2D1-F08F-4035-8C61-FD7C86DB5FC9}"/>
              </a:ext>
            </a:extLst>
          </p:cNvPr>
          <p:cNvCxnSpPr>
            <a:cxnSpLocks/>
          </p:cNvCxnSpPr>
          <p:nvPr/>
        </p:nvCxnSpPr>
        <p:spPr>
          <a:xfrm>
            <a:off x="4949825" y="930755"/>
            <a:ext cx="0" cy="3188927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FFD7733-320F-4084-A43F-1A6CA7AAFD30}"/>
              </a:ext>
            </a:extLst>
          </p:cNvPr>
          <p:cNvCxnSpPr/>
          <p:nvPr/>
        </p:nvCxnSpPr>
        <p:spPr>
          <a:xfrm>
            <a:off x="7616825" y="2884854"/>
            <a:ext cx="3959820" cy="0"/>
          </a:xfrm>
          <a:prstGeom prst="line">
            <a:avLst/>
          </a:prstGeom>
          <a:ln w="571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91F81F9F-4957-45A2-869A-0EFFCC2AE27B}"/>
              </a:ext>
            </a:extLst>
          </p:cNvPr>
          <p:cNvCxnSpPr>
            <a:cxnSpLocks/>
          </p:cNvCxnSpPr>
          <p:nvPr/>
        </p:nvCxnSpPr>
        <p:spPr>
          <a:xfrm>
            <a:off x="7616825" y="3420726"/>
            <a:ext cx="380742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B0EB6B52-D729-44D2-BC46-E3B7808D5A60}"/>
              </a:ext>
            </a:extLst>
          </p:cNvPr>
          <p:cNvCxnSpPr>
            <a:cxnSpLocks/>
          </p:cNvCxnSpPr>
          <p:nvPr/>
        </p:nvCxnSpPr>
        <p:spPr>
          <a:xfrm>
            <a:off x="7616825" y="2537071"/>
            <a:ext cx="1827505" cy="0"/>
          </a:xfrm>
          <a:prstGeom prst="line">
            <a:avLst/>
          </a:prstGeom>
          <a:ln w="57150">
            <a:solidFill>
              <a:srgbClr val="0070C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0BF83AC9-ABF1-46FE-9DA2-DFA51BF8A55F}"/>
              </a:ext>
            </a:extLst>
          </p:cNvPr>
          <p:cNvCxnSpPr>
            <a:cxnSpLocks/>
          </p:cNvCxnSpPr>
          <p:nvPr/>
        </p:nvCxnSpPr>
        <p:spPr>
          <a:xfrm flipV="1">
            <a:off x="7616825" y="2237729"/>
            <a:ext cx="1827505" cy="15602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538EE8A8-D011-4679-A07F-4963F85CBEB1}"/>
              </a:ext>
            </a:extLst>
          </p:cNvPr>
          <p:cNvCxnSpPr/>
          <p:nvPr/>
        </p:nvCxnSpPr>
        <p:spPr>
          <a:xfrm>
            <a:off x="7616825" y="1792247"/>
            <a:ext cx="0" cy="17389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6DC945AD-74A1-4020-B28A-A15A53A64E58}"/>
              </a:ext>
            </a:extLst>
          </p:cNvPr>
          <p:cNvCxnSpPr>
            <a:cxnSpLocks/>
          </p:cNvCxnSpPr>
          <p:nvPr/>
        </p:nvCxnSpPr>
        <p:spPr>
          <a:xfrm>
            <a:off x="9444330" y="1748530"/>
            <a:ext cx="0" cy="9783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D438C47E-2BC1-4E28-83D8-97AC82F0D7B6}"/>
              </a:ext>
            </a:extLst>
          </p:cNvPr>
          <p:cNvCxnSpPr>
            <a:cxnSpLocks/>
          </p:cNvCxnSpPr>
          <p:nvPr/>
        </p:nvCxnSpPr>
        <p:spPr>
          <a:xfrm>
            <a:off x="11576645" y="2884854"/>
            <a:ext cx="0" cy="9783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7FB6BDF-F11D-4289-853C-5FB07FA3AAB1}"/>
              </a:ext>
            </a:extLst>
          </p:cNvPr>
          <p:cNvSpPr txBox="1"/>
          <p:nvPr/>
        </p:nvSpPr>
        <p:spPr>
          <a:xfrm rot="16200000">
            <a:off x="4266407" y="1226213"/>
            <a:ext cx="19232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8B2AFFB-CD77-42DE-A03C-F7B7F14D1608}"/>
              </a:ext>
            </a:extLst>
          </p:cNvPr>
          <p:cNvSpPr txBox="1"/>
          <p:nvPr/>
        </p:nvSpPr>
        <p:spPr>
          <a:xfrm>
            <a:off x="5049552" y="2664108"/>
            <a:ext cx="19232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E33D837-0004-4F8B-B3F1-AFAE95039C8C}"/>
              </a:ext>
            </a:extLst>
          </p:cNvPr>
          <p:cNvSpPr txBox="1"/>
          <p:nvPr/>
        </p:nvSpPr>
        <p:spPr>
          <a:xfrm>
            <a:off x="3549703" y="2124452"/>
            <a:ext cx="19232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67D3D21-E96D-4695-89D2-2599306AC56E}"/>
              </a:ext>
            </a:extLst>
          </p:cNvPr>
          <p:cNvSpPr txBox="1"/>
          <p:nvPr/>
        </p:nvSpPr>
        <p:spPr>
          <a:xfrm rot="16200000">
            <a:off x="4026793" y="3243448"/>
            <a:ext cx="13198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</a:rPr>
              <a:t>Janub</a:t>
            </a:r>
            <a:endParaRPr lang="ru-RU" sz="32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EA1FD56-F897-423D-9930-BBFEF70D7A97}"/>
                  </a:ext>
                </a:extLst>
              </p:cNvPr>
              <p:cNvSpPr txBox="1"/>
              <p:nvPr/>
            </p:nvSpPr>
            <p:spPr>
              <a:xfrm>
                <a:off x="8156645" y="1452562"/>
                <a:ext cx="76154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EA1FD56-F897-423D-9930-BBFEF70D7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6645" y="1452562"/>
                <a:ext cx="761547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42D65DFC-EE1E-4EBD-BE20-15E6066178BF}"/>
                  </a:ext>
                </a:extLst>
              </p:cNvPr>
              <p:cNvSpPr txBox="1"/>
              <p:nvPr/>
            </p:nvSpPr>
            <p:spPr>
              <a:xfrm>
                <a:off x="9713551" y="3420726"/>
                <a:ext cx="76154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42D65DFC-EE1E-4EBD-BE20-15E6066178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3551" y="3420726"/>
                <a:ext cx="761547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>
            <a:extLst>
              <a:ext uri="{FF2B5EF4-FFF2-40B4-BE49-F238E27FC236}">
                <a16:creationId xmlns:a16="http://schemas.microsoft.com/office/drawing/2014/main" id="{A94ED398-2465-4DE9-8907-8694F66930E9}"/>
              </a:ext>
            </a:extLst>
          </p:cNvPr>
          <p:cNvSpPr txBox="1"/>
          <p:nvPr/>
        </p:nvSpPr>
        <p:spPr>
          <a:xfrm>
            <a:off x="9478648" y="1651564"/>
            <a:ext cx="6147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8176A40B-B080-4C69-AD2A-3FD512EBCA35}"/>
              </a:ext>
            </a:extLst>
          </p:cNvPr>
          <p:cNvCxnSpPr/>
          <p:nvPr/>
        </p:nvCxnSpPr>
        <p:spPr>
          <a:xfrm flipH="1">
            <a:off x="3197225" y="2628534"/>
            <a:ext cx="175260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668355D3-F59E-47F6-8567-D6BE30085B3C}"/>
              </a:ext>
            </a:extLst>
          </p:cNvPr>
          <p:cNvCxnSpPr>
            <a:cxnSpLocks/>
          </p:cNvCxnSpPr>
          <p:nvPr/>
        </p:nvCxnSpPr>
        <p:spPr>
          <a:xfrm>
            <a:off x="4949825" y="2627183"/>
            <a:ext cx="1827504" cy="1913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797745CF-2E56-40A5-B44A-99C49C6010BB}"/>
                  </a:ext>
                </a:extLst>
              </p:cNvPr>
              <p:cNvSpPr txBox="1"/>
              <p:nvPr/>
            </p:nvSpPr>
            <p:spPr>
              <a:xfrm>
                <a:off x="2360362" y="4386291"/>
                <a:ext cx="838457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7 km + 3 km = 10 km </a:t>
                </a:r>
                <a:endParaRPr lang="ru-RU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797745CF-2E56-40A5-B44A-99C49C6010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0362" y="4386291"/>
                <a:ext cx="8384578" cy="707886"/>
              </a:xfrm>
              <a:prstGeom prst="rect">
                <a:avLst/>
              </a:prstGeom>
              <a:blipFill>
                <a:blip r:embed="rId7"/>
                <a:stretch>
                  <a:fillRect l="-2180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2120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2" grpId="0"/>
      <p:bldP spid="13" grpId="0"/>
      <p:bldP spid="23" grpId="0"/>
      <p:bldP spid="30" grpId="0"/>
      <p:bldP spid="36" grpId="0"/>
      <p:bldP spid="40" grpId="0"/>
      <p:bldP spid="47" grpId="0"/>
      <p:bldP spid="48" grpId="0"/>
      <p:bldP spid="49" grpId="0"/>
      <p:bldP spid="50" grpId="0"/>
      <p:bldP spid="52" grpId="0"/>
      <p:bldP spid="53" grpId="0"/>
      <p:bldP spid="54" grpId="0"/>
      <p:bldP spid="5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7080</TotalTime>
  <Words>454</Words>
  <Application>Microsoft Office PowerPoint</Application>
  <PresentationFormat>Произвольный</PresentationFormat>
  <Paragraphs>94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455</cp:revision>
  <dcterms:created xsi:type="dcterms:W3CDTF">2020-04-13T08:05:16Z</dcterms:created>
  <dcterms:modified xsi:type="dcterms:W3CDTF">2020-09-15T05:30:26Z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