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70" r:id="rId2"/>
    <p:sldId id="608" r:id="rId3"/>
    <p:sldId id="364" r:id="rId4"/>
    <p:sldId id="338" r:id="rId5"/>
    <p:sldId id="661" r:id="rId6"/>
    <p:sldId id="662" r:id="rId7"/>
    <p:sldId id="663" r:id="rId8"/>
    <p:sldId id="583" r:id="rId9"/>
    <p:sldId id="660" r:id="rId10"/>
    <p:sldId id="578" r:id="rId11"/>
    <p:sldId id="664" r:id="rId12"/>
    <p:sldId id="665" r:id="rId13"/>
    <p:sldId id="666" r:id="rId14"/>
    <p:sldId id="667" r:id="rId15"/>
    <p:sldId id="668" r:id="rId16"/>
    <p:sldId id="669" r:id="rId17"/>
    <p:sldId id="670" r:id="rId18"/>
    <p:sldId id="671" r:id="rId19"/>
    <p:sldId id="672" r:id="rId20"/>
    <p:sldId id="673" r:id="rId21"/>
    <p:sldId id="674" r:id="rId22"/>
    <p:sldId id="675" r:id="rId23"/>
    <p:sldId id="676" r:id="rId24"/>
    <p:sldId id="605" r:id="rId25"/>
    <p:sldId id="616" r:id="rId26"/>
    <p:sldId id="625" r:id="rId27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102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0DA09-2C77-4228-92F5-178EC11B578B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6FD30E-00D7-40E5-BDEE-8D220555C55F}">
      <dgm:prSet phldrT="[Текст]" custT="1"/>
      <dgm:spPr/>
      <dgm:t>
        <a:bodyPr/>
        <a:lstStyle/>
        <a:p>
          <a:r>
            <a:rPr lang="en-US" sz="8000" b="1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dirty="0">
            <a:latin typeface="Arial Black" panose="020B0A04020102020204" pitchFamily="34" charset="0"/>
            <a:cs typeface="Arial" panose="020B0604020202020204" pitchFamily="34" charset="0"/>
          </a:endParaRPr>
        </a:p>
      </dgm:t>
    </dgm:pt>
    <dgm:pt modelId="{6C558B29-79DB-459E-9198-7BAAAC266E73}" type="parTrans" cxnId="{9920CFD4-B3F5-465F-B060-B4CA341CE39B}">
      <dgm:prSet/>
      <dgm:spPr/>
      <dgm:t>
        <a:bodyPr/>
        <a:lstStyle/>
        <a:p>
          <a:endParaRPr lang="ru-RU"/>
        </a:p>
      </dgm:t>
    </dgm:pt>
    <dgm:pt modelId="{0473F8E8-FD03-4C0C-98B4-10A9E4FB1DDA}" type="sibTrans" cxnId="{9920CFD4-B3F5-465F-B060-B4CA341CE39B}">
      <dgm:prSet/>
      <dgm:spPr/>
      <dgm:t>
        <a:bodyPr/>
        <a:lstStyle/>
        <a:p>
          <a:endParaRPr lang="ru-RU"/>
        </a:p>
      </dgm:t>
    </dgm:pt>
    <dgm:pt modelId="{34C0CA52-FEC2-4F38-9FE0-E8F50C3915C3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Skalyar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6E6D3-C75C-48C4-96CA-3AC9D30D9B80}" type="parTrans" cxnId="{DAC32B68-9858-4768-ADA7-BDB67692989A}">
      <dgm:prSet/>
      <dgm:spPr/>
      <dgm:t>
        <a:bodyPr/>
        <a:lstStyle/>
        <a:p>
          <a:endParaRPr lang="ru-RU"/>
        </a:p>
      </dgm:t>
    </dgm:pt>
    <dgm:pt modelId="{AFCD8CAB-BF61-4849-A339-5DAA54723C4E}" type="sibTrans" cxnId="{DAC32B68-9858-4768-ADA7-BDB67692989A}">
      <dgm:prSet/>
      <dgm:spPr/>
      <dgm:t>
        <a:bodyPr/>
        <a:lstStyle/>
        <a:p>
          <a:endParaRPr lang="ru-RU"/>
        </a:p>
      </dgm:t>
    </dgm:pt>
    <dgm:pt modelId="{26589AFA-7E13-453B-8BE3-665660AFDC2C}">
      <dgm:prSet phldrT="[Текст]" custT="1"/>
      <dgm:spPr/>
      <dgm:t>
        <a:bodyPr/>
        <a:lstStyle/>
        <a:p>
          <a:r>
            <a:rPr lang="en-US" sz="8800" dirty="0">
              <a:latin typeface="Arial Black" panose="020B0A04020102020204" pitchFamily="34" charset="0"/>
            </a:rPr>
            <a:t>2</a:t>
          </a:r>
          <a:endParaRPr lang="ru-RU" sz="8800" dirty="0">
            <a:latin typeface="Arial Black" panose="020B0A04020102020204" pitchFamily="34" charset="0"/>
          </a:endParaRPr>
        </a:p>
      </dgm:t>
    </dgm:pt>
    <dgm:pt modelId="{674A7B5F-691B-4C0D-A4ED-E940637A97F0}" type="parTrans" cxnId="{200F0757-47EF-479B-842B-F8D0669DC98D}">
      <dgm:prSet/>
      <dgm:spPr/>
      <dgm:t>
        <a:bodyPr/>
        <a:lstStyle/>
        <a:p>
          <a:endParaRPr lang="ru-RU"/>
        </a:p>
      </dgm:t>
    </dgm:pt>
    <dgm:pt modelId="{7B11EF0F-92CF-4EFB-9422-6ABDEF7F71FE}" type="sibTrans" cxnId="{200F0757-47EF-479B-842B-F8D0669DC98D}">
      <dgm:prSet/>
      <dgm:spPr/>
      <dgm:t>
        <a:bodyPr/>
        <a:lstStyle/>
        <a:p>
          <a:endParaRPr lang="ru-RU"/>
        </a:p>
      </dgm:t>
    </dgm:pt>
    <dgm:pt modelId="{ECA60A4A-F73B-4114-84E8-DA015FCA00B0}">
      <dgm:prSet phldrT="[Текст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dirty="0" err="1">
              <a:latin typeface="Arial" panose="020B0604020202020204" pitchFamily="34" charset="0"/>
              <a:cs typeface="Arial" panose="020B0604020202020204" pitchFamily="34" charset="0"/>
            </a:rPr>
            <a:t>Vektor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F5217F-C034-4C7E-8387-7E60B6459840}" type="parTrans" cxnId="{8C6892FF-7634-4D23-9D85-C31467D88C86}">
      <dgm:prSet/>
      <dgm:spPr/>
      <dgm:t>
        <a:bodyPr/>
        <a:lstStyle/>
        <a:p>
          <a:endParaRPr lang="ru-RU"/>
        </a:p>
      </dgm:t>
    </dgm:pt>
    <dgm:pt modelId="{F722016B-48B3-4363-AC7D-917B66098AB5}" type="sibTrans" cxnId="{8C6892FF-7634-4D23-9D85-C31467D88C86}">
      <dgm:prSet/>
      <dgm:spPr/>
      <dgm:t>
        <a:bodyPr/>
        <a:lstStyle/>
        <a:p>
          <a:endParaRPr lang="ru-RU"/>
        </a:p>
      </dgm:t>
    </dgm:pt>
    <dgm:pt modelId="{513B498F-4B9F-449D-8C79-CD0A28C25EB6}" type="pres">
      <dgm:prSet presAssocID="{EEA0DA09-2C77-4228-92F5-178EC11B578B}" presName="linearFlow" presStyleCnt="0">
        <dgm:presLayoutVars>
          <dgm:dir/>
          <dgm:animLvl val="lvl"/>
          <dgm:resizeHandles val="exact"/>
        </dgm:presLayoutVars>
      </dgm:prSet>
      <dgm:spPr/>
    </dgm:pt>
    <dgm:pt modelId="{289F8D8D-26AF-4785-9793-C55C4011E09D}" type="pres">
      <dgm:prSet presAssocID="{126FD30E-00D7-40E5-BDEE-8D220555C55F}" presName="composite" presStyleCnt="0"/>
      <dgm:spPr/>
    </dgm:pt>
    <dgm:pt modelId="{A73F038E-A685-477F-B9EC-5CD0AE402159}" type="pres">
      <dgm:prSet presAssocID="{126FD30E-00D7-40E5-BDEE-8D220555C55F}" presName="parentText" presStyleLbl="alignNode1" presStyleIdx="0" presStyleCnt="2" custLinFactNeighborX="0" custLinFactNeighborY="-370">
        <dgm:presLayoutVars>
          <dgm:chMax val="1"/>
          <dgm:bulletEnabled val="1"/>
        </dgm:presLayoutVars>
      </dgm:prSet>
      <dgm:spPr/>
    </dgm:pt>
    <dgm:pt modelId="{3BD2CF26-884C-42F3-8127-D8B2DF327414}" type="pres">
      <dgm:prSet presAssocID="{126FD30E-00D7-40E5-BDEE-8D220555C55F}" presName="descendantText" presStyleLbl="alignAcc1" presStyleIdx="0" presStyleCnt="2" custLinFactNeighborX="-85" custLinFactNeighborY="2648">
        <dgm:presLayoutVars>
          <dgm:bulletEnabled val="1"/>
        </dgm:presLayoutVars>
      </dgm:prSet>
      <dgm:spPr/>
    </dgm:pt>
    <dgm:pt modelId="{669FDBCE-606B-4C2F-A3F8-BD3C9B144387}" type="pres">
      <dgm:prSet presAssocID="{0473F8E8-FD03-4C0C-98B4-10A9E4FB1DDA}" presName="sp" presStyleCnt="0"/>
      <dgm:spPr/>
    </dgm:pt>
    <dgm:pt modelId="{DC649A5C-13C9-4CEC-A35F-760D6A060555}" type="pres">
      <dgm:prSet presAssocID="{26589AFA-7E13-453B-8BE3-665660AFDC2C}" presName="composite" presStyleCnt="0"/>
      <dgm:spPr/>
    </dgm:pt>
    <dgm:pt modelId="{F41AC1C6-18A7-4958-B3B4-A56E905B1B3C}" type="pres">
      <dgm:prSet presAssocID="{26589AFA-7E13-453B-8BE3-665660AFDC2C}" presName="parentText" presStyleLbl="alignNode1" presStyleIdx="1" presStyleCnt="2" custLinFactNeighborX="-3916" custLinFactNeighborY="0">
        <dgm:presLayoutVars>
          <dgm:chMax val="1"/>
          <dgm:bulletEnabled val="1"/>
        </dgm:presLayoutVars>
      </dgm:prSet>
      <dgm:spPr/>
    </dgm:pt>
    <dgm:pt modelId="{482AE328-CBAA-4EC8-BB04-43C4D8B148D6}" type="pres">
      <dgm:prSet presAssocID="{26589AFA-7E13-453B-8BE3-665660AFDC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DAC32B68-9858-4768-ADA7-BDB67692989A}" srcId="{126FD30E-00D7-40E5-BDEE-8D220555C55F}" destId="{34C0CA52-FEC2-4F38-9FE0-E8F50C3915C3}" srcOrd="0" destOrd="0" parTransId="{EBA6E6D3-C75C-48C4-96CA-3AC9D30D9B80}" sibTransId="{AFCD8CAB-BF61-4849-A339-5DAA54723C4E}"/>
    <dgm:cxn modelId="{2A05FF68-623D-40EE-B6AD-49313576A5C7}" type="presOf" srcId="{ECA60A4A-F73B-4114-84E8-DA015FCA00B0}" destId="{482AE328-CBAA-4EC8-BB04-43C4D8B148D6}" srcOrd="0" destOrd="0" presId="urn:microsoft.com/office/officeart/2005/8/layout/chevron2"/>
    <dgm:cxn modelId="{738F2E70-10B9-43D3-BC7B-804B1A3FF9A0}" type="presOf" srcId="{126FD30E-00D7-40E5-BDEE-8D220555C55F}" destId="{A73F038E-A685-477F-B9EC-5CD0AE402159}" srcOrd="0" destOrd="0" presId="urn:microsoft.com/office/officeart/2005/8/layout/chevron2"/>
    <dgm:cxn modelId="{200F0757-47EF-479B-842B-F8D0669DC98D}" srcId="{EEA0DA09-2C77-4228-92F5-178EC11B578B}" destId="{26589AFA-7E13-453B-8BE3-665660AFDC2C}" srcOrd="1" destOrd="0" parTransId="{674A7B5F-691B-4C0D-A4ED-E940637A97F0}" sibTransId="{7B11EF0F-92CF-4EFB-9422-6ABDEF7F71FE}"/>
    <dgm:cxn modelId="{B81D989B-2155-4DD5-84AD-53C896496D56}" type="presOf" srcId="{26589AFA-7E13-453B-8BE3-665660AFDC2C}" destId="{F41AC1C6-18A7-4958-B3B4-A56E905B1B3C}" srcOrd="0" destOrd="0" presId="urn:microsoft.com/office/officeart/2005/8/layout/chevron2"/>
    <dgm:cxn modelId="{988172CB-A924-4E4B-89A7-C0B1C7CD9D24}" type="presOf" srcId="{EEA0DA09-2C77-4228-92F5-178EC11B578B}" destId="{513B498F-4B9F-449D-8C79-CD0A28C25EB6}" srcOrd="0" destOrd="0" presId="urn:microsoft.com/office/officeart/2005/8/layout/chevron2"/>
    <dgm:cxn modelId="{9920CFD4-B3F5-465F-B060-B4CA341CE39B}" srcId="{EEA0DA09-2C77-4228-92F5-178EC11B578B}" destId="{126FD30E-00D7-40E5-BDEE-8D220555C55F}" srcOrd="0" destOrd="0" parTransId="{6C558B29-79DB-459E-9198-7BAAAC266E73}" sibTransId="{0473F8E8-FD03-4C0C-98B4-10A9E4FB1DDA}"/>
    <dgm:cxn modelId="{BF438BF8-5C26-4AA7-95FD-7743920CCEF0}" type="presOf" srcId="{34C0CA52-FEC2-4F38-9FE0-E8F50C3915C3}" destId="{3BD2CF26-884C-42F3-8127-D8B2DF327414}" srcOrd="0" destOrd="0" presId="urn:microsoft.com/office/officeart/2005/8/layout/chevron2"/>
    <dgm:cxn modelId="{8C6892FF-7634-4D23-9D85-C31467D88C86}" srcId="{26589AFA-7E13-453B-8BE3-665660AFDC2C}" destId="{ECA60A4A-F73B-4114-84E8-DA015FCA00B0}" srcOrd="0" destOrd="0" parTransId="{1DF5217F-C034-4C7E-8387-7E60B6459840}" sibTransId="{F722016B-48B3-4363-AC7D-917B66098AB5}"/>
    <dgm:cxn modelId="{2345F6C6-5958-4790-B466-681BA1E7D568}" type="presParOf" srcId="{513B498F-4B9F-449D-8C79-CD0A28C25EB6}" destId="{289F8D8D-26AF-4785-9793-C55C4011E09D}" srcOrd="0" destOrd="0" presId="urn:microsoft.com/office/officeart/2005/8/layout/chevron2"/>
    <dgm:cxn modelId="{4A950C3E-64E2-482C-BB4F-91702BD2227E}" type="presParOf" srcId="{289F8D8D-26AF-4785-9793-C55C4011E09D}" destId="{A73F038E-A685-477F-B9EC-5CD0AE402159}" srcOrd="0" destOrd="0" presId="urn:microsoft.com/office/officeart/2005/8/layout/chevron2"/>
    <dgm:cxn modelId="{251A8F2B-C98D-4A12-8FFB-E9C45EF919B3}" type="presParOf" srcId="{289F8D8D-26AF-4785-9793-C55C4011E09D}" destId="{3BD2CF26-884C-42F3-8127-D8B2DF327414}" srcOrd="1" destOrd="0" presId="urn:microsoft.com/office/officeart/2005/8/layout/chevron2"/>
    <dgm:cxn modelId="{E981A6E9-E7D0-4101-B316-674D4F074A44}" type="presParOf" srcId="{513B498F-4B9F-449D-8C79-CD0A28C25EB6}" destId="{669FDBCE-606B-4C2F-A3F8-BD3C9B144387}" srcOrd="1" destOrd="0" presId="urn:microsoft.com/office/officeart/2005/8/layout/chevron2"/>
    <dgm:cxn modelId="{0436B14D-9EB7-4697-A0CF-CCF0AB9B3BA5}" type="presParOf" srcId="{513B498F-4B9F-449D-8C79-CD0A28C25EB6}" destId="{DC649A5C-13C9-4CEC-A35F-760D6A060555}" srcOrd="2" destOrd="0" presId="urn:microsoft.com/office/officeart/2005/8/layout/chevron2"/>
    <dgm:cxn modelId="{00E7FAF8-E762-48A0-879A-B842A861E7C7}" type="presParOf" srcId="{DC649A5C-13C9-4CEC-A35F-760D6A060555}" destId="{F41AC1C6-18A7-4958-B3B4-A56E905B1B3C}" srcOrd="0" destOrd="0" presId="urn:microsoft.com/office/officeart/2005/8/layout/chevron2"/>
    <dgm:cxn modelId="{FF5FF7EF-0541-4260-AECA-41624FD4EF67}" type="presParOf" srcId="{DC649A5C-13C9-4CEC-A35F-760D6A060555}" destId="{482AE328-CBAA-4EC8-BB04-43C4D8B148D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Haqiqattan</a:t>
          </a:r>
          <a:r>
            <a:rPr lang="en-US" sz="28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b="1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mavjudligi</a:t>
          </a:r>
          <a:r>
            <a:rPr lang="en-US" sz="28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materiya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ajrajmasligi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cheksizligi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o‘lchamliligi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F038E-A685-477F-B9EC-5CD0AE402159}">
      <dsp:nvSpPr>
        <dsp:cNvPr id="0" name=""/>
        <dsp:cNvSpPr/>
      </dsp:nvSpPr>
      <dsp:spPr>
        <a:xfrm rot="5400000">
          <a:off x="-427453" y="427453"/>
          <a:ext cx="2849691" cy="199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>
              <a:latin typeface="Arial Black" panose="020B0A04020102020204" pitchFamily="34" charset="0"/>
              <a:cs typeface="Arial" panose="020B0604020202020204" pitchFamily="34" charset="0"/>
            </a:rPr>
            <a:t>1</a:t>
          </a:r>
          <a:endParaRPr lang="ru-RU" sz="8000" b="1" kern="1200" dirty="0">
            <a:latin typeface="Arial Black" panose="020B0A04020102020204" pitchFamily="34" charset="0"/>
            <a:cs typeface="Arial" panose="020B0604020202020204" pitchFamily="34" charset="0"/>
          </a:endParaRPr>
        </a:p>
      </dsp:txBody>
      <dsp:txXfrm rot="-5400000">
        <a:off x="1" y="997391"/>
        <a:ext cx="1994784" cy="854907"/>
      </dsp:txXfrm>
    </dsp:sp>
    <dsp:sp modelId="{3BD2CF26-884C-42F3-8127-D8B2DF327414}">
      <dsp:nvSpPr>
        <dsp:cNvPr id="0" name=""/>
        <dsp:cNvSpPr/>
      </dsp:nvSpPr>
      <dsp:spPr>
        <a:xfrm rot="5400000">
          <a:off x="5587559" y="-3545879"/>
          <a:ext cx="1853273" cy="9054215"/>
        </a:xfrm>
        <a:prstGeom prst="round2SameRect">
          <a:avLst/>
        </a:prstGeom>
        <a:solidFill>
          <a:srgbClr val="92D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Skalyar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87089" y="145060"/>
        <a:ext cx="8963746" cy="1672335"/>
      </dsp:txXfrm>
    </dsp:sp>
    <dsp:sp modelId="{F41AC1C6-18A7-4958-B3B4-A56E905B1B3C}">
      <dsp:nvSpPr>
        <dsp:cNvPr id="0" name=""/>
        <dsp:cNvSpPr/>
      </dsp:nvSpPr>
      <dsp:spPr>
        <a:xfrm rot="5400000">
          <a:off x="-427453" y="3001496"/>
          <a:ext cx="2849691" cy="19947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kern="1200" dirty="0">
              <a:latin typeface="Arial Black" panose="020B0A04020102020204" pitchFamily="34" charset="0"/>
            </a:rPr>
            <a:t>2</a:t>
          </a:r>
          <a:endParaRPr lang="ru-RU" sz="8800" kern="1200" dirty="0">
            <a:latin typeface="Arial Black" panose="020B0A04020102020204" pitchFamily="34" charset="0"/>
          </a:endParaRPr>
        </a:p>
      </dsp:txBody>
      <dsp:txXfrm rot="-5400000">
        <a:off x="1" y="3571434"/>
        <a:ext cx="1994784" cy="854907"/>
      </dsp:txXfrm>
    </dsp:sp>
    <dsp:sp modelId="{482AE328-CBAA-4EC8-BB04-43C4D8B148D6}">
      <dsp:nvSpPr>
        <dsp:cNvPr id="0" name=""/>
        <dsp:cNvSpPr/>
      </dsp:nvSpPr>
      <dsp:spPr>
        <a:xfrm rot="5400000">
          <a:off x="5595742" y="-1026915"/>
          <a:ext cx="1852299" cy="9054215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1275" rIns="41275" bIns="4127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65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6500" b="1" kern="1200" dirty="0" err="1">
              <a:latin typeface="Arial" panose="020B0604020202020204" pitchFamily="34" charset="0"/>
              <a:cs typeface="Arial" panose="020B0604020202020204" pitchFamily="34" charset="0"/>
            </a:rPr>
            <a:t>Vektor</a:t>
          </a:r>
          <a:r>
            <a:rPr lang="en-US" sz="6500" b="1" kern="1200" dirty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ru-RU" sz="6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94784" y="2664465"/>
        <a:ext cx="8963793" cy="16714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4670" y="459097"/>
          <a:ext cx="3459652" cy="25870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Haqiqattan</a:t>
          </a:r>
          <a:r>
            <a:rPr lang="en-US" sz="2800" b="1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b="1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mavjudligi</a:t>
          </a:r>
          <a:r>
            <a:rPr lang="en-US" sz="2800" b="1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324" y="837955"/>
        <a:ext cx="2446344" cy="1829288"/>
      </dsp:txXfrm>
    </dsp:sp>
    <dsp:sp modelId="{3A88B582-549C-492B-A3C3-5F242E3027FC}">
      <dsp:nvSpPr>
        <dsp:cNvPr id="0" name=""/>
        <dsp:cNvSpPr/>
      </dsp:nvSpPr>
      <dsp:spPr>
        <a:xfrm>
          <a:off x="2946922" y="459097"/>
          <a:ext cx="3470414" cy="2587004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materiya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ajrajmasligi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152" y="837955"/>
        <a:ext cx="2453954" cy="1829288"/>
      </dsp:txXfrm>
    </dsp:sp>
    <dsp:sp modelId="{44D8455F-464F-4487-B7DD-B4E5CC4C9B22}">
      <dsp:nvSpPr>
        <dsp:cNvPr id="0" name=""/>
        <dsp:cNvSpPr/>
      </dsp:nvSpPr>
      <dsp:spPr>
        <a:xfrm>
          <a:off x="5899936" y="459097"/>
          <a:ext cx="3543161" cy="258700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cheksizligi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8820" y="837955"/>
        <a:ext cx="2505393" cy="1829288"/>
      </dsp:txXfrm>
    </dsp:sp>
    <dsp:sp modelId="{A1D8AE0F-B0FA-4F1D-931F-406B48D3176A}">
      <dsp:nvSpPr>
        <dsp:cNvPr id="0" name=""/>
        <dsp:cNvSpPr/>
      </dsp:nvSpPr>
      <dsp:spPr>
        <a:xfrm>
          <a:off x="8925696" y="459097"/>
          <a:ext cx="3083657" cy="25870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o‘lchamliligi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77287" y="837955"/>
        <a:ext cx="2180475" cy="1829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101120"/>
            <a:ext cx="12047789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3569" y="-105503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49425" y="1233533"/>
            <a:ext cx="9596774" cy="224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SKALYAR VA VEKTOR KATTALIKLAR HAMDA ULAR USTIDA AMALLAR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68728" y="322135"/>
            <a:ext cx="1598573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322135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705893" y="1702291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42EC3B9-B193-404A-9DCC-51862E77B59D}"/>
              </a:ext>
            </a:extLst>
          </p:cNvPr>
          <p:cNvSpPr/>
          <p:nvPr/>
        </p:nvSpPr>
        <p:spPr>
          <a:xfrm>
            <a:off x="631121" y="4889724"/>
            <a:ext cx="727074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4B43D-1C1F-41E4-A581-DAD89B1654B0}"/>
              </a:ext>
            </a:extLst>
          </p:cNvPr>
          <p:cNvSpPr txBox="1"/>
          <p:nvPr/>
        </p:nvSpPr>
        <p:spPr>
          <a:xfrm>
            <a:off x="1358195" y="6051459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78" y="3520202"/>
            <a:ext cx="6661867" cy="257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kern="0" dirty="0">
                <a:latin typeface="Arial" pitchFamily="34" charset="0"/>
                <a:cs typeface="Arial" pitchFamily="34" charset="0"/>
              </a:rPr>
              <a:t>                VEKTOR KATTALIK</a:t>
            </a:r>
            <a:endParaRPr lang="ru-RU" sz="5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B4570F-4183-40CB-BFEC-AFBEFA3D7ACF}"/>
                  </a:ext>
                </a:extLst>
              </p:cNvPr>
              <p:cNvSpPr txBox="1"/>
              <p:nvPr/>
            </p:nvSpPr>
            <p:spPr>
              <a:xfrm>
                <a:off x="963612" y="3072122"/>
                <a:ext cx="2960688" cy="831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𝑭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/>
                  <a:t>= 2 N,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B4570F-4183-40CB-BFEC-AFBEFA3D7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12" y="3072122"/>
                <a:ext cx="2960688" cy="831959"/>
              </a:xfrm>
              <a:prstGeom prst="rect">
                <a:avLst/>
              </a:prstGeom>
              <a:blipFill>
                <a:blip r:embed="rId2"/>
                <a:stretch>
                  <a:fillRect t="-1471" b="-279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57EDA7-086A-4369-B997-DA078FC84757}"/>
                  </a:ext>
                </a:extLst>
              </p:cNvPr>
              <p:cNvSpPr txBox="1"/>
              <p:nvPr/>
            </p:nvSpPr>
            <p:spPr>
              <a:xfrm>
                <a:off x="3666332" y="3049363"/>
                <a:ext cx="3505200" cy="841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𝝑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000" dirty="0"/>
                  <a:t>= 10 m/s,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57EDA7-086A-4369-B997-DA078FC84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32" y="3049363"/>
                <a:ext cx="3505200" cy="841256"/>
              </a:xfrm>
              <a:prstGeom prst="rect">
                <a:avLst/>
              </a:prstGeom>
              <a:blipFill>
                <a:blip r:embed="rId3"/>
                <a:stretch>
                  <a:fillRect t="-725" b="-268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D63F1-2BCA-4CD7-BC87-8E26AF7C648D}"/>
                  </a:ext>
                </a:extLst>
              </p:cNvPr>
              <p:cNvSpPr txBox="1"/>
              <p:nvPr/>
            </p:nvSpPr>
            <p:spPr>
              <a:xfrm>
                <a:off x="7177882" y="3109639"/>
                <a:ext cx="1905000" cy="6787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𝒔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 5 m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94D63F1-2BCA-4CD7-BC87-8E26AF7C6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882" y="3109639"/>
                <a:ext cx="1905000" cy="678776"/>
              </a:xfrm>
              <a:prstGeom prst="rect">
                <a:avLst/>
              </a:prstGeom>
              <a:blipFill>
                <a:blip r:embed="rId4"/>
                <a:stretch>
                  <a:fillRect t="-15315" r="-4473" b="-36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E47EB2-BA62-45FA-90CD-3F106469F61A}"/>
                  </a:ext>
                </a:extLst>
              </p:cNvPr>
              <p:cNvSpPr txBox="1"/>
              <p:nvPr/>
            </p:nvSpPr>
            <p:spPr>
              <a:xfrm>
                <a:off x="979487" y="4119562"/>
                <a:ext cx="8458200" cy="916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/>
                  <a:t>yoki</a:t>
                </a:r>
                <a:r>
                  <a:rPr lang="en-US" sz="4000" dirty="0"/>
                  <a:t>   F = 2 N,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dirty="0"/>
                  <a:t>     s = 5 m</a:t>
                </a:r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E47EB2-BA62-45FA-90CD-3F106469F6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87" y="4119562"/>
                <a:ext cx="8458200" cy="916020"/>
              </a:xfrm>
              <a:prstGeom prst="rect">
                <a:avLst/>
              </a:prstGeom>
              <a:blipFill>
                <a:blip r:embed="rId5"/>
                <a:stretch>
                  <a:fillRect l="-2596" t="-3333" b="-1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F2DE71A-5C89-44DA-8F3F-4C69115D293C}"/>
              </a:ext>
            </a:extLst>
          </p:cNvPr>
          <p:cNvSpPr txBox="1"/>
          <p:nvPr/>
        </p:nvSpPr>
        <p:spPr>
          <a:xfrm>
            <a:off x="225425" y="1068304"/>
            <a:ext cx="114839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ko‘rsatmoqchi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ifodalaymiz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2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VEKTOR KATTALIKLARNI QO‘SHISH 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2DE71A-5C89-44DA-8F3F-4C69115D293C}"/>
                  </a:ext>
                </a:extLst>
              </p:cNvPr>
              <p:cNvSpPr txBox="1"/>
              <p:nvPr/>
            </p:nvSpPr>
            <p:spPr>
              <a:xfrm>
                <a:off x="350837" y="835965"/>
                <a:ext cx="11483975" cy="3785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Anhorning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nuqtasidan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suzib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o‘tmoqchi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suzuvchining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chiqaylik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Suzuvchi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 nuqta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suzmoqda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lekin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daryo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oqimi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ta’sirida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u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narigi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qirg‘oqning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nuqtasiga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F2DE71A-5C89-44DA-8F3F-4C69115D2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7" y="835965"/>
                <a:ext cx="11483975" cy="3785652"/>
              </a:xfrm>
              <a:prstGeom prst="rect">
                <a:avLst/>
              </a:prstGeom>
              <a:blipFill>
                <a:blip r:embed="rId2"/>
                <a:stretch>
                  <a:fillRect l="-1912" t="-2899" r="-1912" b="-59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3502025" y="4576762"/>
                <a:ext cx="4413251" cy="79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2025" y="4576762"/>
                <a:ext cx="4413251" cy="791883"/>
              </a:xfrm>
              <a:prstGeom prst="rect">
                <a:avLst/>
              </a:prstGeom>
              <a:blipFill>
                <a:blip r:embed="rId3"/>
                <a:stretch>
                  <a:fillRect t="-3077" b="-32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0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VEKTOR KATTALIKLARNI QO‘SHISH 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6826647" y="4135230"/>
                <a:ext cx="4413251" cy="78662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647" y="4135230"/>
                <a:ext cx="4413251" cy="786626"/>
              </a:xfrm>
              <a:prstGeom prst="rect">
                <a:avLst/>
              </a:prstGeom>
              <a:blipFill>
                <a:blip r:embed="rId2"/>
                <a:stretch>
                  <a:fillRect t="-1481" b="-2888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Блок-схема: сохраненные данные 3">
            <a:extLst>
              <a:ext uri="{FF2B5EF4-FFF2-40B4-BE49-F238E27FC236}">
                <a16:creationId xmlns:a16="http://schemas.microsoft.com/office/drawing/2014/main" id="{F97986BA-A5DC-4810-A357-486214E155DB}"/>
              </a:ext>
            </a:extLst>
          </p:cNvPr>
          <p:cNvSpPr/>
          <p:nvPr/>
        </p:nvSpPr>
        <p:spPr>
          <a:xfrm>
            <a:off x="1692631" y="659074"/>
            <a:ext cx="4419601" cy="6019800"/>
          </a:xfrm>
          <a:prstGeom prst="flowChartOnlineStorag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CF9B4D7-D134-490A-AF4E-A5D972FE521C}"/>
              </a:ext>
            </a:extLst>
          </p:cNvPr>
          <p:cNvSpPr/>
          <p:nvPr/>
        </p:nvSpPr>
        <p:spPr>
          <a:xfrm>
            <a:off x="1485899" y="4494429"/>
            <a:ext cx="374651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CD9606C-2708-4EBB-8B2E-E78C8B2D20CB}"/>
              </a:ext>
            </a:extLst>
          </p:cNvPr>
          <p:cNvSpPr/>
          <p:nvPr/>
        </p:nvSpPr>
        <p:spPr>
          <a:xfrm>
            <a:off x="5102225" y="4494429"/>
            <a:ext cx="374651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682663E-1B72-49AD-81F2-9874904691B0}"/>
              </a:ext>
            </a:extLst>
          </p:cNvPr>
          <p:cNvSpPr/>
          <p:nvPr/>
        </p:nvSpPr>
        <p:spPr>
          <a:xfrm>
            <a:off x="5148348" y="2826381"/>
            <a:ext cx="374651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2ECB5-A979-4A20-9488-80491A4BDD3C}"/>
              </a:ext>
            </a:extLst>
          </p:cNvPr>
          <p:cNvSpPr txBox="1"/>
          <p:nvPr/>
        </p:nvSpPr>
        <p:spPr>
          <a:xfrm>
            <a:off x="945752" y="3776662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3EDE7-C73B-40CD-BCDB-C0554843DC6F}"/>
              </a:ext>
            </a:extLst>
          </p:cNvPr>
          <p:cNvSpPr txBox="1"/>
          <p:nvPr/>
        </p:nvSpPr>
        <p:spPr>
          <a:xfrm>
            <a:off x="5673328" y="3968053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6F733-BE14-41DF-B576-8A3868882BD2}"/>
              </a:ext>
            </a:extLst>
          </p:cNvPr>
          <p:cNvSpPr txBox="1"/>
          <p:nvPr/>
        </p:nvSpPr>
        <p:spPr>
          <a:xfrm>
            <a:off x="5552679" y="2356411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>
            <a:off x="1793532" y="4580648"/>
            <a:ext cx="3463228" cy="354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1540765" y="2900037"/>
            <a:ext cx="3865368" cy="17244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1694654" y="2761903"/>
            <a:ext cx="68064" cy="181414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B19E552-8DD4-4463-BBAB-4E464816AE0E}"/>
              </a:ext>
            </a:extLst>
          </p:cNvPr>
          <p:cNvCxnSpPr>
            <a:cxnSpLocks/>
          </p:cNvCxnSpPr>
          <p:nvPr/>
        </p:nvCxnSpPr>
        <p:spPr>
          <a:xfrm flipV="1">
            <a:off x="5275263" y="2832687"/>
            <a:ext cx="68064" cy="1814142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1384DFC-2A3F-4067-9562-34E79ACD635A}"/>
              </a:ext>
            </a:extLst>
          </p:cNvPr>
          <p:cNvCxnSpPr>
            <a:cxnSpLocks/>
          </p:cNvCxnSpPr>
          <p:nvPr/>
        </p:nvCxnSpPr>
        <p:spPr>
          <a:xfrm>
            <a:off x="1817582" y="2852902"/>
            <a:ext cx="3463228" cy="35484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A456871-A8EF-46C5-9B39-25021E990953}"/>
              </a:ext>
            </a:extLst>
          </p:cNvPr>
          <p:cNvCxnSpPr>
            <a:cxnSpLocks/>
          </p:cNvCxnSpPr>
          <p:nvPr/>
        </p:nvCxnSpPr>
        <p:spPr>
          <a:xfrm>
            <a:off x="2740025" y="4497846"/>
            <a:ext cx="0" cy="236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2C2F9446-4E86-4683-AEB6-745C83897FDC}"/>
              </a:ext>
            </a:extLst>
          </p:cNvPr>
          <p:cNvCxnSpPr>
            <a:cxnSpLocks/>
          </p:cNvCxnSpPr>
          <p:nvPr/>
        </p:nvCxnSpPr>
        <p:spPr>
          <a:xfrm flipH="1">
            <a:off x="3469723" y="4461858"/>
            <a:ext cx="7452" cy="278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EF68A267-DF02-4068-BFFD-13CFB79A0ADD}"/>
              </a:ext>
            </a:extLst>
          </p:cNvPr>
          <p:cNvCxnSpPr>
            <a:cxnSpLocks/>
          </p:cNvCxnSpPr>
          <p:nvPr/>
        </p:nvCxnSpPr>
        <p:spPr>
          <a:xfrm>
            <a:off x="4345629" y="4524547"/>
            <a:ext cx="0" cy="236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A5455FFD-AA02-4829-9CC9-92B340C7AFE1}"/>
              </a:ext>
            </a:extLst>
          </p:cNvPr>
          <p:cNvCxnSpPr>
            <a:cxnSpLocks/>
          </p:cNvCxnSpPr>
          <p:nvPr/>
        </p:nvCxnSpPr>
        <p:spPr>
          <a:xfrm>
            <a:off x="2556799" y="4026807"/>
            <a:ext cx="152400" cy="217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813297D-61EE-471B-AC0F-63567B08F3A3}"/>
              </a:ext>
            </a:extLst>
          </p:cNvPr>
          <p:cNvCxnSpPr>
            <a:cxnSpLocks/>
          </p:cNvCxnSpPr>
          <p:nvPr/>
        </p:nvCxnSpPr>
        <p:spPr>
          <a:xfrm>
            <a:off x="1587000" y="4026807"/>
            <a:ext cx="2833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2FDC796E-C5EE-4FB1-8162-436664B6536D}"/>
              </a:ext>
            </a:extLst>
          </p:cNvPr>
          <p:cNvCxnSpPr>
            <a:cxnSpLocks/>
          </p:cNvCxnSpPr>
          <p:nvPr/>
        </p:nvCxnSpPr>
        <p:spPr>
          <a:xfrm>
            <a:off x="1584929" y="3493797"/>
            <a:ext cx="2833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61C6475A-8664-4525-AD03-6869AB028EAD}"/>
              </a:ext>
            </a:extLst>
          </p:cNvPr>
          <p:cNvCxnSpPr>
            <a:cxnSpLocks/>
          </p:cNvCxnSpPr>
          <p:nvPr/>
        </p:nvCxnSpPr>
        <p:spPr>
          <a:xfrm>
            <a:off x="3226933" y="3762274"/>
            <a:ext cx="152400" cy="217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2404298C-C53C-4DB2-A7B7-FC0F553604B6}"/>
              </a:ext>
            </a:extLst>
          </p:cNvPr>
          <p:cNvCxnSpPr>
            <a:cxnSpLocks/>
          </p:cNvCxnSpPr>
          <p:nvPr/>
        </p:nvCxnSpPr>
        <p:spPr>
          <a:xfrm>
            <a:off x="3949005" y="3438934"/>
            <a:ext cx="152400" cy="217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A0BF4258-9BB7-4924-8C62-9FE2F58530CF}"/>
              </a:ext>
            </a:extLst>
          </p:cNvPr>
          <p:cNvCxnSpPr>
            <a:cxnSpLocks/>
          </p:cNvCxnSpPr>
          <p:nvPr/>
        </p:nvCxnSpPr>
        <p:spPr>
          <a:xfrm>
            <a:off x="4540235" y="3121572"/>
            <a:ext cx="152400" cy="2170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5088873-158D-4F05-98F0-C2A812CD0289}"/>
              </a:ext>
            </a:extLst>
          </p:cNvPr>
          <p:cNvSpPr txBox="1"/>
          <p:nvPr/>
        </p:nvSpPr>
        <p:spPr>
          <a:xfrm>
            <a:off x="6528800" y="720879"/>
            <a:ext cx="56292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m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m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m + 3 m = 7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5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6F94F9E-243F-4463-B347-0B76CB4910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10" b="41890"/>
          <a:stretch/>
        </p:blipFill>
        <p:spPr>
          <a:xfrm>
            <a:off x="1499963" y="4224210"/>
            <a:ext cx="1040127" cy="3328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FC9AA3-1299-4100-89C2-A3AD3CBA1974}"/>
                  </a:ext>
                </a:extLst>
              </p:cNvPr>
              <p:cNvSpPr txBox="1"/>
              <p:nvPr/>
            </p:nvSpPr>
            <p:spPr>
              <a:xfrm>
                <a:off x="4758486" y="4707008"/>
                <a:ext cx="844567" cy="72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FC9AA3-1299-4100-89C2-A3AD3CBA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486" y="4707008"/>
                <a:ext cx="844567" cy="721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09516F-5C5D-4097-B071-84DBBF2C1CDA}"/>
                  </a:ext>
                </a:extLst>
              </p:cNvPr>
              <p:cNvSpPr txBox="1"/>
              <p:nvPr/>
            </p:nvSpPr>
            <p:spPr>
              <a:xfrm>
                <a:off x="1737786" y="1949402"/>
                <a:ext cx="844567" cy="72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E09516F-5C5D-4097-B071-84DBBF2C1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86" y="1949402"/>
                <a:ext cx="844567" cy="721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87C120-C7F9-4EB8-ABA5-2DD07A18FA7D}"/>
                  </a:ext>
                </a:extLst>
              </p:cNvPr>
              <p:cNvSpPr txBox="1"/>
              <p:nvPr/>
            </p:nvSpPr>
            <p:spPr>
              <a:xfrm>
                <a:off x="4599609" y="2019940"/>
                <a:ext cx="844567" cy="721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𝝑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087C120-C7F9-4EB8-ABA5-2DD07A18F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609" y="2019940"/>
                <a:ext cx="844567" cy="721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4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77E-6 -1.81366E-6 L 0.11946 -1.81366E-6 C 0.173 -1.81366E-6 0.23957 -0.05314 0.23957 -0.09588 L 0.23957 -0.1906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2" y="-9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777B41-E1CC-4E03-AA26-663E5BBC6D80}"/>
              </a:ext>
            </a:extLst>
          </p:cNvPr>
          <p:cNvSpPr/>
          <p:nvPr/>
        </p:nvSpPr>
        <p:spPr>
          <a:xfrm>
            <a:off x="474422" y="1526751"/>
            <a:ext cx="5629275" cy="3124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VEKTOR KATTALIKLARNI QO‘SHISH 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6931025" y="1371616"/>
                <a:ext cx="4413251" cy="78662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025" y="1371616"/>
                <a:ext cx="4413251" cy="786626"/>
              </a:xfrm>
              <a:prstGeom prst="rect">
                <a:avLst/>
              </a:prstGeom>
              <a:blipFill>
                <a:blip r:embed="rId2"/>
                <a:stretch>
                  <a:fillRect t="-1481" b="-2888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82ECB5-A979-4A20-9488-80491A4BDD3C}"/>
              </a:ext>
            </a:extLst>
          </p:cNvPr>
          <p:cNvSpPr txBox="1"/>
          <p:nvPr/>
        </p:nvSpPr>
        <p:spPr>
          <a:xfrm>
            <a:off x="5569896" y="4810208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3EDE7-C73B-40CD-BCDB-C0554843DC6F}"/>
              </a:ext>
            </a:extLst>
          </p:cNvPr>
          <p:cNvSpPr txBox="1"/>
          <p:nvPr/>
        </p:nvSpPr>
        <p:spPr>
          <a:xfrm>
            <a:off x="110686" y="4704037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6F733-BE14-41DF-B576-8A3868882BD2}"/>
              </a:ext>
            </a:extLst>
          </p:cNvPr>
          <p:cNvSpPr txBox="1"/>
          <p:nvPr/>
        </p:nvSpPr>
        <p:spPr>
          <a:xfrm>
            <a:off x="124763" y="599318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H="1" flipV="1">
            <a:off x="312045" y="4704038"/>
            <a:ext cx="5475980" cy="102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 flipV="1">
            <a:off x="426057" y="1381902"/>
            <a:ext cx="1866628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356357" y="1307205"/>
            <a:ext cx="15486" cy="350300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DA6209F-F21E-4698-B13C-213835521C13}"/>
              </a:ext>
            </a:extLst>
          </p:cNvPr>
          <p:cNvSpPr txBox="1"/>
          <p:nvPr/>
        </p:nvSpPr>
        <p:spPr>
          <a:xfrm>
            <a:off x="2110949" y="604655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3F5EA7D-7B71-4DA3-8F2D-1EB002132431}"/>
              </a:ext>
            </a:extLst>
          </p:cNvPr>
          <p:cNvCxnSpPr>
            <a:cxnSpLocks/>
          </p:cNvCxnSpPr>
          <p:nvPr/>
        </p:nvCxnSpPr>
        <p:spPr>
          <a:xfrm flipH="1" flipV="1">
            <a:off x="312045" y="1371616"/>
            <a:ext cx="5475980" cy="333242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987F8FB4-7E64-451E-802D-42F1882D8732}"/>
              </a:ext>
            </a:extLst>
          </p:cNvPr>
          <p:cNvCxnSpPr>
            <a:cxnSpLocks/>
          </p:cNvCxnSpPr>
          <p:nvPr/>
        </p:nvCxnSpPr>
        <p:spPr>
          <a:xfrm flipH="1" flipV="1">
            <a:off x="2110950" y="1392191"/>
            <a:ext cx="3677075" cy="332213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4781955-9519-4D06-95BB-4975EB518464}"/>
                  </a:ext>
                </a:extLst>
              </p:cNvPr>
              <p:cNvSpPr txBox="1"/>
              <p:nvPr/>
            </p:nvSpPr>
            <p:spPr>
              <a:xfrm>
                <a:off x="6860990" y="2750332"/>
                <a:ext cx="4413251" cy="78662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4781955-9519-4D06-95BB-4975EB518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990" y="2750332"/>
                <a:ext cx="4413251" cy="786626"/>
              </a:xfrm>
              <a:prstGeom prst="rect">
                <a:avLst/>
              </a:prstGeom>
              <a:blipFill>
                <a:blip r:embed="rId3"/>
                <a:stretch>
                  <a:fillRect t="-1481" b="-2888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D8A2-64D3-4913-9808-3CF6BEC5445F}"/>
                  </a:ext>
                </a:extLst>
              </p:cNvPr>
              <p:cNvSpPr txBox="1"/>
              <p:nvPr/>
            </p:nvSpPr>
            <p:spPr>
              <a:xfrm>
                <a:off x="6665980" y="4242984"/>
                <a:ext cx="5213975" cy="78662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000" b="1" dirty="0"/>
                  <a:t> +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000" b="1" dirty="0"/>
                  <a:t>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D8A2-64D3-4913-9808-3CF6BEC5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980" y="4242984"/>
                <a:ext cx="5213975" cy="786626"/>
              </a:xfrm>
              <a:prstGeom prst="rect">
                <a:avLst/>
              </a:prstGeom>
              <a:blipFill>
                <a:blip r:embed="rId4"/>
                <a:stretch>
                  <a:fillRect t="-1481" b="-2888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0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b="1" dirty="0"/>
                  <a:t>  VEKTORLARNI QO‘SHISH</a:t>
                </a:r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blipFill>
                <a:blip r:embed="rId2"/>
                <a:stretch>
                  <a:fillRect t="-21600" b="-4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6848012" y="1431396"/>
                <a:ext cx="4413251" cy="7078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012" y="1431396"/>
                <a:ext cx="4413251" cy="707886"/>
              </a:xfrm>
              <a:prstGeom prst="rect">
                <a:avLst/>
              </a:prstGeom>
              <a:blipFill>
                <a:blip r:embed="rId3"/>
                <a:stretch>
                  <a:fillRect t="-12295" b="-319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182ECB5-A979-4A20-9488-80491A4BDD3C}"/>
              </a:ext>
            </a:extLst>
          </p:cNvPr>
          <p:cNvSpPr txBox="1"/>
          <p:nvPr/>
        </p:nvSpPr>
        <p:spPr>
          <a:xfrm>
            <a:off x="301625" y="4959361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03EDE7-C73B-40CD-BCDB-C0554843DC6F}"/>
              </a:ext>
            </a:extLst>
          </p:cNvPr>
          <p:cNvSpPr txBox="1"/>
          <p:nvPr/>
        </p:nvSpPr>
        <p:spPr>
          <a:xfrm>
            <a:off x="1634644" y="919162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B6F733-BE14-41DF-B576-8A3868882BD2}"/>
              </a:ext>
            </a:extLst>
          </p:cNvPr>
          <p:cNvSpPr txBox="1"/>
          <p:nvPr/>
        </p:nvSpPr>
        <p:spPr>
          <a:xfrm>
            <a:off x="5238252" y="1341598"/>
            <a:ext cx="7274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939589" y="1875138"/>
            <a:ext cx="4398051" cy="29715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>
            <a:off x="1811693" y="1695541"/>
            <a:ext cx="3491022" cy="1795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958146" y="1666418"/>
            <a:ext cx="885622" cy="31802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4147529" y="3450376"/>
            <a:ext cx="7582748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qoidasi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E991C8-E7B4-40BA-ACE8-6E1956917E65}"/>
                  </a:ext>
                </a:extLst>
              </p:cNvPr>
              <p:cNvSpPr txBox="1"/>
              <p:nvPr/>
            </p:nvSpPr>
            <p:spPr>
              <a:xfrm>
                <a:off x="483626" y="2581544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E991C8-E7B4-40BA-ACE8-6E1956917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6" y="2581544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0699DC-BC6D-42BA-8675-089205BB7A07}"/>
                  </a:ext>
                </a:extLst>
              </p:cNvPr>
              <p:cNvSpPr txBox="1"/>
              <p:nvPr/>
            </p:nvSpPr>
            <p:spPr>
              <a:xfrm>
                <a:off x="3338473" y="971084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70699DC-BC6D-42BA-8675-089205BB7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73" y="971084"/>
                <a:ext cx="84456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3175039" y="3427994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39" y="3427994"/>
                <a:ext cx="84456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3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/>
      <p:bldP spid="59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/>
              <a:t>      VEKTORLARNI QO‘SHISH QOIDASI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493710" y="1223962"/>
            <a:ext cx="11198225" cy="3170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oxiriga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64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/>
                  <a:t>  VEKTORLARNING YIG‘INDISI</a:t>
                </a:r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blipFill>
                <a:blip r:embed="rId2"/>
                <a:stretch>
                  <a:fillRect t="-14400" b="-54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8656794" y="2006263"/>
                <a:ext cx="3048000" cy="7993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794" y="2006263"/>
                <a:ext cx="3048000" cy="799386"/>
              </a:xfrm>
              <a:prstGeom prst="rect">
                <a:avLst/>
              </a:prstGeom>
              <a:blipFill>
                <a:blip r:embed="rId3"/>
                <a:stretch>
                  <a:fillRect b="-291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1393943" y="1554437"/>
            <a:ext cx="5537082" cy="14594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>
            <a:off x="1416168" y="2999559"/>
            <a:ext cx="4028840" cy="4904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310199" y="1238715"/>
            <a:ext cx="1460035" cy="19828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565029" y="3957837"/>
            <a:ext cx="10326602" cy="193899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chiziq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yo‘nalishinigina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472075" y="1554437"/>
                <a:ext cx="844567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5" y="1554437"/>
                <a:ext cx="844567" cy="7287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/>
              <p:nvPr/>
            </p:nvSpPr>
            <p:spPr>
              <a:xfrm>
                <a:off x="3620362" y="2591680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62" y="2591680"/>
                <a:ext cx="84456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/>
              <p:nvPr/>
            </p:nvSpPr>
            <p:spPr>
              <a:xfrm>
                <a:off x="4799575" y="1301924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75" y="1301924"/>
                <a:ext cx="84456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7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756E-6 4.43238E-7 L 0.43916 0.03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1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1511E-7 -3.39213E-6 L 0.41467 0.042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7" y="2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2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/>
              <a:t>      VEKTORLARNI AYIRISH QOIDASI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493712" y="1223962"/>
            <a:ext cx="11198225" cy="317009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ayirish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boshlari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nuqtaga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yo‘nalgan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ayirmasi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9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        </m:t>
                    </m:r>
                    <m:acc>
                      <m:accPr>
                        <m:chr m:val="⃗"/>
                        <m:ctrlPr>
                          <a:rPr lang="ru-RU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𝐯𝐚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800" b="1" dirty="0"/>
                  <a:t>  VEKTORLARNING AYIRMASI</a:t>
                </a:r>
                <a:endParaRPr lang="ru-RU" sz="48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85650" cy="737157"/>
              </a:xfrm>
              <a:prstGeom prst="rect">
                <a:avLst/>
              </a:prstGeom>
              <a:blipFill>
                <a:blip r:embed="rId2"/>
                <a:stretch>
                  <a:fillRect t="-21600" b="-472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8493477" y="1619591"/>
                <a:ext cx="3048000" cy="7993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000" b="1" dirty="0"/>
                  <a:t>  -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000" b="1" dirty="0"/>
                  <a:t>  =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477" y="1619591"/>
                <a:ext cx="3048000" cy="799386"/>
              </a:xfrm>
              <a:prstGeom prst="rect">
                <a:avLst/>
              </a:prstGeom>
              <a:blipFill>
                <a:blip r:embed="rId3"/>
                <a:stretch>
                  <a:fillRect b="-291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1393943" y="1158684"/>
            <a:ext cx="5537082" cy="14594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>
            <a:off x="1416168" y="2603806"/>
            <a:ext cx="4028840" cy="4904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310199" y="842962"/>
            <a:ext cx="1460035" cy="198288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547627" y="3332532"/>
            <a:ext cx="11090396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vektorlarni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ayirishda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chiziqning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o‘zgartirmagan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oxiri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joylashtirilishiga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472075" y="1158684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5" y="1158684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/>
              <p:nvPr/>
            </p:nvSpPr>
            <p:spPr>
              <a:xfrm>
                <a:off x="3620362" y="2195927"/>
                <a:ext cx="844567" cy="7287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362" y="2195927"/>
                <a:ext cx="844567" cy="728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/>
              <p:nvPr/>
            </p:nvSpPr>
            <p:spPr>
              <a:xfrm>
                <a:off x="4799575" y="906171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380EAE3-BAEE-4B47-8137-E0100CF2A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575" y="906171"/>
                <a:ext cx="84456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6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756E-6 -5.02035E-7 L 0.43916 0.037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2" y="18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01511E-7 -4.02985E-6 L 0.41467 0.042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27" y="2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24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/>
              <a:t>     VEKTOR KATTALIKLARNI KO‘PAYTIRISH</a:t>
            </a:r>
            <a:endParaRPr lang="ru-RU" sz="4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/>
              <p:nvPr/>
            </p:nvSpPr>
            <p:spPr>
              <a:xfrm>
                <a:off x="7356016" y="1585341"/>
                <a:ext cx="4416296" cy="707886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000" b="1" dirty="0"/>
                  <a:t>  +  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000" b="1" dirty="0"/>
                  <a:t> +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4000" b="1" dirty="0"/>
                  <a:t>  = 3</a:t>
                </a:r>
                <a:r>
                  <a:rPr lang="ru-RU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080816B-D6B0-432C-8387-6F8E813A2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016" y="1585341"/>
                <a:ext cx="4416296" cy="707886"/>
              </a:xfrm>
              <a:prstGeom prst="rect">
                <a:avLst/>
              </a:prstGeom>
              <a:blipFill>
                <a:blip r:embed="rId2"/>
                <a:stretch>
                  <a:fillRect t="-12295" b="-319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377825" y="2293227"/>
            <a:ext cx="1956783" cy="47654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587201" y="3740777"/>
            <a:ext cx="11090396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ko‘paytirilsa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6F175A1-D5DC-434B-A983-94B7D5C50D9C}"/>
              </a:ext>
            </a:extLst>
          </p:cNvPr>
          <p:cNvCxnSpPr>
            <a:cxnSpLocks/>
          </p:cNvCxnSpPr>
          <p:nvPr/>
        </p:nvCxnSpPr>
        <p:spPr>
          <a:xfrm flipV="1">
            <a:off x="228729" y="2162797"/>
            <a:ext cx="5794894" cy="147043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CF2FF39-2759-41FB-81BA-1B8FEE5E4D87}"/>
              </a:ext>
            </a:extLst>
          </p:cNvPr>
          <p:cNvCxnSpPr>
            <a:cxnSpLocks/>
          </p:cNvCxnSpPr>
          <p:nvPr/>
        </p:nvCxnSpPr>
        <p:spPr>
          <a:xfrm flipV="1">
            <a:off x="2298752" y="1816682"/>
            <a:ext cx="1956783" cy="4765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ECCF314-BA9D-4472-B773-182DDDFA5E1C}"/>
              </a:ext>
            </a:extLst>
          </p:cNvPr>
          <p:cNvCxnSpPr>
            <a:cxnSpLocks/>
          </p:cNvCxnSpPr>
          <p:nvPr/>
        </p:nvCxnSpPr>
        <p:spPr>
          <a:xfrm flipV="1">
            <a:off x="4175616" y="1376362"/>
            <a:ext cx="1956783" cy="476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AE0078-A36F-4147-A91A-DEB3832007BC}"/>
                  </a:ext>
                </a:extLst>
              </p:cNvPr>
              <p:cNvSpPr txBox="1"/>
              <p:nvPr/>
            </p:nvSpPr>
            <p:spPr>
              <a:xfrm>
                <a:off x="651754" y="1885168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AE0078-A36F-4147-A91A-DEB38320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54" y="1885168"/>
                <a:ext cx="8445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331A9-D00C-4E9F-B22E-680DBE129E1A}"/>
                  </a:ext>
                </a:extLst>
              </p:cNvPr>
              <p:cNvSpPr txBox="1"/>
              <p:nvPr/>
            </p:nvSpPr>
            <p:spPr>
              <a:xfrm>
                <a:off x="4303380" y="985717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331A9-D00C-4E9F-B22E-680DBE12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380" y="985717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8D2F56-0FD8-4EA3-862B-A77524441D03}"/>
                  </a:ext>
                </a:extLst>
              </p:cNvPr>
              <p:cNvSpPr txBox="1"/>
              <p:nvPr/>
            </p:nvSpPr>
            <p:spPr>
              <a:xfrm>
                <a:off x="2713755" y="1381507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8D2F56-0FD8-4EA3-862B-A77524441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755" y="1381507"/>
                <a:ext cx="84456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F16333-9DD1-4AD6-9B3A-F46B965F6480}"/>
                  </a:ext>
                </a:extLst>
              </p:cNvPr>
              <p:cNvSpPr txBox="1"/>
              <p:nvPr/>
            </p:nvSpPr>
            <p:spPr>
              <a:xfrm>
                <a:off x="3564672" y="2804202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3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F16333-9DD1-4AD6-9B3A-F46B965F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672" y="2804202"/>
                <a:ext cx="844567" cy="646331"/>
              </a:xfrm>
              <a:prstGeom prst="rect">
                <a:avLst/>
              </a:prstGeom>
              <a:blipFill>
                <a:blip r:embed="rId6"/>
                <a:stretch>
                  <a:fillRect l="-22464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77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9" grpId="0" animBg="1"/>
      <p:bldP spid="25" grpId="0"/>
      <p:bldP spid="26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47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43371D5-929E-4948-ABD3-A72BF6B530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292329"/>
              </p:ext>
            </p:extLst>
          </p:nvPr>
        </p:nvGraphicFramePr>
        <p:xfrm>
          <a:off x="682625" y="1452562"/>
          <a:ext cx="11049000" cy="542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705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6F175A1-D5DC-434B-A983-94B7D5C50D9C}"/>
              </a:ext>
            </a:extLst>
          </p:cNvPr>
          <p:cNvCxnSpPr>
            <a:cxnSpLocks/>
          </p:cNvCxnSpPr>
          <p:nvPr/>
        </p:nvCxnSpPr>
        <p:spPr>
          <a:xfrm flipV="1">
            <a:off x="427541" y="1039757"/>
            <a:ext cx="5794894" cy="147043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/>
              <a:t>         VEKTOR KATTALIKLARNI BO‘LISH</a:t>
            </a:r>
            <a:endParaRPr lang="ru-RU" sz="48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474308" y="2018231"/>
            <a:ext cx="1956783" cy="47654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D17D8A2-64D3-4913-9808-3CF6BEC5445F}"/>
              </a:ext>
            </a:extLst>
          </p:cNvPr>
          <p:cNvSpPr txBox="1"/>
          <p:nvPr/>
        </p:nvSpPr>
        <p:spPr>
          <a:xfrm>
            <a:off x="547627" y="3012117"/>
            <a:ext cx="11090396" cy="175432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songa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kamayadi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o‘zgarmaydi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CF2FF39-2759-41FB-81BA-1B8FEE5E4D87}"/>
              </a:ext>
            </a:extLst>
          </p:cNvPr>
          <p:cNvCxnSpPr>
            <a:cxnSpLocks/>
          </p:cNvCxnSpPr>
          <p:nvPr/>
        </p:nvCxnSpPr>
        <p:spPr>
          <a:xfrm flipV="1">
            <a:off x="2346597" y="1541686"/>
            <a:ext cx="1956783" cy="47654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ECCF314-BA9D-4472-B773-182DDDFA5E1C}"/>
              </a:ext>
            </a:extLst>
          </p:cNvPr>
          <p:cNvCxnSpPr>
            <a:cxnSpLocks/>
          </p:cNvCxnSpPr>
          <p:nvPr/>
        </p:nvCxnSpPr>
        <p:spPr>
          <a:xfrm flipV="1">
            <a:off x="4246179" y="1053718"/>
            <a:ext cx="1956783" cy="4765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AE0078-A36F-4147-A91A-DEB3832007BC}"/>
                  </a:ext>
                </a:extLst>
              </p:cNvPr>
              <p:cNvSpPr txBox="1"/>
              <p:nvPr/>
            </p:nvSpPr>
            <p:spPr>
              <a:xfrm>
                <a:off x="790732" y="1592635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8AE0078-A36F-4147-A91A-DEB38320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732" y="1592635"/>
                <a:ext cx="84456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331A9-D00C-4E9F-B22E-680DBE129E1A}"/>
                  </a:ext>
                </a:extLst>
              </p:cNvPr>
              <p:cNvSpPr txBox="1"/>
              <p:nvPr/>
            </p:nvSpPr>
            <p:spPr>
              <a:xfrm>
                <a:off x="4572792" y="741587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331A9-D00C-4E9F-B22E-680DBE12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792" y="741587"/>
                <a:ext cx="84456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8D2F56-0FD8-4EA3-862B-A77524441D03}"/>
                  </a:ext>
                </a:extLst>
              </p:cNvPr>
              <p:cNvSpPr txBox="1"/>
              <p:nvPr/>
            </p:nvSpPr>
            <p:spPr>
              <a:xfrm>
                <a:off x="2768880" y="1175811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8D2F56-0FD8-4EA3-862B-A77524441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880" y="1175811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F16333-9DD1-4AD6-9B3A-F46B965F6480}"/>
                  </a:ext>
                </a:extLst>
              </p:cNvPr>
              <p:cNvSpPr txBox="1"/>
              <p:nvPr/>
            </p:nvSpPr>
            <p:spPr>
              <a:xfrm>
                <a:off x="3106926" y="1902455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/>
                  <a:t>3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3F16333-9DD1-4AD6-9B3A-F46B965F6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926" y="1902455"/>
                <a:ext cx="844567" cy="646331"/>
              </a:xfrm>
              <a:prstGeom prst="rect">
                <a:avLst/>
              </a:prstGeom>
              <a:blipFill>
                <a:blip r:embed="rId5"/>
                <a:stretch>
                  <a:fillRect l="-22464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6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3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A748F62A-44FB-4F33-A3D8-C274DDDE2630}"/>
              </a:ext>
            </a:extLst>
          </p:cNvPr>
          <p:cNvCxnSpPr>
            <a:cxnSpLocks/>
          </p:cNvCxnSpPr>
          <p:nvPr/>
        </p:nvCxnSpPr>
        <p:spPr>
          <a:xfrm flipV="1">
            <a:off x="7621443" y="3382488"/>
            <a:ext cx="4414982" cy="98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2222ED2D-8BFA-4BF4-A6DD-6248748CBD03}"/>
              </a:ext>
            </a:extLst>
          </p:cNvPr>
          <p:cNvCxnSpPr>
            <a:cxnSpLocks/>
          </p:cNvCxnSpPr>
          <p:nvPr/>
        </p:nvCxnSpPr>
        <p:spPr>
          <a:xfrm>
            <a:off x="3463756" y="2141743"/>
            <a:ext cx="2629069" cy="1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56A1A52-4BFC-4BCF-A8B0-0A7E8F944671}"/>
              </a:ext>
            </a:extLst>
          </p:cNvPr>
          <p:cNvCxnSpPr>
            <a:cxnSpLocks/>
          </p:cNvCxnSpPr>
          <p:nvPr/>
        </p:nvCxnSpPr>
        <p:spPr>
          <a:xfrm flipV="1">
            <a:off x="6016625" y="2064238"/>
            <a:ext cx="1" cy="2344147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CF8C32-2779-4F14-B516-D5F05D5893A3}"/>
              </a:ext>
            </a:extLst>
          </p:cNvPr>
          <p:cNvCxnSpPr>
            <a:cxnSpLocks/>
          </p:cNvCxnSpPr>
          <p:nvPr/>
        </p:nvCxnSpPr>
        <p:spPr>
          <a:xfrm flipV="1">
            <a:off x="3400798" y="1104892"/>
            <a:ext cx="3682627" cy="337582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DDA14F05-B094-4C22-99C9-B2FB73D20ADB}"/>
              </a:ext>
            </a:extLst>
          </p:cNvPr>
          <p:cNvCxnSpPr>
            <a:cxnSpLocks/>
          </p:cNvCxnSpPr>
          <p:nvPr/>
        </p:nvCxnSpPr>
        <p:spPr>
          <a:xfrm flipH="1" flipV="1">
            <a:off x="3400798" y="1104892"/>
            <a:ext cx="29344" cy="34298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BB76897-AE65-4A50-BE8B-0CA6BDBA6CF0}"/>
              </a:ext>
            </a:extLst>
          </p:cNvPr>
          <p:cNvCxnSpPr>
            <a:cxnSpLocks/>
          </p:cNvCxnSpPr>
          <p:nvPr/>
        </p:nvCxnSpPr>
        <p:spPr>
          <a:xfrm flipV="1">
            <a:off x="3434412" y="4441522"/>
            <a:ext cx="3649013" cy="223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B6F175A1-D5DC-434B-A983-94B7D5C50D9C}"/>
              </a:ext>
            </a:extLst>
          </p:cNvPr>
          <p:cNvCxnSpPr>
            <a:cxnSpLocks/>
          </p:cNvCxnSpPr>
          <p:nvPr/>
        </p:nvCxnSpPr>
        <p:spPr>
          <a:xfrm flipV="1">
            <a:off x="3324988" y="4470884"/>
            <a:ext cx="2767836" cy="982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/>
              <a:t>     VEKTOR KATTALIKLARNING PROYEKSIYASI</a:t>
            </a:r>
            <a:endParaRPr lang="ru-RU" sz="4800" b="1" dirty="0">
              <a:solidFill>
                <a:schemeClr val="bg1"/>
              </a:solidFill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9ECCF314-BA9D-4472-B773-182DDDFA5E1C}"/>
              </a:ext>
            </a:extLst>
          </p:cNvPr>
          <p:cNvCxnSpPr>
            <a:cxnSpLocks/>
          </p:cNvCxnSpPr>
          <p:nvPr/>
        </p:nvCxnSpPr>
        <p:spPr>
          <a:xfrm flipV="1">
            <a:off x="3434412" y="2051976"/>
            <a:ext cx="2658412" cy="241281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331A9-D00C-4E9F-B22E-680DBE129E1A}"/>
                  </a:ext>
                </a:extLst>
              </p:cNvPr>
              <p:cNvSpPr txBox="1"/>
              <p:nvPr/>
            </p:nvSpPr>
            <p:spPr>
              <a:xfrm>
                <a:off x="2468083" y="2331978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B331A9-D00C-4E9F-B22E-680DBE129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083" y="2331978"/>
                <a:ext cx="84456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23E70F1-51D4-4FEE-ADAA-DCFE10B01C5D}"/>
              </a:ext>
            </a:extLst>
          </p:cNvPr>
          <p:cNvCxnSpPr>
            <a:cxnSpLocks/>
          </p:cNvCxnSpPr>
          <p:nvPr/>
        </p:nvCxnSpPr>
        <p:spPr>
          <a:xfrm>
            <a:off x="318478" y="5080446"/>
            <a:ext cx="5774347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DAAA32A-2E63-488B-9FC6-2D43981DD59E}"/>
              </a:ext>
            </a:extLst>
          </p:cNvPr>
          <p:cNvSpPr/>
          <p:nvPr/>
        </p:nvSpPr>
        <p:spPr>
          <a:xfrm>
            <a:off x="986843" y="3586968"/>
            <a:ext cx="2438400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698683-9132-402D-88C1-80D0047837C1}"/>
              </a:ext>
            </a:extLst>
          </p:cNvPr>
          <p:cNvSpPr/>
          <p:nvPr/>
        </p:nvSpPr>
        <p:spPr>
          <a:xfrm>
            <a:off x="1408682" y="4588490"/>
            <a:ext cx="453233" cy="491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D4F2633-3EFF-4FE8-A1D0-64BE0448001E}"/>
              </a:ext>
            </a:extLst>
          </p:cNvPr>
          <p:cNvSpPr/>
          <p:nvPr/>
        </p:nvSpPr>
        <p:spPr>
          <a:xfrm>
            <a:off x="2542263" y="4600411"/>
            <a:ext cx="453233" cy="4919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BEF98BD-0D00-4D10-940C-9FDF06310509}"/>
              </a:ext>
            </a:extLst>
          </p:cNvPr>
          <p:cNvCxnSpPr>
            <a:cxnSpLocks/>
          </p:cNvCxnSpPr>
          <p:nvPr/>
        </p:nvCxnSpPr>
        <p:spPr>
          <a:xfrm flipH="1" flipV="1">
            <a:off x="3421728" y="2085392"/>
            <a:ext cx="3515" cy="24493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C2528B8-A6C8-4486-B6B2-92B154E6B971}"/>
              </a:ext>
            </a:extLst>
          </p:cNvPr>
          <p:cNvSpPr txBox="1"/>
          <p:nvPr/>
        </p:nvSpPr>
        <p:spPr>
          <a:xfrm>
            <a:off x="5478607" y="1441629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12F03DF-A7C1-40D2-BC7A-A868190B28A1}"/>
              </a:ext>
            </a:extLst>
          </p:cNvPr>
          <p:cNvSpPr txBox="1"/>
          <p:nvPr/>
        </p:nvSpPr>
        <p:spPr>
          <a:xfrm>
            <a:off x="2721612" y="1838897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233CAC2-1558-417F-8534-726253F39797}"/>
              </a:ext>
            </a:extLst>
          </p:cNvPr>
          <p:cNvSpPr txBox="1"/>
          <p:nvPr/>
        </p:nvSpPr>
        <p:spPr>
          <a:xfrm>
            <a:off x="5652889" y="4416910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9CC239-095E-4DC5-B656-3FC2ACA0D20D}"/>
              </a:ext>
            </a:extLst>
          </p:cNvPr>
          <p:cNvSpPr txBox="1"/>
          <p:nvPr/>
        </p:nvSpPr>
        <p:spPr>
          <a:xfrm>
            <a:off x="3352919" y="4463831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CCDA2C-6824-45E5-80A2-18F8D1E35965}"/>
                  </a:ext>
                </a:extLst>
              </p:cNvPr>
              <p:cNvSpPr txBox="1"/>
              <p:nvPr/>
            </p:nvSpPr>
            <p:spPr>
              <a:xfrm>
                <a:off x="4234503" y="2668831"/>
                <a:ext cx="727472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CCDA2C-6824-45E5-80A2-18F8D1E35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03" y="2668831"/>
                <a:ext cx="727472" cy="7136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24547E-432C-48AD-B8A9-0B74B4E48036}"/>
                  </a:ext>
                </a:extLst>
              </p:cNvPr>
              <p:cNvSpPr txBox="1"/>
              <p:nvPr/>
            </p:nvSpPr>
            <p:spPr>
              <a:xfrm>
                <a:off x="6719689" y="4457408"/>
                <a:ext cx="7274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𝝌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524547E-432C-48AD-B8A9-0B74B4E48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89" y="4457408"/>
                <a:ext cx="727472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5F2E52-2120-456B-B912-BE244F19BDC4}"/>
                  </a:ext>
                </a:extLst>
              </p:cNvPr>
              <p:cNvSpPr txBox="1"/>
              <p:nvPr/>
            </p:nvSpPr>
            <p:spPr>
              <a:xfrm>
                <a:off x="2790165" y="806029"/>
                <a:ext cx="7274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C5F2E52-2120-456B-B912-BE244F19B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165" y="806029"/>
                <a:ext cx="727472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89C74E7C-7880-433D-8B60-E053D9C6F1E1}"/>
              </a:ext>
            </a:extLst>
          </p:cNvPr>
          <p:cNvCxnSpPr>
            <a:cxnSpLocks/>
          </p:cNvCxnSpPr>
          <p:nvPr/>
        </p:nvCxnSpPr>
        <p:spPr>
          <a:xfrm flipV="1">
            <a:off x="8527029" y="3382488"/>
            <a:ext cx="2767836" cy="9829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9361E980-F69F-42D4-903C-D10C9AED3355}"/>
              </a:ext>
            </a:extLst>
          </p:cNvPr>
          <p:cNvCxnSpPr>
            <a:cxnSpLocks/>
          </p:cNvCxnSpPr>
          <p:nvPr/>
        </p:nvCxnSpPr>
        <p:spPr>
          <a:xfrm flipV="1">
            <a:off x="8515043" y="1104892"/>
            <a:ext cx="2719946" cy="10571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421D4773-61AD-435C-87D6-73E907D01457}"/>
              </a:ext>
            </a:extLst>
          </p:cNvPr>
          <p:cNvCxnSpPr>
            <a:cxnSpLocks/>
          </p:cNvCxnSpPr>
          <p:nvPr/>
        </p:nvCxnSpPr>
        <p:spPr>
          <a:xfrm flipH="1" flipV="1">
            <a:off x="8523654" y="2093437"/>
            <a:ext cx="3375" cy="129888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9277BE25-68E6-4B0A-B604-25C170982ACA}"/>
              </a:ext>
            </a:extLst>
          </p:cNvPr>
          <p:cNvCxnSpPr>
            <a:cxnSpLocks/>
          </p:cNvCxnSpPr>
          <p:nvPr/>
        </p:nvCxnSpPr>
        <p:spPr>
          <a:xfrm flipV="1">
            <a:off x="11232136" y="1083024"/>
            <a:ext cx="1" cy="234414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8C5F570-168F-4800-B668-C2CDD49BBA25}"/>
                  </a:ext>
                </a:extLst>
              </p:cNvPr>
              <p:cNvSpPr txBox="1"/>
              <p:nvPr/>
            </p:nvSpPr>
            <p:spPr>
              <a:xfrm>
                <a:off x="11410250" y="3382488"/>
                <a:ext cx="72747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𝝌</m:t>
                      </m:r>
                    </m:oMath>
                  </m:oMathPara>
                </a14:m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8C5F570-168F-4800-B668-C2CDD49BB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0250" y="3382488"/>
                <a:ext cx="727472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A4A5EA-1015-45E7-BA91-011D8FA03577}"/>
                  </a:ext>
                </a:extLst>
              </p:cNvPr>
              <p:cNvSpPr txBox="1"/>
              <p:nvPr/>
            </p:nvSpPr>
            <p:spPr>
              <a:xfrm>
                <a:off x="9427904" y="888236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1A4A5EA-1015-45E7-BA91-011D8FA03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904" y="888236"/>
                <a:ext cx="844567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B8295328-C935-4A9C-A86A-271D83B445C4}"/>
              </a:ext>
            </a:extLst>
          </p:cNvPr>
          <p:cNvSpPr txBox="1"/>
          <p:nvPr/>
        </p:nvSpPr>
        <p:spPr>
          <a:xfrm>
            <a:off x="8259880" y="1338778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EF4D8C8-75F3-403E-90EF-E1832D6B3F53}"/>
              </a:ext>
            </a:extLst>
          </p:cNvPr>
          <p:cNvSpPr txBox="1"/>
          <p:nvPr/>
        </p:nvSpPr>
        <p:spPr>
          <a:xfrm>
            <a:off x="11351085" y="641695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41774E-0993-4B64-A5D4-6902A4947BA2}"/>
              </a:ext>
            </a:extLst>
          </p:cNvPr>
          <p:cNvSpPr txBox="1"/>
          <p:nvPr/>
        </p:nvSpPr>
        <p:spPr>
          <a:xfrm>
            <a:off x="8259880" y="3433240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84A9756-DF46-4CD6-922C-24F4F3648009}"/>
              </a:ext>
            </a:extLst>
          </p:cNvPr>
          <p:cNvSpPr txBox="1"/>
          <p:nvPr/>
        </p:nvSpPr>
        <p:spPr>
          <a:xfrm>
            <a:off x="10868400" y="3509962"/>
            <a:ext cx="727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124569-567A-4282-BDA2-826A36697F9D}"/>
                  </a:ext>
                </a:extLst>
              </p:cNvPr>
              <p:cNvSpPr txBox="1"/>
              <p:nvPr/>
            </p:nvSpPr>
            <p:spPr>
              <a:xfrm>
                <a:off x="1133892" y="5123627"/>
                <a:ext cx="1861603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dirty="0"/>
                  <a:t> = 5 N</a:t>
                </a:r>
                <a:endParaRPr lang="ru-RU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C124569-567A-4282-BDA2-826A3669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2" y="5123627"/>
                <a:ext cx="1861603" cy="713657"/>
              </a:xfrm>
              <a:prstGeom prst="rect">
                <a:avLst/>
              </a:prstGeom>
              <a:blipFill>
                <a:blip r:embed="rId8"/>
                <a:stretch>
                  <a:fillRect t="-7627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C122F20-487F-453B-8C13-1BAEC9ABE988}"/>
                  </a:ext>
                </a:extLst>
              </p:cNvPr>
              <p:cNvSpPr txBox="1"/>
              <p:nvPr/>
            </p:nvSpPr>
            <p:spPr>
              <a:xfrm>
                <a:off x="873392" y="5692100"/>
                <a:ext cx="2122103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𝑶𝑩</m:t>
                        </m:r>
                      </m:e>
                    </m:acc>
                  </m:oMath>
                </a14:m>
                <a:r>
                  <a:rPr lang="en-US" dirty="0"/>
                  <a:t> = 3 N</a:t>
                </a:r>
                <a:endParaRPr lang="ru-RU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C122F20-487F-453B-8C13-1BAEC9AB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92" y="5692100"/>
                <a:ext cx="2122103" cy="717248"/>
              </a:xfrm>
              <a:prstGeom prst="rect">
                <a:avLst/>
              </a:prstGeom>
              <a:blipFill>
                <a:blip r:embed="rId9"/>
                <a:stretch>
                  <a:fillRect t="-8547" r="-2586" b="-34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7110BD8-F35B-46C8-980B-121B6CDB0BAE}"/>
                  </a:ext>
                </a:extLst>
              </p:cNvPr>
              <p:cNvSpPr txBox="1"/>
              <p:nvPr/>
            </p:nvSpPr>
            <p:spPr>
              <a:xfrm>
                <a:off x="915900" y="6250170"/>
                <a:ext cx="2242397" cy="717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dirty="0"/>
                  <a:t> = 4 N</a:t>
                </a:r>
                <a:endParaRPr lang="ru-RU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7110BD8-F35B-46C8-980B-121B6CDB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00" y="6250170"/>
                <a:ext cx="2242397" cy="717248"/>
              </a:xfrm>
              <a:prstGeom prst="rect">
                <a:avLst/>
              </a:prstGeom>
              <a:blipFill>
                <a:blip r:embed="rId10"/>
                <a:stretch>
                  <a:fillRect t="-7627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44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1 -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3273425" y="3018234"/>
            <a:ext cx="1312440" cy="23798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 flipH="1" flipV="1">
            <a:off x="4171763" y="3955190"/>
            <a:ext cx="414102" cy="1419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2816225" y="2960818"/>
            <a:ext cx="1870583" cy="11907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D8A2-64D3-4913-9808-3CF6BEC5445F}"/>
                  </a:ext>
                </a:extLst>
              </p:cNvPr>
              <p:cNvSpPr txBox="1"/>
              <p:nvPr/>
            </p:nvSpPr>
            <p:spPr>
              <a:xfrm>
                <a:off x="422681" y="797536"/>
                <a:ext cx="11207226" cy="2070823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1. 22-rasmda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vektorlarning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vektorlarning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daftaringizga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D8A2-64D3-4913-9808-3CF6BEC5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1" y="797536"/>
                <a:ext cx="11207226" cy="2070823"/>
              </a:xfrm>
              <a:prstGeom prst="rect">
                <a:avLst/>
              </a:prstGeom>
              <a:blipFill>
                <a:blip r:embed="rId2"/>
                <a:stretch>
                  <a:fillRect l="-1734" t="-4335" r="-1734" b="-7803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3121025" y="2897742"/>
                <a:ext cx="844567" cy="65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025" y="2897742"/>
                <a:ext cx="844567" cy="658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/>
              <p:nvPr/>
            </p:nvSpPr>
            <p:spPr>
              <a:xfrm>
                <a:off x="3850622" y="4244025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22" y="4244025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ACDEA-918A-4DCD-9B9F-035B28179E9C}"/>
                  </a:ext>
                </a:extLst>
              </p:cNvPr>
              <p:cNvSpPr txBox="1"/>
              <p:nvPr/>
            </p:nvSpPr>
            <p:spPr>
              <a:xfrm>
                <a:off x="4773377" y="4739652"/>
                <a:ext cx="844567" cy="65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ACDEA-918A-4DCD-9B9F-035B28179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77" y="4739652"/>
                <a:ext cx="844567" cy="658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14792D5-8C21-4CE0-8CD1-2B1AE1A36DFC}"/>
              </a:ext>
            </a:extLst>
          </p:cNvPr>
          <p:cNvCxnSpPr>
            <a:cxnSpLocks/>
          </p:cNvCxnSpPr>
          <p:nvPr/>
        </p:nvCxnSpPr>
        <p:spPr>
          <a:xfrm>
            <a:off x="9358752" y="3263483"/>
            <a:ext cx="2271155" cy="14381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BFB03519-03FF-4ED2-9A3C-E8F954A10F51}"/>
              </a:ext>
            </a:extLst>
          </p:cNvPr>
          <p:cNvCxnSpPr>
            <a:cxnSpLocks/>
          </p:cNvCxnSpPr>
          <p:nvPr/>
        </p:nvCxnSpPr>
        <p:spPr>
          <a:xfrm flipV="1">
            <a:off x="9979025" y="4665087"/>
            <a:ext cx="2073665" cy="13811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C705A1-5153-492E-9B1B-D1226239316C}"/>
                  </a:ext>
                </a:extLst>
              </p:cNvPr>
              <p:cNvSpPr txBox="1"/>
              <p:nvPr/>
            </p:nvSpPr>
            <p:spPr>
              <a:xfrm>
                <a:off x="10494329" y="3218007"/>
                <a:ext cx="844567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C705A1-5153-492E-9B1B-D12262393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329" y="3218007"/>
                <a:ext cx="844567" cy="7136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4BB1EF-0347-4B45-A8E5-232AF0E258BA}"/>
                  </a:ext>
                </a:extLst>
              </p:cNvPr>
              <p:cNvSpPr txBox="1"/>
              <p:nvPr/>
            </p:nvSpPr>
            <p:spPr>
              <a:xfrm>
                <a:off x="10835885" y="5369784"/>
                <a:ext cx="844567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54BB1EF-0347-4B45-A8E5-232AF0E25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885" y="5369784"/>
                <a:ext cx="844567" cy="7136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2571EB7-D4C0-4842-B2C0-CF8C07F24F13}"/>
                  </a:ext>
                </a:extLst>
              </p:cNvPr>
              <p:cNvSpPr txBox="1"/>
              <p:nvPr/>
            </p:nvSpPr>
            <p:spPr>
              <a:xfrm>
                <a:off x="9151947" y="4730329"/>
                <a:ext cx="844567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2571EB7-D4C0-4842-B2C0-CF8C07F24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1947" y="4730329"/>
                <a:ext cx="844567" cy="713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4AA7CF7C-2A4A-495D-BC34-7F93B159BEE8}"/>
              </a:ext>
            </a:extLst>
          </p:cNvPr>
          <p:cNvCxnSpPr>
            <a:cxnSpLocks/>
          </p:cNvCxnSpPr>
          <p:nvPr/>
        </p:nvCxnSpPr>
        <p:spPr>
          <a:xfrm>
            <a:off x="7277108" y="4636361"/>
            <a:ext cx="4352799" cy="8063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2033E6-6FAD-4BF8-BAD6-53C4DA7FC025}"/>
                  </a:ext>
                </a:extLst>
              </p:cNvPr>
              <p:cNvSpPr txBox="1"/>
              <p:nvPr/>
            </p:nvSpPr>
            <p:spPr>
              <a:xfrm>
                <a:off x="336733" y="6025130"/>
                <a:ext cx="24794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E2033E6-6FAD-4BF8-BAD6-53C4DA7FC0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33" y="6025130"/>
                <a:ext cx="2479492" cy="646331"/>
              </a:xfrm>
              <a:prstGeom prst="rect">
                <a:avLst/>
              </a:prstGeom>
              <a:blipFill>
                <a:blip r:embed="rId9"/>
                <a:stretch>
                  <a:fillRect l="-7371" t="-1603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B52C2DE-77E4-41F7-8987-5A95536C1109}"/>
                  </a:ext>
                </a:extLst>
              </p:cNvPr>
              <p:cNvSpPr txBox="1"/>
              <p:nvPr/>
            </p:nvSpPr>
            <p:spPr>
              <a:xfrm>
                <a:off x="6562374" y="5954093"/>
                <a:ext cx="2891133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B52C2DE-77E4-41F7-8987-5A95536C1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374" y="5954093"/>
                <a:ext cx="2891133" cy="713657"/>
              </a:xfrm>
              <a:prstGeom prst="rect">
                <a:avLst/>
              </a:prstGeom>
              <a:blipFill>
                <a:blip r:embed="rId10"/>
                <a:stretch>
                  <a:fillRect l="-6540" t="-5983" b="-299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1965E-6 4.75351E-6 L -0.10774 0.010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3" y="5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518E-6 -1.46088E-6 L -0.19528 0.043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1" y="2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872E-6 -3.16599E-6 L -0.21639 -0.204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26" y="-1024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234E-6 -4.25599E-6 L -0.26759 -0.302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79" y="-15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73715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1 - MASHQ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365CD3D-2C3E-4D6D-A61D-CA6CC87373A7}"/>
              </a:ext>
            </a:extLst>
          </p:cNvPr>
          <p:cNvCxnSpPr>
            <a:cxnSpLocks/>
          </p:cNvCxnSpPr>
          <p:nvPr/>
        </p:nvCxnSpPr>
        <p:spPr>
          <a:xfrm flipV="1">
            <a:off x="1216025" y="2335054"/>
            <a:ext cx="1312440" cy="23798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F89C55D-A70D-4245-B6E3-A338FF61496D}"/>
              </a:ext>
            </a:extLst>
          </p:cNvPr>
          <p:cNvCxnSpPr>
            <a:cxnSpLocks/>
          </p:cNvCxnSpPr>
          <p:nvPr/>
        </p:nvCxnSpPr>
        <p:spPr>
          <a:xfrm flipH="1" flipV="1">
            <a:off x="2114363" y="3272010"/>
            <a:ext cx="414102" cy="14197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66CB775-54B1-4901-AA55-A13B73BB8488}"/>
              </a:ext>
            </a:extLst>
          </p:cNvPr>
          <p:cNvCxnSpPr>
            <a:cxnSpLocks/>
          </p:cNvCxnSpPr>
          <p:nvPr/>
        </p:nvCxnSpPr>
        <p:spPr>
          <a:xfrm flipV="1">
            <a:off x="758825" y="2277638"/>
            <a:ext cx="1870583" cy="11907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D8A2-64D3-4913-9808-3CF6BEC5445F}"/>
                  </a:ext>
                </a:extLst>
              </p:cNvPr>
              <p:cNvSpPr txBox="1"/>
              <p:nvPr/>
            </p:nvSpPr>
            <p:spPr>
              <a:xfrm>
                <a:off x="422681" y="797536"/>
                <a:ext cx="11461344" cy="1323439"/>
              </a:xfrm>
              <a:prstGeom prst="rect">
                <a:avLst/>
              </a:prstGeom>
              <a:noFill/>
              <a:ln w="38100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2. 22-rasmda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ko‘rsatilgan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a)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vektordan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ayirmasini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daftaringizga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tasvirlang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D17D8A2-64D3-4913-9808-3CF6BEC5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81" y="797536"/>
                <a:ext cx="11461344" cy="1323439"/>
              </a:xfrm>
              <a:prstGeom prst="rect">
                <a:avLst/>
              </a:prstGeom>
              <a:blipFill>
                <a:blip r:embed="rId2"/>
                <a:stretch>
                  <a:fillRect l="-1697" t="-6726" b="-17040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/>
              <p:nvPr/>
            </p:nvSpPr>
            <p:spPr>
              <a:xfrm>
                <a:off x="1063625" y="2214562"/>
                <a:ext cx="844567" cy="65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D8C64FA-CFDB-4ED2-9D2B-345B82C83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625" y="2214562"/>
                <a:ext cx="844567" cy="658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/>
              <p:nvPr/>
            </p:nvSpPr>
            <p:spPr>
              <a:xfrm>
                <a:off x="1793222" y="3560845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866176F-5AD0-47D0-88C8-FDBAD351B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222" y="3560845"/>
                <a:ext cx="84456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ACDEA-918A-4DCD-9B9F-035B28179E9C}"/>
                  </a:ext>
                </a:extLst>
              </p:cNvPr>
              <p:cNvSpPr txBox="1"/>
              <p:nvPr/>
            </p:nvSpPr>
            <p:spPr>
              <a:xfrm>
                <a:off x="2715977" y="4056472"/>
                <a:ext cx="844567" cy="65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AACDEA-918A-4DCD-9B9F-035B28179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77" y="4056472"/>
                <a:ext cx="844567" cy="658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C16240-1AE3-4FFB-B3AD-895875CE5306}"/>
                  </a:ext>
                </a:extLst>
              </p:cNvPr>
              <p:cNvSpPr txBox="1"/>
              <p:nvPr/>
            </p:nvSpPr>
            <p:spPr>
              <a:xfrm>
                <a:off x="4054559" y="5564283"/>
                <a:ext cx="902294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vektordan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vektorning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ayirmasi</a:t>
                </a:r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C16240-1AE3-4FFB-B3AD-895875CE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559" y="5564283"/>
                <a:ext cx="9022944" cy="646331"/>
              </a:xfrm>
              <a:prstGeom prst="rect">
                <a:avLst/>
              </a:prstGeom>
              <a:blipFill>
                <a:blip r:embed="rId6"/>
                <a:stretch>
                  <a:fillRect l="-2027" t="-16981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2CFF002-B154-4EF2-89CA-7F7274F6ED30}"/>
              </a:ext>
            </a:extLst>
          </p:cNvPr>
          <p:cNvCxnSpPr>
            <a:cxnSpLocks/>
          </p:cNvCxnSpPr>
          <p:nvPr/>
        </p:nvCxnSpPr>
        <p:spPr>
          <a:xfrm flipV="1">
            <a:off x="7439658" y="2448579"/>
            <a:ext cx="2198270" cy="14660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6CC4BFED-C3FC-4A2E-8F82-4EC5CF5C7A84}"/>
              </a:ext>
            </a:extLst>
          </p:cNvPr>
          <p:cNvCxnSpPr>
            <a:cxnSpLocks/>
          </p:cNvCxnSpPr>
          <p:nvPr/>
        </p:nvCxnSpPr>
        <p:spPr>
          <a:xfrm flipH="1" flipV="1">
            <a:off x="8726948" y="3524988"/>
            <a:ext cx="647914" cy="189741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F32F1B-8DB4-49F5-8F24-A7BF8E8221B5}"/>
                  </a:ext>
                </a:extLst>
              </p:cNvPr>
              <p:cNvSpPr txBox="1"/>
              <p:nvPr/>
            </p:nvSpPr>
            <p:spPr>
              <a:xfrm>
                <a:off x="7997825" y="2448646"/>
                <a:ext cx="844567" cy="65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2F32F1B-8DB4-49F5-8F24-A7BF8E822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825" y="2448646"/>
                <a:ext cx="844567" cy="658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716E7-E9A0-47D9-919E-447387CA6F90}"/>
                  </a:ext>
                </a:extLst>
              </p:cNvPr>
              <p:cNvSpPr txBox="1"/>
              <p:nvPr/>
            </p:nvSpPr>
            <p:spPr>
              <a:xfrm>
                <a:off x="9215645" y="4056472"/>
                <a:ext cx="844567" cy="6584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3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2716E7-E9A0-47D9-919E-447387CA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645" y="4056472"/>
                <a:ext cx="844567" cy="6584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FCFEBFC0-8C71-4FA6-8CE9-7A3D4A2F8E55}"/>
              </a:ext>
            </a:extLst>
          </p:cNvPr>
          <p:cNvCxnSpPr>
            <a:cxnSpLocks/>
          </p:cNvCxnSpPr>
          <p:nvPr/>
        </p:nvCxnSpPr>
        <p:spPr>
          <a:xfrm flipH="1" flipV="1">
            <a:off x="7439659" y="3914592"/>
            <a:ext cx="2844166" cy="41789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202561-BBCA-4C02-AA20-F6E9800A04BB}"/>
                  </a:ext>
                </a:extLst>
              </p:cNvPr>
              <p:cNvSpPr txBox="1"/>
              <p:nvPr/>
            </p:nvSpPr>
            <p:spPr>
              <a:xfrm>
                <a:off x="8571853" y="4200538"/>
                <a:ext cx="8445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</m:acc>
                  </m:oMath>
                </a14:m>
                <a:r>
                  <a:rPr lang="en-US" sz="3600" b="1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F202561-BBCA-4C02-AA20-F6E9800A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1853" y="4200538"/>
                <a:ext cx="844567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02963DC-AB0B-4A4B-A878-0D82B14B4C27}"/>
              </a:ext>
            </a:extLst>
          </p:cNvPr>
          <p:cNvSpPr txBox="1"/>
          <p:nvPr/>
        </p:nvSpPr>
        <p:spPr>
          <a:xfrm>
            <a:off x="482331" y="5403883"/>
            <a:ext cx="2423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Yig‘indisi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9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8322E-6 -4.1791E-6 L -0.10773 0.010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3" y="5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8124E-6 -4.25147E-6 L -0.19529 0.043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1" y="2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3361E-6 1.79557E-6 L 0.06671 -0.1601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" y="-800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27775E-6 -4.25147E-6 L 0.0693 -0.130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5" y="-65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25" grpId="0"/>
      <p:bldP spid="54" grpId="0"/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301625" y="1300162"/>
            <a:ext cx="1135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Uyingizdan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maktabgacha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vektorlarning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yig‘indisini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pPr marL="742950" indent="-742950" algn="just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1-mashqning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C29B543-1ACD-49C2-8AEB-63FCE5E0A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552475"/>
              </p:ext>
            </p:extLst>
          </p:nvPr>
        </p:nvGraphicFramePr>
        <p:xfrm>
          <a:off x="85812" y="1147762"/>
          <a:ext cx="1201402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D026C4E-6B71-4EBD-B68B-9E9A465598A0}"/>
              </a:ext>
            </a:extLst>
          </p:cNvPr>
          <p:cNvCxnSpPr>
            <a:cxnSpLocks/>
          </p:cNvCxnSpPr>
          <p:nvPr/>
        </p:nvCxnSpPr>
        <p:spPr>
          <a:xfrm flipH="1">
            <a:off x="7769225" y="4424362"/>
            <a:ext cx="1905000" cy="990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69A227-9731-4229-A535-EE5ADC9BAE8C}"/>
              </a:ext>
            </a:extLst>
          </p:cNvPr>
          <p:cNvSpPr txBox="1"/>
          <p:nvPr/>
        </p:nvSpPr>
        <p:spPr>
          <a:xfrm>
            <a:off x="1978025" y="5381624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obyektlarning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6667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6387" name="Объект 6"/>
          <p:cNvSpPr>
            <a:spLocks noGrp="1"/>
          </p:cNvSpPr>
          <p:nvPr>
            <p:ph sz="half" idx="2"/>
          </p:nvPr>
        </p:nvSpPr>
        <p:spPr>
          <a:xfrm>
            <a:off x="2433" y="191168"/>
            <a:ext cx="12217400" cy="677108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ru-RU" sz="4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 KATTALIKLAR</a:t>
            </a:r>
            <a:endParaRPr lang="ru-RU" altLang="ru-RU" sz="4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1825" y="3193120"/>
            <a:ext cx="305271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- v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1825" y="998961"/>
            <a:ext cx="10791825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skalyar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238DBFF-AEC3-48C5-8F5C-14E1665D3276}"/>
              </a:ext>
            </a:extLst>
          </p:cNvPr>
          <p:cNvSpPr/>
          <p:nvPr/>
        </p:nvSpPr>
        <p:spPr>
          <a:xfrm>
            <a:off x="1597025" y="3911907"/>
            <a:ext cx="305271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- t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FF8560-9A18-4F4E-84DF-13C1D90BA324}"/>
              </a:ext>
            </a:extLst>
          </p:cNvPr>
          <p:cNvSpPr/>
          <p:nvPr/>
        </p:nvSpPr>
        <p:spPr>
          <a:xfrm>
            <a:off x="2587625" y="4630694"/>
            <a:ext cx="305271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- s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465FC7-496D-487B-B94E-588A29A35D65}"/>
              </a:ext>
            </a:extLst>
          </p:cNvPr>
          <p:cNvSpPr/>
          <p:nvPr/>
        </p:nvSpPr>
        <p:spPr>
          <a:xfrm>
            <a:off x="3684536" y="5343599"/>
            <a:ext cx="324648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Massa - m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556005C-A1BF-492D-AD29-162A15B026FA}"/>
              </a:ext>
            </a:extLst>
          </p:cNvPr>
          <p:cNvSpPr/>
          <p:nvPr/>
        </p:nvSpPr>
        <p:spPr>
          <a:xfrm>
            <a:off x="5210891" y="6075204"/>
            <a:ext cx="423473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- E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A575A-C21E-4E07-8653-0543DA773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940" y="3193120"/>
            <a:ext cx="4023544" cy="2767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 KATTALIKLAR USTIDA AMALLAR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8AAAC-97C8-49D6-BE40-711979E20893}"/>
                  </a:ext>
                </a:extLst>
              </p:cNvPr>
              <p:cNvSpPr txBox="1"/>
              <p:nvPr/>
            </p:nvSpPr>
            <p:spPr>
              <a:xfrm>
                <a:off x="478234" y="1334180"/>
                <a:ext cx="1122918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Agar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8 kg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= 4 kg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birgalikdagi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B8AAAC-97C8-49D6-BE40-711979E2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34" y="1334180"/>
                <a:ext cx="11229182" cy="2800767"/>
              </a:xfrm>
              <a:prstGeom prst="rect">
                <a:avLst/>
              </a:prstGeom>
              <a:blipFill>
                <a:blip r:embed="rId2"/>
                <a:stretch>
                  <a:fillRect l="-2170" t="-4793" r="-2170" b="-9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42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SKALYAR KATTALIKLAR USTIDA AMALLAR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0D955C-6D12-4401-9144-1DDFF5C6359D}"/>
                  </a:ext>
                </a:extLst>
              </p:cNvPr>
              <p:cNvSpPr txBox="1"/>
              <p:nvPr/>
            </p:nvSpPr>
            <p:spPr>
              <a:xfrm>
                <a:off x="328617" y="2147065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4 kg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0D955C-6D12-4401-9144-1DDFF5C63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7" y="2147065"/>
                <a:ext cx="2743200" cy="769441"/>
              </a:xfrm>
              <a:prstGeom prst="rect">
                <a:avLst/>
              </a:prstGeom>
              <a:blipFill>
                <a:blip r:embed="rId2"/>
                <a:stretch>
                  <a:fillRect t="-16667" r="-4222" b="-365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472C8-0E70-4F2C-9D76-E026A9DF6E4C}"/>
                  </a:ext>
                </a:extLst>
              </p:cNvPr>
              <p:cNvSpPr txBox="1"/>
              <p:nvPr/>
            </p:nvSpPr>
            <p:spPr>
              <a:xfrm>
                <a:off x="355605" y="1502268"/>
                <a:ext cx="274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8 kg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C472C8-0E70-4F2C-9D76-E026A9DF6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5" y="1502268"/>
                <a:ext cx="2743200" cy="769441"/>
              </a:xfrm>
              <a:prstGeom prst="rect">
                <a:avLst/>
              </a:prstGeom>
              <a:blipFill>
                <a:blip r:embed="rId3"/>
                <a:stretch>
                  <a:fillRect t="-16535" r="-4000" b="-354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D3421E6-7375-4B99-B936-ACC1C76E0A72}"/>
              </a:ext>
            </a:extLst>
          </p:cNvPr>
          <p:cNvSpPr txBox="1"/>
          <p:nvPr/>
        </p:nvSpPr>
        <p:spPr>
          <a:xfrm>
            <a:off x="409580" y="85747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96923-6664-4F0E-963C-275E119C04CC}"/>
              </a:ext>
            </a:extLst>
          </p:cNvPr>
          <p:cNvSpPr txBox="1"/>
          <p:nvPr/>
        </p:nvSpPr>
        <p:spPr>
          <a:xfrm>
            <a:off x="582619" y="280637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 = 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9D0352-7EB8-4B82-84F9-36F6F073EE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1" t="4463" r="13999" b="7536"/>
          <a:stretch/>
        </p:blipFill>
        <p:spPr>
          <a:xfrm>
            <a:off x="4020747" y="1175352"/>
            <a:ext cx="2120100" cy="1943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1FEE0B-C7F9-414F-B21A-D69D9AFADE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32" t="6332" r="6332" b="9825"/>
          <a:stretch/>
        </p:blipFill>
        <p:spPr>
          <a:xfrm>
            <a:off x="7535869" y="1007785"/>
            <a:ext cx="4240201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6AD22C-F527-4F26-A996-0ECFE5830138}"/>
                  </a:ext>
                </a:extLst>
              </p:cNvPr>
              <p:cNvSpPr txBox="1"/>
              <p:nvPr/>
            </p:nvSpPr>
            <p:spPr>
              <a:xfrm>
                <a:off x="782644" y="3725753"/>
                <a:ext cx="929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m =</a:t>
                </a:r>
                <a:r>
                  <a:rPr lang="ru-RU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ru-RU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8 kg + 4 kg = 12 kg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6AD22C-F527-4F26-A996-0ECFE5830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44" y="3725753"/>
                <a:ext cx="9296400" cy="769441"/>
              </a:xfrm>
              <a:prstGeom prst="rect">
                <a:avLst/>
              </a:prstGeom>
              <a:blipFill>
                <a:blip r:embed="rId6"/>
                <a:stretch>
                  <a:fillRect l="-2623" t="-18254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3947FA-EFFD-455D-AAD4-5C320A6E8319}"/>
                  </a:ext>
                </a:extLst>
              </p:cNvPr>
              <p:cNvSpPr txBox="1"/>
              <p:nvPr/>
            </p:nvSpPr>
            <p:spPr>
              <a:xfrm>
                <a:off x="782644" y="4645135"/>
                <a:ext cx="9296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m =</a:t>
                </a:r>
                <a:r>
                  <a:rPr lang="ru-RU" sz="4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ru-RU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= 8 kg - 4 kg = 4 kg </a:t>
                </a: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03947FA-EFFD-455D-AAD4-5C320A6E8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44" y="4645135"/>
                <a:ext cx="9296400" cy="769441"/>
              </a:xfrm>
              <a:prstGeom prst="rect">
                <a:avLst/>
              </a:prstGeom>
              <a:blipFill>
                <a:blip r:embed="rId7"/>
                <a:stretch>
                  <a:fillRect l="-2623" t="-19048" b="-34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4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 KATTALIKLAR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987425" y="3715374"/>
            <a:ext cx="1066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Jism 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 = 5 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ko‘chdi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deyish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3D0293-2249-451B-8915-E9746D8CE459}"/>
              </a:ext>
            </a:extLst>
          </p:cNvPr>
          <p:cNvSpPr txBox="1"/>
          <p:nvPr/>
        </p:nvSpPr>
        <p:spPr>
          <a:xfrm>
            <a:off x="530225" y="914607"/>
            <a:ext cx="1112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ko‘rilganda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qiymatini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kifoya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qilmaydi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1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 KATTALIKLAR</a:t>
            </a:r>
            <a:endParaRPr lang="ru-RU" sz="6600" b="1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2F69D0F-E722-44F3-BE5F-CF2F7614F6F0}"/>
              </a:ext>
            </a:extLst>
          </p:cNvPr>
          <p:cNvCxnSpPr/>
          <p:nvPr/>
        </p:nvCxnSpPr>
        <p:spPr>
          <a:xfrm>
            <a:off x="873125" y="3548831"/>
            <a:ext cx="8458200" cy="0"/>
          </a:xfrm>
          <a:prstGeom prst="line">
            <a:avLst/>
          </a:prstGeom>
          <a:ln w="762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FC7760C-3BF6-4C21-B695-FA82125933B8}"/>
              </a:ext>
            </a:extLst>
          </p:cNvPr>
          <p:cNvCxnSpPr/>
          <p:nvPr/>
        </p:nvCxnSpPr>
        <p:spPr>
          <a:xfrm>
            <a:off x="1216025" y="5906658"/>
            <a:ext cx="8458200" cy="0"/>
          </a:xfrm>
          <a:prstGeom prst="line">
            <a:avLst/>
          </a:prstGeom>
          <a:ln w="76200" cmpd="tri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E4335D-FCD0-4BF1-B69D-FF745EB8555B}"/>
              </a:ext>
            </a:extLst>
          </p:cNvPr>
          <p:cNvSpPr/>
          <p:nvPr/>
        </p:nvSpPr>
        <p:spPr>
          <a:xfrm>
            <a:off x="3121025" y="2085974"/>
            <a:ext cx="1981200" cy="990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C1B7F1F2-6B01-4B5F-8F8D-DCA28E762D61}"/>
              </a:ext>
            </a:extLst>
          </p:cNvPr>
          <p:cNvSpPr/>
          <p:nvPr/>
        </p:nvSpPr>
        <p:spPr>
          <a:xfrm>
            <a:off x="3349625" y="3058816"/>
            <a:ext cx="457200" cy="466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01D6B50-CE08-46EF-A378-F5489C8B3C40}"/>
              </a:ext>
            </a:extLst>
          </p:cNvPr>
          <p:cNvSpPr/>
          <p:nvPr/>
        </p:nvSpPr>
        <p:spPr>
          <a:xfrm>
            <a:off x="7792839" y="5439939"/>
            <a:ext cx="457200" cy="466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5C934FB-FB9B-40AF-85C7-4BA40701F50C}"/>
              </a:ext>
            </a:extLst>
          </p:cNvPr>
          <p:cNvSpPr/>
          <p:nvPr/>
        </p:nvSpPr>
        <p:spPr>
          <a:xfrm>
            <a:off x="6764139" y="5439940"/>
            <a:ext cx="457200" cy="466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43104FB3-C5D3-4EE5-B61A-FC0425495F1B}"/>
              </a:ext>
            </a:extLst>
          </p:cNvPr>
          <p:cNvSpPr/>
          <p:nvPr/>
        </p:nvSpPr>
        <p:spPr>
          <a:xfrm>
            <a:off x="4418012" y="3076560"/>
            <a:ext cx="457200" cy="466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736640-21F6-475C-B535-B178075D58C9}"/>
              </a:ext>
            </a:extLst>
          </p:cNvPr>
          <p:cNvSpPr/>
          <p:nvPr/>
        </p:nvSpPr>
        <p:spPr>
          <a:xfrm>
            <a:off x="6550025" y="4455306"/>
            <a:ext cx="1981200" cy="9905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720095-6339-4977-9006-874782B7A816}"/>
                  </a:ext>
                </a:extLst>
              </p:cNvPr>
              <p:cNvSpPr txBox="1"/>
              <p:nvPr/>
            </p:nvSpPr>
            <p:spPr>
              <a:xfrm>
                <a:off x="4034432" y="1399699"/>
                <a:ext cx="767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1720095-6339-4977-9006-874782B7A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32" y="1399699"/>
                <a:ext cx="76716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4C60BE-EE58-4D01-B202-D83BB4397C00}"/>
                  </a:ext>
                </a:extLst>
              </p:cNvPr>
              <p:cNvSpPr txBox="1"/>
              <p:nvPr/>
            </p:nvSpPr>
            <p:spPr>
              <a:xfrm>
                <a:off x="7055049" y="3823398"/>
                <a:ext cx="7671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C4C60BE-EE58-4D01-B202-D83BB4397C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049" y="3823398"/>
                <a:ext cx="767160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9168FD-12A9-4B7A-A159-DE3C208B4941}"/>
                  </a:ext>
                </a:extLst>
              </p:cNvPr>
              <p:cNvSpPr txBox="1"/>
              <p:nvPr/>
            </p:nvSpPr>
            <p:spPr>
              <a:xfrm>
                <a:off x="5481043" y="1799014"/>
                <a:ext cx="727472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09168FD-12A9-4B7A-A159-DE3C208B4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1043" y="1799014"/>
                <a:ext cx="727472" cy="7136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59DC9F-D42E-4325-9F86-C61079F42C0D}"/>
                  </a:ext>
                </a:extLst>
              </p:cNvPr>
              <p:cNvSpPr txBox="1"/>
              <p:nvPr/>
            </p:nvSpPr>
            <p:spPr>
              <a:xfrm>
                <a:off x="5427861" y="4217814"/>
                <a:ext cx="727472" cy="713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59DC9F-D42E-4325-9F86-C61079F42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861" y="4217814"/>
                <a:ext cx="727472" cy="713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E8AE411-A5A1-46BF-9358-FF770B6543E8}"/>
              </a:ext>
            </a:extLst>
          </p:cNvPr>
          <p:cNvCxnSpPr>
            <a:stCxn id="8" idx="3"/>
          </p:cNvCxnSpPr>
          <p:nvPr/>
        </p:nvCxnSpPr>
        <p:spPr>
          <a:xfrm flipV="1">
            <a:off x="5102225" y="2581272"/>
            <a:ext cx="1295400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19EC8E3-04B2-4996-9B7F-81723BEFDA89}"/>
              </a:ext>
            </a:extLst>
          </p:cNvPr>
          <p:cNvCxnSpPr>
            <a:cxnSpLocks/>
          </p:cNvCxnSpPr>
          <p:nvPr/>
        </p:nvCxnSpPr>
        <p:spPr>
          <a:xfrm>
            <a:off x="4548386" y="1780217"/>
            <a:ext cx="782439" cy="80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A2D3452-6935-4E98-8D4B-4857446ADC8F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5026027" y="4950605"/>
            <a:ext cx="1523998" cy="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E4ED037-9549-405D-9A3C-1D08DC1BE1DD}"/>
              </a:ext>
            </a:extLst>
          </p:cNvPr>
          <p:cNvCxnSpPr>
            <a:cxnSpLocks/>
          </p:cNvCxnSpPr>
          <p:nvPr/>
        </p:nvCxnSpPr>
        <p:spPr>
          <a:xfrm flipH="1">
            <a:off x="6652419" y="4261026"/>
            <a:ext cx="66178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04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7952E-6 3.08005E-6 L 0.33793 0.0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7" y="2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215E-6 1.45635E-6 L 0.33143 -0.000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1" y="-2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5E-6 3.89417E-6 L 0.31878 0.000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3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929E-7 3.08005E-6 L 0.3408 -0.001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0" y="-9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6868E-7 2.5147E-6 L 0.29481 0.006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34" y="31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8494E-6 -8.5934E-7 L 0.31422 -0.0015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1" y="-9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7572E-6 -4.08865E-6 L 0.30002 -0.001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95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2762E-6 -8.09588E-7 L -0.25 -8.09588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7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007E-6 4.82587E-6 L -0.25 4.82587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2913E-6 -2.94889E-6 L -0.25 -2.9488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9AA533-C819-41EF-BD71-30AB1084BF40}"/>
              </a:ext>
            </a:extLst>
          </p:cNvPr>
          <p:cNvPicPr/>
          <p:nvPr/>
        </p:nvPicPr>
        <p:blipFill rotWithShape="1">
          <a:blip r:embed="rId2"/>
          <a:srcRect l="1" r="35643" b="10620"/>
          <a:stretch/>
        </p:blipFill>
        <p:spPr bwMode="auto">
          <a:xfrm>
            <a:off x="276225" y="1851064"/>
            <a:ext cx="3200400" cy="4665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E30315-1BC8-4399-844F-CDD6AC97D9A9}"/>
              </a:ext>
            </a:extLst>
          </p:cNvPr>
          <p:cNvPicPr/>
          <p:nvPr/>
        </p:nvPicPr>
        <p:blipFill rotWithShape="1">
          <a:blip r:embed="rId2"/>
          <a:srcRect l="64357" t="41134" b="25853"/>
          <a:stretch/>
        </p:blipFill>
        <p:spPr bwMode="auto">
          <a:xfrm>
            <a:off x="3399643" y="4957762"/>
            <a:ext cx="1765300" cy="17232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0962"/>
            <a:ext cx="12185650" cy="90847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VEKTOR KATTALIKLAR</a:t>
            </a:r>
            <a:endParaRPr lang="ru-RU" sz="5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84FBE3-64BE-4F25-B7BD-1402A7F64391}"/>
                  </a:ext>
                </a:extLst>
              </p:cNvPr>
              <p:cNvSpPr txBox="1"/>
              <p:nvPr/>
            </p:nvSpPr>
            <p:spPr>
              <a:xfrm>
                <a:off x="2968625" y="4652962"/>
                <a:ext cx="727472" cy="8516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84FBE3-64BE-4F25-B7BD-1402A7F64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625" y="4652962"/>
                <a:ext cx="727472" cy="8516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0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5149E-6 -0.03166 L 0.15177 -0.37133 C 0.18368 -0.44776 0.23124 -0.48937 0.28113 -0.48937 C 0.33819 -0.48937 0.3834 -0.44776 0.41532 -0.37133 L 0.56748 -0.0316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4" y="-228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6667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6387" name="Объект 6"/>
          <p:cNvSpPr>
            <a:spLocks noGrp="1"/>
          </p:cNvSpPr>
          <p:nvPr>
            <p:ph sz="half" idx="2"/>
          </p:nvPr>
        </p:nvSpPr>
        <p:spPr>
          <a:xfrm>
            <a:off x="2433" y="191168"/>
            <a:ext cx="12217400" cy="677108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ru-RU" sz="44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VEKTOR KATTALIKLAR</a:t>
            </a:r>
            <a:endParaRPr lang="ru-RU" altLang="ru-RU" sz="44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Прямоугольник 7"/>
              <p:cNvSpPr/>
              <p:nvPr/>
            </p:nvSpPr>
            <p:spPr>
              <a:xfrm>
                <a:off x="631825" y="3324974"/>
                <a:ext cx="3463925" cy="78258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7200" algn="just" defTabSz="193605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</m:acc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25" y="3324974"/>
                <a:ext cx="3463925" cy="7825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631825" y="998961"/>
            <a:ext cx="11176000" cy="21236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qiymatlari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yo‘nalishlari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aniqlanadigan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vektor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kattaliklar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238DBFF-AEC3-48C5-8F5C-14E1665D3276}"/>
                  </a:ext>
                </a:extLst>
              </p:cNvPr>
              <p:cNvSpPr/>
              <p:nvPr/>
            </p:nvSpPr>
            <p:spPr>
              <a:xfrm>
                <a:off x="1772417" y="4120479"/>
                <a:ext cx="3581401" cy="7918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7200" algn="just">
                  <a:defRPr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</m:acc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6238DBFF-AEC3-48C5-8F5C-14E1665D32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417" y="4120479"/>
                <a:ext cx="3581401" cy="7918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B465FC7-496D-487B-B94E-588A29A35D65}"/>
                  </a:ext>
                </a:extLst>
              </p:cNvPr>
              <p:cNvSpPr/>
              <p:nvPr/>
            </p:nvSpPr>
            <p:spPr>
              <a:xfrm>
                <a:off x="2816225" y="4938198"/>
                <a:ext cx="4076675" cy="70788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457200">
                  <a:defRPr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Ko‘chish-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</m:acc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FB465FC7-496D-487B-B94E-588A29A35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225" y="4938198"/>
                <a:ext cx="4076675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7A575A-C21E-4E07-8653-0543DA773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225" y="3186697"/>
            <a:ext cx="3733800" cy="294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6930</TotalTime>
  <Words>890</Words>
  <Application>Microsoft Office PowerPoint</Application>
  <PresentationFormat>Произвольный</PresentationFormat>
  <Paragraphs>159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438</cp:revision>
  <dcterms:created xsi:type="dcterms:W3CDTF">2020-04-13T08:05:16Z</dcterms:created>
  <dcterms:modified xsi:type="dcterms:W3CDTF">2020-09-12T06:59:39Z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