
<file path=[Content_Types].xml><?xml version="1.0" encoding="utf-8"?>
<Types xmlns="http://schemas.openxmlformats.org/package/2006/content-types">
  <Default Extension="gif" ContentType="image/gi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0" r:id="rId2"/>
    <p:sldId id="299" r:id="rId3"/>
    <p:sldId id="581" r:id="rId4"/>
    <p:sldId id="578" r:id="rId5"/>
    <p:sldId id="582" r:id="rId6"/>
    <p:sldId id="584" r:id="rId7"/>
    <p:sldId id="337" r:id="rId8"/>
    <p:sldId id="658" r:id="rId9"/>
    <p:sldId id="588" r:id="rId10"/>
    <p:sldId id="338" r:id="rId11"/>
    <p:sldId id="656" r:id="rId12"/>
    <p:sldId id="585" r:id="rId13"/>
    <p:sldId id="657" r:id="rId14"/>
    <p:sldId id="586" r:id="rId15"/>
    <p:sldId id="587" r:id="rId16"/>
    <p:sldId id="591" r:id="rId17"/>
    <p:sldId id="599" r:id="rId18"/>
    <p:sldId id="659" r:id="rId19"/>
    <p:sldId id="605" r:id="rId20"/>
    <p:sldId id="616" r:id="rId21"/>
    <p:sldId id="625" r:id="rId2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CBEF9-75D3-47C4-BBD9-EA899711A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8D280-DCD6-49F5-B3EF-A8EDADE962D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5600" dirty="0"/>
            <a:t> </a:t>
          </a:r>
          <a:r>
            <a:rPr lang="en-US" sz="7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Kinematika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09A5-2632-4002-8D02-64797158CDCA}" type="parTrans" cxnId="{DAD183C2-4AF1-4263-8D5B-9C5DF9A49D74}">
      <dgm:prSet/>
      <dgm:spPr/>
      <dgm:t>
        <a:bodyPr/>
        <a:lstStyle/>
        <a:p>
          <a:endParaRPr lang="ru-RU"/>
        </a:p>
      </dgm:t>
    </dgm:pt>
    <dgm:pt modelId="{965D2F58-4A1F-4FF3-AFF2-6AD714A8F672}" type="sibTrans" cxnId="{DAD183C2-4AF1-4263-8D5B-9C5DF9A49D74}">
      <dgm:prSet/>
      <dgm:spPr/>
      <dgm:t>
        <a:bodyPr/>
        <a:lstStyle/>
        <a:p>
          <a:endParaRPr lang="ru-RU"/>
        </a:p>
      </dgm:t>
    </dgm:pt>
    <dgm:pt modelId="{90161D60-DA10-4862-8D2A-C0415EA72C1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7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Dinamika</a:t>
          </a:r>
          <a:r>
            <a:rPr lang="uz-Latn-UZ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6C13-60D0-4031-8E6D-ECFFB380B360}" type="parTrans" cxnId="{ACB4BFAC-5409-4299-B634-0E1F193EB56C}">
      <dgm:prSet/>
      <dgm:spPr/>
      <dgm:t>
        <a:bodyPr/>
        <a:lstStyle/>
        <a:p>
          <a:endParaRPr lang="ru-RU"/>
        </a:p>
      </dgm:t>
    </dgm:pt>
    <dgm:pt modelId="{098186E9-57F8-4464-B5D4-C986A0C73BB1}" type="sibTrans" cxnId="{ACB4BFAC-5409-4299-B634-0E1F193EB56C}">
      <dgm:prSet/>
      <dgm:spPr/>
      <dgm:t>
        <a:bodyPr/>
        <a:lstStyle/>
        <a:p>
          <a:endParaRPr lang="ru-RU"/>
        </a:p>
      </dgm:t>
    </dgm:pt>
    <dgm:pt modelId="{466DC366-A31A-4FB0-94AE-D1CAD1FE60F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7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Statika</a:t>
          </a:r>
          <a:r>
            <a:rPr lang="uz-Latn-UZ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5E9C-9CD4-40A4-A195-8E8FC94244B2}" type="parTrans" cxnId="{A4087445-2E63-4426-8479-27D27E8A30CA}">
      <dgm:prSet/>
      <dgm:spPr/>
      <dgm:t>
        <a:bodyPr/>
        <a:lstStyle/>
        <a:p>
          <a:endParaRPr lang="ru-RU"/>
        </a:p>
      </dgm:t>
    </dgm:pt>
    <dgm:pt modelId="{DE6B278C-2C89-4B56-9A31-A3BF7246D440}" type="sibTrans" cxnId="{A4087445-2E63-4426-8479-27D27E8A30CA}">
      <dgm:prSet/>
      <dgm:spPr/>
      <dgm:t>
        <a:bodyPr/>
        <a:lstStyle/>
        <a:p>
          <a:endParaRPr lang="ru-RU"/>
        </a:p>
      </dgm:t>
    </dgm:pt>
    <dgm:pt modelId="{D1F8CE73-DCF4-4AE0-A4E7-1AE294A2E89A}" type="pres">
      <dgm:prSet presAssocID="{26DCBEF9-75D3-47C4-BBD9-EA899711AF37}" presName="Name0" presStyleCnt="0">
        <dgm:presLayoutVars>
          <dgm:chMax val="7"/>
          <dgm:chPref val="7"/>
          <dgm:dir/>
        </dgm:presLayoutVars>
      </dgm:prSet>
      <dgm:spPr/>
    </dgm:pt>
    <dgm:pt modelId="{FE89E808-BBAC-4394-9A58-16BFD75CDBD6}" type="pres">
      <dgm:prSet presAssocID="{26DCBEF9-75D3-47C4-BBD9-EA899711AF37}" presName="Name1" presStyleCnt="0"/>
      <dgm:spPr/>
    </dgm:pt>
    <dgm:pt modelId="{A97EB27C-EC9D-4F7D-A723-215B5A112300}" type="pres">
      <dgm:prSet presAssocID="{26DCBEF9-75D3-47C4-BBD9-EA899711AF37}" presName="cycle" presStyleCnt="0"/>
      <dgm:spPr/>
    </dgm:pt>
    <dgm:pt modelId="{220F6457-F036-4ACF-8213-30D98E40B2FA}" type="pres">
      <dgm:prSet presAssocID="{26DCBEF9-75D3-47C4-BBD9-EA899711AF37}" presName="srcNode" presStyleLbl="node1" presStyleIdx="0" presStyleCnt="3"/>
      <dgm:spPr/>
    </dgm:pt>
    <dgm:pt modelId="{82F25A93-ADA1-42D5-854E-3BF50541830F}" type="pres">
      <dgm:prSet presAssocID="{26DCBEF9-75D3-47C4-BBD9-EA899711AF37}" presName="conn" presStyleLbl="parChTrans1D2" presStyleIdx="0" presStyleCnt="1"/>
      <dgm:spPr/>
    </dgm:pt>
    <dgm:pt modelId="{06401E07-9526-4B1D-9E26-B26247916D47}" type="pres">
      <dgm:prSet presAssocID="{26DCBEF9-75D3-47C4-BBD9-EA899711AF37}" presName="extraNode" presStyleLbl="node1" presStyleIdx="0" presStyleCnt="3"/>
      <dgm:spPr/>
    </dgm:pt>
    <dgm:pt modelId="{A199523B-2096-4569-A574-203D933F711A}" type="pres">
      <dgm:prSet presAssocID="{26DCBEF9-75D3-47C4-BBD9-EA899711AF37}" presName="dstNode" presStyleLbl="node1" presStyleIdx="0" presStyleCnt="3"/>
      <dgm:spPr/>
    </dgm:pt>
    <dgm:pt modelId="{0BFDF6F2-0CB4-4009-A25C-42ED1FDAC2BD}" type="pres">
      <dgm:prSet presAssocID="{3E38D280-DCD6-49F5-B3EF-A8EDADE962DB}" presName="text_1" presStyleLbl="node1" presStyleIdx="0" presStyleCnt="3">
        <dgm:presLayoutVars>
          <dgm:bulletEnabled val="1"/>
        </dgm:presLayoutVars>
      </dgm:prSet>
      <dgm:spPr/>
    </dgm:pt>
    <dgm:pt modelId="{02830A58-8657-46BD-A0E6-6AFF94E82829}" type="pres">
      <dgm:prSet presAssocID="{3E38D280-DCD6-49F5-B3EF-A8EDADE962DB}" presName="accent_1" presStyleCnt="0"/>
      <dgm:spPr/>
    </dgm:pt>
    <dgm:pt modelId="{7463C65B-B262-416F-AAE7-010EE42EE30E}" type="pres">
      <dgm:prSet presAssocID="{3E38D280-DCD6-49F5-B3EF-A8EDADE962DB}" presName="accentRepeatNode" presStyleLbl="solidFgAcc1" presStyleIdx="0" presStyleCnt="3"/>
      <dgm:spPr>
        <a:solidFill>
          <a:srgbClr val="FF0000"/>
        </a:solidFill>
      </dgm:spPr>
    </dgm:pt>
    <dgm:pt modelId="{B6146A78-1824-42E8-BAAC-D9A7A12AA39C}" type="pres">
      <dgm:prSet presAssocID="{90161D60-DA10-4862-8D2A-C0415EA72C1F}" presName="text_2" presStyleLbl="node1" presStyleIdx="1" presStyleCnt="3">
        <dgm:presLayoutVars>
          <dgm:bulletEnabled val="1"/>
        </dgm:presLayoutVars>
      </dgm:prSet>
      <dgm:spPr/>
    </dgm:pt>
    <dgm:pt modelId="{40A87DDC-6D21-4069-9541-9262B4DBEAD5}" type="pres">
      <dgm:prSet presAssocID="{90161D60-DA10-4862-8D2A-C0415EA72C1F}" presName="accent_2" presStyleCnt="0"/>
      <dgm:spPr/>
    </dgm:pt>
    <dgm:pt modelId="{70C78E6D-FB74-4C7D-B75F-5F6666E63E5F}" type="pres">
      <dgm:prSet presAssocID="{90161D60-DA10-4862-8D2A-C0415EA72C1F}" presName="accentRepeatNode" presStyleLbl="solidFgAcc1" presStyleIdx="1" presStyleCnt="3"/>
      <dgm:spPr>
        <a:solidFill>
          <a:srgbClr val="FFFF00"/>
        </a:solidFill>
      </dgm:spPr>
    </dgm:pt>
    <dgm:pt modelId="{2FF20E40-B441-4D98-B70D-9B09374263C3}" type="pres">
      <dgm:prSet presAssocID="{466DC366-A31A-4FB0-94AE-D1CAD1FE60FF}" presName="text_3" presStyleLbl="node1" presStyleIdx="2" presStyleCnt="3">
        <dgm:presLayoutVars>
          <dgm:bulletEnabled val="1"/>
        </dgm:presLayoutVars>
      </dgm:prSet>
      <dgm:spPr/>
    </dgm:pt>
    <dgm:pt modelId="{63D8394C-7B28-48A8-8CA4-71C1161D5CC4}" type="pres">
      <dgm:prSet presAssocID="{466DC366-A31A-4FB0-94AE-D1CAD1FE60FF}" presName="accent_3" presStyleCnt="0"/>
      <dgm:spPr/>
    </dgm:pt>
    <dgm:pt modelId="{12B7A144-3D9B-404D-84A1-A35AC334A6E3}" type="pres">
      <dgm:prSet presAssocID="{466DC366-A31A-4FB0-94AE-D1CAD1FE60FF}" presName="accentRepeatNode" presStyleLbl="solidFgAcc1" presStyleIdx="2" presStyleCnt="3"/>
      <dgm:spPr>
        <a:solidFill>
          <a:srgbClr val="93DF2D"/>
        </a:solidFill>
      </dgm:spPr>
    </dgm:pt>
  </dgm:ptLst>
  <dgm:cxnLst>
    <dgm:cxn modelId="{2BAF6464-790E-4FAE-BFC4-0200CDDAD541}" type="presOf" srcId="{466DC366-A31A-4FB0-94AE-D1CAD1FE60FF}" destId="{2FF20E40-B441-4D98-B70D-9B09374263C3}" srcOrd="0" destOrd="0" presId="urn:microsoft.com/office/officeart/2008/layout/VerticalCurvedList"/>
    <dgm:cxn modelId="{A4087445-2E63-4426-8479-27D27E8A30CA}" srcId="{26DCBEF9-75D3-47C4-BBD9-EA899711AF37}" destId="{466DC366-A31A-4FB0-94AE-D1CAD1FE60FF}" srcOrd="2" destOrd="0" parTransId="{F90B5E9C-9CD4-40A4-A195-8E8FC94244B2}" sibTransId="{DE6B278C-2C89-4B56-9A31-A3BF7246D440}"/>
    <dgm:cxn modelId="{4B12724A-05DC-4B93-A5EC-D1D35A3D3F37}" type="presOf" srcId="{90161D60-DA10-4862-8D2A-C0415EA72C1F}" destId="{B6146A78-1824-42E8-BAAC-D9A7A12AA39C}" srcOrd="0" destOrd="0" presId="urn:microsoft.com/office/officeart/2008/layout/VerticalCurvedList"/>
    <dgm:cxn modelId="{C6C05697-A49F-4210-AB57-027CCC7E3A93}" type="presOf" srcId="{3E38D280-DCD6-49F5-B3EF-A8EDADE962DB}" destId="{0BFDF6F2-0CB4-4009-A25C-42ED1FDAC2BD}" srcOrd="0" destOrd="0" presId="urn:microsoft.com/office/officeart/2008/layout/VerticalCurvedList"/>
    <dgm:cxn modelId="{ACB4BFAC-5409-4299-B634-0E1F193EB56C}" srcId="{26DCBEF9-75D3-47C4-BBD9-EA899711AF37}" destId="{90161D60-DA10-4862-8D2A-C0415EA72C1F}" srcOrd="1" destOrd="0" parTransId="{76266C13-60D0-4031-8E6D-ECFFB380B360}" sibTransId="{098186E9-57F8-4464-B5D4-C986A0C73BB1}"/>
    <dgm:cxn modelId="{DAD183C2-4AF1-4263-8D5B-9C5DF9A49D74}" srcId="{26DCBEF9-75D3-47C4-BBD9-EA899711AF37}" destId="{3E38D280-DCD6-49F5-B3EF-A8EDADE962DB}" srcOrd="0" destOrd="0" parTransId="{BB7609A5-2632-4002-8D02-64797158CDCA}" sibTransId="{965D2F58-4A1F-4FF3-AFF2-6AD714A8F672}"/>
    <dgm:cxn modelId="{47F902C8-82E0-4CC2-B6E6-466A07482430}" type="presOf" srcId="{26DCBEF9-75D3-47C4-BBD9-EA899711AF37}" destId="{D1F8CE73-DCF4-4AE0-A4E7-1AE294A2E89A}" srcOrd="0" destOrd="0" presId="urn:microsoft.com/office/officeart/2008/layout/VerticalCurvedList"/>
    <dgm:cxn modelId="{B0BDAEDD-6AFE-4237-81A1-57E1662DB84C}" type="presOf" srcId="{965D2F58-4A1F-4FF3-AFF2-6AD714A8F672}" destId="{82F25A93-ADA1-42D5-854E-3BF50541830F}" srcOrd="0" destOrd="0" presId="urn:microsoft.com/office/officeart/2008/layout/VerticalCurvedList"/>
    <dgm:cxn modelId="{D8CEE49B-2048-4E67-AA38-83AB33A94505}" type="presParOf" srcId="{D1F8CE73-DCF4-4AE0-A4E7-1AE294A2E89A}" destId="{FE89E808-BBAC-4394-9A58-16BFD75CDBD6}" srcOrd="0" destOrd="0" presId="urn:microsoft.com/office/officeart/2008/layout/VerticalCurvedList"/>
    <dgm:cxn modelId="{4E21C545-BD88-4E5E-80DB-76662A3A967F}" type="presParOf" srcId="{FE89E808-BBAC-4394-9A58-16BFD75CDBD6}" destId="{A97EB27C-EC9D-4F7D-A723-215B5A112300}" srcOrd="0" destOrd="0" presId="urn:microsoft.com/office/officeart/2008/layout/VerticalCurvedList"/>
    <dgm:cxn modelId="{5A338882-4D1E-4617-BD46-A7529A0AFFF9}" type="presParOf" srcId="{A97EB27C-EC9D-4F7D-A723-215B5A112300}" destId="{220F6457-F036-4ACF-8213-30D98E40B2FA}" srcOrd="0" destOrd="0" presId="urn:microsoft.com/office/officeart/2008/layout/VerticalCurvedList"/>
    <dgm:cxn modelId="{E8791143-7269-4D5C-A3A6-85CCD23A18E9}" type="presParOf" srcId="{A97EB27C-EC9D-4F7D-A723-215B5A112300}" destId="{82F25A93-ADA1-42D5-854E-3BF50541830F}" srcOrd="1" destOrd="0" presId="urn:microsoft.com/office/officeart/2008/layout/VerticalCurvedList"/>
    <dgm:cxn modelId="{A79F8DAC-A5FA-4759-80AA-1F7B78973EF5}" type="presParOf" srcId="{A97EB27C-EC9D-4F7D-A723-215B5A112300}" destId="{06401E07-9526-4B1D-9E26-B26247916D47}" srcOrd="2" destOrd="0" presId="urn:microsoft.com/office/officeart/2008/layout/VerticalCurvedList"/>
    <dgm:cxn modelId="{49F95650-78F6-49FB-9F05-E2EAFE3EAF07}" type="presParOf" srcId="{A97EB27C-EC9D-4F7D-A723-215B5A112300}" destId="{A199523B-2096-4569-A574-203D933F711A}" srcOrd="3" destOrd="0" presId="urn:microsoft.com/office/officeart/2008/layout/VerticalCurvedList"/>
    <dgm:cxn modelId="{F9963881-4D76-4558-89A8-E20D6A41FEE6}" type="presParOf" srcId="{FE89E808-BBAC-4394-9A58-16BFD75CDBD6}" destId="{0BFDF6F2-0CB4-4009-A25C-42ED1FDAC2BD}" srcOrd="1" destOrd="0" presId="urn:microsoft.com/office/officeart/2008/layout/VerticalCurvedList"/>
    <dgm:cxn modelId="{46C8B3CF-157E-4409-BF0B-F1666215B640}" type="presParOf" srcId="{FE89E808-BBAC-4394-9A58-16BFD75CDBD6}" destId="{02830A58-8657-46BD-A0E6-6AFF94E82829}" srcOrd="2" destOrd="0" presId="urn:microsoft.com/office/officeart/2008/layout/VerticalCurvedList"/>
    <dgm:cxn modelId="{4138C887-400B-415A-AF33-5C86543E1729}" type="presParOf" srcId="{02830A58-8657-46BD-A0E6-6AFF94E82829}" destId="{7463C65B-B262-416F-AAE7-010EE42EE30E}" srcOrd="0" destOrd="0" presId="urn:microsoft.com/office/officeart/2008/layout/VerticalCurvedList"/>
    <dgm:cxn modelId="{CFA2C2EB-44C7-42C4-91F2-A54B96F33D7C}" type="presParOf" srcId="{FE89E808-BBAC-4394-9A58-16BFD75CDBD6}" destId="{B6146A78-1824-42E8-BAAC-D9A7A12AA39C}" srcOrd="3" destOrd="0" presId="urn:microsoft.com/office/officeart/2008/layout/VerticalCurvedList"/>
    <dgm:cxn modelId="{FF58E248-3E05-46F4-8A6C-E55AAE7118D8}" type="presParOf" srcId="{FE89E808-BBAC-4394-9A58-16BFD75CDBD6}" destId="{40A87DDC-6D21-4069-9541-9262B4DBEAD5}" srcOrd="4" destOrd="0" presId="urn:microsoft.com/office/officeart/2008/layout/VerticalCurvedList"/>
    <dgm:cxn modelId="{45E15D2D-0033-4CC2-BCB9-875D4BFFFD87}" type="presParOf" srcId="{40A87DDC-6D21-4069-9541-9262B4DBEAD5}" destId="{70C78E6D-FB74-4C7D-B75F-5F6666E63E5F}" srcOrd="0" destOrd="0" presId="urn:microsoft.com/office/officeart/2008/layout/VerticalCurvedList"/>
    <dgm:cxn modelId="{ADB936BC-B4E2-43A2-B760-B1D7EF89F8C1}" type="presParOf" srcId="{FE89E808-BBAC-4394-9A58-16BFD75CDBD6}" destId="{2FF20E40-B441-4D98-B70D-9B09374263C3}" srcOrd="5" destOrd="0" presId="urn:microsoft.com/office/officeart/2008/layout/VerticalCurvedList"/>
    <dgm:cxn modelId="{B20C17B5-2DD1-40C4-9FD4-D48ADF8EBB28}" type="presParOf" srcId="{FE89E808-BBAC-4394-9A58-16BFD75CDBD6}" destId="{63D8394C-7B28-48A8-8CA4-71C1161D5CC4}" srcOrd="6" destOrd="0" presId="urn:microsoft.com/office/officeart/2008/layout/VerticalCurvedList"/>
    <dgm:cxn modelId="{064FA515-7A89-43C3-B395-8E7E4BAA5D09}" type="presParOf" srcId="{63D8394C-7B28-48A8-8CA4-71C1161D5CC4}" destId="{12B7A144-3D9B-404D-84A1-A35AC334A6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CBEF9-75D3-47C4-BBD9-EA899711AF3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38D280-DCD6-49F5-B3EF-A8EDADE962DB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7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09A5-2632-4002-8D02-64797158CDCA}" type="parTrans" cxnId="{DAD183C2-4AF1-4263-8D5B-9C5DF9A49D74}">
      <dgm:prSet/>
      <dgm:spPr/>
      <dgm:t>
        <a:bodyPr/>
        <a:lstStyle/>
        <a:p>
          <a:endParaRPr lang="ru-RU"/>
        </a:p>
      </dgm:t>
    </dgm:pt>
    <dgm:pt modelId="{965D2F58-4A1F-4FF3-AFF2-6AD714A8F672}" type="sibTrans" cxnId="{DAD183C2-4AF1-4263-8D5B-9C5DF9A49D74}">
      <dgm:prSet/>
      <dgm:spPr/>
      <dgm:t>
        <a:bodyPr/>
        <a:lstStyle/>
        <a:p>
          <a:endParaRPr lang="ru-RU"/>
        </a:p>
      </dgm:t>
    </dgm:pt>
    <dgm:pt modelId="{90161D60-DA10-4862-8D2A-C0415EA72C1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7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66C13-60D0-4031-8E6D-ECFFB380B360}" type="parTrans" cxnId="{ACB4BFAC-5409-4299-B634-0E1F193EB56C}">
      <dgm:prSet/>
      <dgm:spPr/>
      <dgm:t>
        <a:bodyPr/>
        <a:lstStyle/>
        <a:p>
          <a:endParaRPr lang="ru-RU"/>
        </a:p>
      </dgm:t>
    </dgm:pt>
    <dgm:pt modelId="{098186E9-57F8-4464-B5D4-C986A0C73BB1}" type="sibTrans" cxnId="{ACB4BFAC-5409-4299-B634-0E1F193EB56C}">
      <dgm:prSet/>
      <dgm:spPr/>
      <dgm:t>
        <a:bodyPr/>
        <a:lstStyle/>
        <a:p>
          <a:endParaRPr lang="ru-RU"/>
        </a:p>
      </dgm:t>
    </dgm:pt>
    <dgm:pt modelId="{466DC366-A31A-4FB0-94AE-D1CAD1FE60FF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z-Latn-UZ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5E9C-9CD4-40A4-A195-8E8FC94244B2}" type="parTrans" cxnId="{A4087445-2E63-4426-8479-27D27E8A30CA}">
      <dgm:prSet/>
      <dgm:spPr/>
      <dgm:t>
        <a:bodyPr/>
        <a:lstStyle/>
        <a:p>
          <a:endParaRPr lang="ru-RU"/>
        </a:p>
      </dgm:t>
    </dgm:pt>
    <dgm:pt modelId="{DE6B278C-2C89-4B56-9A31-A3BF7246D440}" type="sibTrans" cxnId="{A4087445-2E63-4426-8479-27D27E8A30CA}">
      <dgm:prSet/>
      <dgm:spPr/>
      <dgm:t>
        <a:bodyPr/>
        <a:lstStyle/>
        <a:p>
          <a:endParaRPr lang="ru-RU"/>
        </a:p>
      </dgm:t>
    </dgm:pt>
    <dgm:pt modelId="{D3E22B48-1C63-425B-B991-F47AC491A97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sz="7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CE60B-19BC-4881-8B2B-A5816C7D1848}" type="parTrans" cxnId="{C7BDE8C4-D58B-4FA1-A755-7A76BAF90B6C}">
      <dgm:prSet/>
      <dgm:spPr/>
      <dgm:t>
        <a:bodyPr/>
        <a:lstStyle/>
        <a:p>
          <a:endParaRPr lang="ru-RU"/>
        </a:p>
      </dgm:t>
    </dgm:pt>
    <dgm:pt modelId="{21F46B63-AAFD-42D6-AA71-E3A3C6A7478B}" type="sibTrans" cxnId="{C7BDE8C4-D58B-4FA1-A755-7A76BAF90B6C}">
      <dgm:prSet/>
      <dgm:spPr/>
      <dgm:t>
        <a:bodyPr/>
        <a:lstStyle/>
        <a:p>
          <a:endParaRPr lang="ru-RU"/>
        </a:p>
      </dgm:t>
    </dgm:pt>
    <dgm:pt modelId="{D1F8CE73-DCF4-4AE0-A4E7-1AE294A2E89A}" type="pres">
      <dgm:prSet presAssocID="{26DCBEF9-75D3-47C4-BBD9-EA899711AF37}" presName="Name0" presStyleCnt="0">
        <dgm:presLayoutVars>
          <dgm:chMax val="7"/>
          <dgm:chPref val="7"/>
          <dgm:dir/>
        </dgm:presLayoutVars>
      </dgm:prSet>
      <dgm:spPr/>
    </dgm:pt>
    <dgm:pt modelId="{FE89E808-BBAC-4394-9A58-16BFD75CDBD6}" type="pres">
      <dgm:prSet presAssocID="{26DCBEF9-75D3-47C4-BBD9-EA899711AF37}" presName="Name1" presStyleCnt="0"/>
      <dgm:spPr/>
    </dgm:pt>
    <dgm:pt modelId="{A97EB27C-EC9D-4F7D-A723-215B5A112300}" type="pres">
      <dgm:prSet presAssocID="{26DCBEF9-75D3-47C4-BBD9-EA899711AF37}" presName="cycle" presStyleCnt="0"/>
      <dgm:spPr/>
    </dgm:pt>
    <dgm:pt modelId="{220F6457-F036-4ACF-8213-30D98E40B2FA}" type="pres">
      <dgm:prSet presAssocID="{26DCBEF9-75D3-47C4-BBD9-EA899711AF37}" presName="srcNode" presStyleLbl="node1" presStyleIdx="0" presStyleCnt="4"/>
      <dgm:spPr/>
    </dgm:pt>
    <dgm:pt modelId="{82F25A93-ADA1-42D5-854E-3BF50541830F}" type="pres">
      <dgm:prSet presAssocID="{26DCBEF9-75D3-47C4-BBD9-EA899711AF37}" presName="conn" presStyleLbl="parChTrans1D2" presStyleIdx="0" presStyleCnt="1"/>
      <dgm:spPr/>
    </dgm:pt>
    <dgm:pt modelId="{06401E07-9526-4B1D-9E26-B26247916D47}" type="pres">
      <dgm:prSet presAssocID="{26DCBEF9-75D3-47C4-BBD9-EA899711AF37}" presName="extraNode" presStyleLbl="node1" presStyleIdx="0" presStyleCnt="4"/>
      <dgm:spPr/>
    </dgm:pt>
    <dgm:pt modelId="{A199523B-2096-4569-A574-203D933F711A}" type="pres">
      <dgm:prSet presAssocID="{26DCBEF9-75D3-47C4-BBD9-EA899711AF37}" presName="dstNode" presStyleLbl="node1" presStyleIdx="0" presStyleCnt="4"/>
      <dgm:spPr/>
    </dgm:pt>
    <dgm:pt modelId="{0BFDF6F2-0CB4-4009-A25C-42ED1FDAC2BD}" type="pres">
      <dgm:prSet presAssocID="{3E38D280-DCD6-49F5-B3EF-A8EDADE962DB}" presName="text_1" presStyleLbl="node1" presStyleIdx="0" presStyleCnt="4">
        <dgm:presLayoutVars>
          <dgm:bulletEnabled val="1"/>
        </dgm:presLayoutVars>
      </dgm:prSet>
      <dgm:spPr/>
    </dgm:pt>
    <dgm:pt modelId="{02830A58-8657-46BD-A0E6-6AFF94E82829}" type="pres">
      <dgm:prSet presAssocID="{3E38D280-DCD6-49F5-B3EF-A8EDADE962DB}" presName="accent_1" presStyleCnt="0"/>
      <dgm:spPr/>
    </dgm:pt>
    <dgm:pt modelId="{7463C65B-B262-416F-AAE7-010EE42EE30E}" type="pres">
      <dgm:prSet presAssocID="{3E38D280-DCD6-49F5-B3EF-A8EDADE962DB}" presName="accentRepeatNode" presStyleLbl="solidFgAcc1" presStyleIdx="0" presStyleCnt="4"/>
      <dgm:spPr>
        <a:solidFill>
          <a:srgbClr val="93DF2D"/>
        </a:solidFill>
      </dgm:spPr>
    </dgm:pt>
    <dgm:pt modelId="{D5378DC1-B004-4112-8761-C006A0C4CEBF}" type="pres">
      <dgm:prSet presAssocID="{D3E22B48-1C63-425B-B991-F47AC491A97C}" presName="text_2" presStyleLbl="node1" presStyleIdx="1" presStyleCnt="4">
        <dgm:presLayoutVars>
          <dgm:bulletEnabled val="1"/>
        </dgm:presLayoutVars>
      </dgm:prSet>
      <dgm:spPr/>
    </dgm:pt>
    <dgm:pt modelId="{8F14B13B-283F-46B1-AA13-35D80BBBC902}" type="pres">
      <dgm:prSet presAssocID="{D3E22B48-1C63-425B-B991-F47AC491A97C}" presName="accent_2" presStyleCnt="0"/>
      <dgm:spPr/>
    </dgm:pt>
    <dgm:pt modelId="{933D132B-6773-423C-8380-604D5CA0E6F1}" type="pres">
      <dgm:prSet presAssocID="{D3E22B48-1C63-425B-B991-F47AC491A97C}" presName="accentRepeatNode" presStyleLbl="solidFgAcc1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8485B89F-A6D6-4FE6-95EE-AE49F25EE701}" type="pres">
      <dgm:prSet presAssocID="{90161D60-DA10-4862-8D2A-C0415EA72C1F}" presName="text_3" presStyleLbl="node1" presStyleIdx="2" presStyleCnt="4">
        <dgm:presLayoutVars>
          <dgm:bulletEnabled val="1"/>
        </dgm:presLayoutVars>
      </dgm:prSet>
      <dgm:spPr/>
    </dgm:pt>
    <dgm:pt modelId="{DAE8CACA-32F1-429C-9758-8DC6DA4D6781}" type="pres">
      <dgm:prSet presAssocID="{90161D60-DA10-4862-8D2A-C0415EA72C1F}" presName="accent_3" presStyleCnt="0"/>
      <dgm:spPr/>
    </dgm:pt>
    <dgm:pt modelId="{70C78E6D-FB74-4C7D-B75F-5F6666E63E5F}" type="pres">
      <dgm:prSet presAssocID="{90161D60-DA10-4862-8D2A-C0415EA72C1F}" presName="accentRepeatNode" presStyleLbl="solidFgAcc1" presStyleIdx="2" presStyleCnt="4"/>
      <dgm:spPr>
        <a:solidFill>
          <a:srgbClr val="FFFF00"/>
        </a:solidFill>
      </dgm:spPr>
    </dgm:pt>
    <dgm:pt modelId="{1FC4E7E7-8B63-40B9-8459-3F5448860527}" type="pres">
      <dgm:prSet presAssocID="{466DC366-A31A-4FB0-94AE-D1CAD1FE60FF}" presName="text_4" presStyleLbl="node1" presStyleIdx="3" presStyleCnt="4">
        <dgm:presLayoutVars>
          <dgm:bulletEnabled val="1"/>
        </dgm:presLayoutVars>
      </dgm:prSet>
      <dgm:spPr/>
    </dgm:pt>
    <dgm:pt modelId="{29D1D8B6-DD88-4E56-A411-3890B8AF23E6}" type="pres">
      <dgm:prSet presAssocID="{466DC366-A31A-4FB0-94AE-D1CAD1FE60FF}" presName="accent_4" presStyleCnt="0"/>
      <dgm:spPr/>
    </dgm:pt>
    <dgm:pt modelId="{12B7A144-3D9B-404D-84A1-A35AC334A6E3}" type="pres">
      <dgm:prSet presAssocID="{466DC366-A31A-4FB0-94AE-D1CAD1FE60FF}" presName="accentRepeatNode" presStyleLbl="solidFgAcc1" presStyleIdx="3" presStyleCnt="4"/>
      <dgm:spPr>
        <a:solidFill>
          <a:schemeClr val="accent4">
            <a:lumMod val="40000"/>
            <a:lumOff val="60000"/>
          </a:schemeClr>
        </a:solidFill>
      </dgm:spPr>
    </dgm:pt>
  </dgm:ptLst>
  <dgm:cxnLst>
    <dgm:cxn modelId="{A4087445-2E63-4426-8479-27D27E8A30CA}" srcId="{26DCBEF9-75D3-47C4-BBD9-EA899711AF37}" destId="{466DC366-A31A-4FB0-94AE-D1CAD1FE60FF}" srcOrd="3" destOrd="0" parTransId="{F90B5E9C-9CD4-40A4-A195-8E8FC94244B2}" sibTransId="{DE6B278C-2C89-4B56-9A31-A3BF7246D440}"/>
    <dgm:cxn modelId="{F2EC0D8A-8425-46BC-A988-7AEAF2C29629}" type="presOf" srcId="{D3E22B48-1C63-425B-B991-F47AC491A97C}" destId="{D5378DC1-B004-4112-8761-C006A0C4CEBF}" srcOrd="0" destOrd="0" presId="urn:microsoft.com/office/officeart/2008/layout/VerticalCurvedList"/>
    <dgm:cxn modelId="{C6C05697-A49F-4210-AB57-027CCC7E3A93}" type="presOf" srcId="{3E38D280-DCD6-49F5-B3EF-A8EDADE962DB}" destId="{0BFDF6F2-0CB4-4009-A25C-42ED1FDAC2BD}" srcOrd="0" destOrd="0" presId="urn:microsoft.com/office/officeart/2008/layout/VerticalCurvedList"/>
    <dgm:cxn modelId="{ACB4BFAC-5409-4299-B634-0E1F193EB56C}" srcId="{26DCBEF9-75D3-47C4-BBD9-EA899711AF37}" destId="{90161D60-DA10-4862-8D2A-C0415EA72C1F}" srcOrd="2" destOrd="0" parTransId="{76266C13-60D0-4031-8E6D-ECFFB380B360}" sibTransId="{098186E9-57F8-4464-B5D4-C986A0C73BB1}"/>
    <dgm:cxn modelId="{094CC3BE-22DD-4A2C-A3E3-C3B5FF3D0413}" type="presOf" srcId="{90161D60-DA10-4862-8D2A-C0415EA72C1F}" destId="{8485B89F-A6D6-4FE6-95EE-AE49F25EE701}" srcOrd="0" destOrd="0" presId="urn:microsoft.com/office/officeart/2008/layout/VerticalCurvedList"/>
    <dgm:cxn modelId="{DAD183C2-4AF1-4263-8D5B-9C5DF9A49D74}" srcId="{26DCBEF9-75D3-47C4-BBD9-EA899711AF37}" destId="{3E38D280-DCD6-49F5-B3EF-A8EDADE962DB}" srcOrd="0" destOrd="0" parTransId="{BB7609A5-2632-4002-8D02-64797158CDCA}" sibTransId="{965D2F58-4A1F-4FF3-AFF2-6AD714A8F672}"/>
    <dgm:cxn modelId="{C7BDE8C4-D58B-4FA1-A755-7A76BAF90B6C}" srcId="{26DCBEF9-75D3-47C4-BBD9-EA899711AF37}" destId="{D3E22B48-1C63-425B-B991-F47AC491A97C}" srcOrd="1" destOrd="0" parTransId="{C21CE60B-19BC-4881-8B2B-A5816C7D1848}" sibTransId="{21F46B63-AAFD-42D6-AA71-E3A3C6A7478B}"/>
    <dgm:cxn modelId="{47F902C8-82E0-4CC2-B6E6-466A07482430}" type="presOf" srcId="{26DCBEF9-75D3-47C4-BBD9-EA899711AF37}" destId="{D1F8CE73-DCF4-4AE0-A4E7-1AE294A2E89A}" srcOrd="0" destOrd="0" presId="urn:microsoft.com/office/officeart/2008/layout/VerticalCurvedList"/>
    <dgm:cxn modelId="{B0BDAEDD-6AFE-4237-81A1-57E1662DB84C}" type="presOf" srcId="{965D2F58-4A1F-4FF3-AFF2-6AD714A8F672}" destId="{82F25A93-ADA1-42D5-854E-3BF50541830F}" srcOrd="0" destOrd="0" presId="urn:microsoft.com/office/officeart/2008/layout/VerticalCurvedList"/>
    <dgm:cxn modelId="{152BF9EA-519F-4757-80F2-0A8537F205B4}" type="presOf" srcId="{466DC366-A31A-4FB0-94AE-D1CAD1FE60FF}" destId="{1FC4E7E7-8B63-40B9-8459-3F5448860527}" srcOrd="0" destOrd="0" presId="urn:microsoft.com/office/officeart/2008/layout/VerticalCurvedList"/>
    <dgm:cxn modelId="{D8CEE49B-2048-4E67-AA38-83AB33A94505}" type="presParOf" srcId="{D1F8CE73-DCF4-4AE0-A4E7-1AE294A2E89A}" destId="{FE89E808-BBAC-4394-9A58-16BFD75CDBD6}" srcOrd="0" destOrd="0" presId="urn:microsoft.com/office/officeart/2008/layout/VerticalCurvedList"/>
    <dgm:cxn modelId="{4E21C545-BD88-4E5E-80DB-76662A3A967F}" type="presParOf" srcId="{FE89E808-BBAC-4394-9A58-16BFD75CDBD6}" destId="{A97EB27C-EC9D-4F7D-A723-215B5A112300}" srcOrd="0" destOrd="0" presId="urn:microsoft.com/office/officeart/2008/layout/VerticalCurvedList"/>
    <dgm:cxn modelId="{5A338882-4D1E-4617-BD46-A7529A0AFFF9}" type="presParOf" srcId="{A97EB27C-EC9D-4F7D-A723-215B5A112300}" destId="{220F6457-F036-4ACF-8213-30D98E40B2FA}" srcOrd="0" destOrd="0" presId="urn:microsoft.com/office/officeart/2008/layout/VerticalCurvedList"/>
    <dgm:cxn modelId="{E8791143-7269-4D5C-A3A6-85CCD23A18E9}" type="presParOf" srcId="{A97EB27C-EC9D-4F7D-A723-215B5A112300}" destId="{82F25A93-ADA1-42D5-854E-3BF50541830F}" srcOrd="1" destOrd="0" presId="urn:microsoft.com/office/officeart/2008/layout/VerticalCurvedList"/>
    <dgm:cxn modelId="{A79F8DAC-A5FA-4759-80AA-1F7B78973EF5}" type="presParOf" srcId="{A97EB27C-EC9D-4F7D-A723-215B5A112300}" destId="{06401E07-9526-4B1D-9E26-B26247916D47}" srcOrd="2" destOrd="0" presId="urn:microsoft.com/office/officeart/2008/layout/VerticalCurvedList"/>
    <dgm:cxn modelId="{49F95650-78F6-49FB-9F05-E2EAFE3EAF07}" type="presParOf" srcId="{A97EB27C-EC9D-4F7D-A723-215B5A112300}" destId="{A199523B-2096-4569-A574-203D933F711A}" srcOrd="3" destOrd="0" presId="urn:microsoft.com/office/officeart/2008/layout/VerticalCurvedList"/>
    <dgm:cxn modelId="{F9963881-4D76-4558-89A8-E20D6A41FEE6}" type="presParOf" srcId="{FE89E808-BBAC-4394-9A58-16BFD75CDBD6}" destId="{0BFDF6F2-0CB4-4009-A25C-42ED1FDAC2BD}" srcOrd="1" destOrd="0" presId="urn:microsoft.com/office/officeart/2008/layout/VerticalCurvedList"/>
    <dgm:cxn modelId="{46C8B3CF-157E-4409-BF0B-F1666215B640}" type="presParOf" srcId="{FE89E808-BBAC-4394-9A58-16BFD75CDBD6}" destId="{02830A58-8657-46BD-A0E6-6AFF94E82829}" srcOrd="2" destOrd="0" presId="urn:microsoft.com/office/officeart/2008/layout/VerticalCurvedList"/>
    <dgm:cxn modelId="{4138C887-400B-415A-AF33-5C86543E1729}" type="presParOf" srcId="{02830A58-8657-46BD-A0E6-6AFF94E82829}" destId="{7463C65B-B262-416F-AAE7-010EE42EE30E}" srcOrd="0" destOrd="0" presId="urn:microsoft.com/office/officeart/2008/layout/VerticalCurvedList"/>
    <dgm:cxn modelId="{DB1AAA0D-D3D3-4A4D-9F1E-E2A8EA4B61D5}" type="presParOf" srcId="{FE89E808-BBAC-4394-9A58-16BFD75CDBD6}" destId="{D5378DC1-B004-4112-8761-C006A0C4CEBF}" srcOrd="3" destOrd="0" presId="urn:microsoft.com/office/officeart/2008/layout/VerticalCurvedList"/>
    <dgm:cxn modelId="{AAF09A6C-F04A-4772-80A2-8DE273626B29}" type="presParOf" srcId="{FE89E808-BBAC-4394-9A58-16BFD75CDBD6}" destId="{8F14B13B-283F-46B1-AA13-35D80BBBC902}" srcOrd="4" destOrd="0" presId="urn:microsoft.com/office/officeart/2008/layout/VerticalCurvedList"/>
    <dgm:cxn modelId="{2BB93C70-AF64-458A-AA1D-EF2A2509203F}" type="presParOf" srcId="{8F14B13B-283F-46B1-AA13-35D80BBBC902}" destId="{933D132B-6773-423C-8380-604D5CA0E6F1}" srcOrd="0" destOrd="0" presId="urn:microsoft.com/office/officeart/2008/layout/VerticalCurvedList"/>
    <dgm:cxn modelId="{F18996B0-9B76-436D-B11E-3DA1D8B150EF}" type="presParOf" srcId="{FE89E808-BBAC-4394-9A58-16BFD75CDBD6}" destId="{8485B89F-A6D6-4FE6-95EE-AE49F25EE701}" srcOrd="5" destOrd="0" presId="urn:microsoft.com/office/officeart/2008/layout/VerticalCurvedList"/>
    <dgm:cxn modelId="{45EE76BB-E2C8-4605-BE25-62D3C9033A95}" type="presParOf" srcId="{FE89E808-BBAC-4394-9A58-16BFD75CDBD6}" destId="{DAE8CACA-32F1-429C-9758-8DC6DA4D6781}" srcOrd="6" destOrd="0" presId="urn:microsoft.com/office/officeart/2008/layout/VerticalCurvedList"/>
    <dgm:cxn modelId="{D6D496AB-7905-431F-822F-0303E972CF5F}" type="presParOf" srcId="{DAE8CACA-32F1-429C-9758-8DC6DA4D6781}" destId="{70C78E6D-FB74-4C7D-B75F-5F6666E63E5F}" srcOrd="0" destOrd="0" presId="urn:microsoft.com/office/officeart/2008/layout/VerticalCurvedList"/>
    <dgm:cxn modelId="{E0F2362D-CA07-4D64-8D3F-19B240682341}" type="presParOf" srcId="{FE89E808-BBAC-4394-9A58-16BFD75CDBD6}" destId="{1FC4E7E7-8B63-40B9-8459-3F5448860527}" srcOrd="7" destOrd="0" presId="urn:microsoft.com/office/officeart/2008/layout/VerticalCurvedList"/>
    <dgm:cxn modelId="{B5770045-1587-45E1-BE5D-C24FA6677D6E}" type="presParOf" srcId="{FE89E808-BBAC-4394-9A58-16BFD75CDBD6}" destId="{29D1D8B6-DD88-4E56-A411-3890B8AF23E6}" srcOrd="8" destOrd="0" presId="urn:microsoft.com/office/officeart/2008/layout/VerticalCurvedList"/>
    <dgm:cxn modelId="{459B29C8-9CE8-4EC0-A39B-20288CBFAF55}" type="presParOf" srcId="{29D1D8B6-DD88-4E56-A411-3890B8AF23E6}" destId="{12B7A144-3D9B-404D-84A1-A35AC334A6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Haqiqattan</a:t>
          </a:r>
          <a:r>
            <a:rPr lang="en-US" sz="28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b="1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mavjudligi</a:t>
          </a:r>
          <a:r>
            <a:rPr lang="en-US" sz="28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materiya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ajrajmasligi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cheksizligi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o‘lchamliligi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A93-ADA1-42D5-854E-3BF50541830F}">
      <dsp:nvSpPr>
        <dsp:cNvPr id="0" name=""/>
        <dsp:cNvSpPr/>
      </dsp:nvSpPr>
      <dsp:spPr>
        <a:xfrm>
          <a:off x="-6121989" y="-936925"/>
          <a:ext cx="7289695" cy="7289695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F6F2-0CB4-4009-A25C-42ED1FDAC2BD}">
      <dsp:nvSpPr>
        <dsp:cNvPr id="0" name=""/>
        <dsp:cNvSpPr/>
      </dsp:nvSpPr>
      <dsp:spPr>
        <a:xfrm>
          <a:off x="751719" y="541584"/>
          <a:ext cx="7297309" cy="10831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76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5600" kern="1200" dirty="0"/>
            <a:t> </a:t>
          </a:r>
          <a:r>
            <a:rPr lang="en-US" sz="7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Kinematika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719" y="541584"/>
        <a:ext cx="7297309" cy="1083169"/>
      </dsp:txXfrm>
    </dsp:sp>
    <dsp:sp modelId="{7463C65B-B262-416F-AAE7-010EE42EE30E}">
      <dsp:nvSpPr>
        <dsp:cNvPr id="0" name=""/>
        <dsp:cNvSpPr/>
      </dsp:nvSpPr>
      <dsp:spPr>
        <a:xfrm>
          <a:off x="74738" y="406188"/>
          <a:ext cx="1353961" cy="135396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46A78-1824-42E8-BAAC-D9A7A12AA39C}">
      <dsp:nvSpPr>
        <dsp:cNvPr id="0" name=""/>
        <dsp:cNvSpPr/>
      </dsp:nvSpPr>
      <dsp:spPr>
        <a:xfrm>
          <a:off x="1145451" y="2166338"/>
          <a:ext cx="6903577" cy="10831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765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Dinamika</a:t>
          </a:r>
          <a:r>
            <a:rPr lang="uz-Latn-UZ" sz="7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451" y="2166338"/>
        <a:ext cx="6903577" cy="1083169"/>
      </dsp:txXfrm>
    </dsp:sp>
    <dsp:sp modelId="{70C78E6D-FB74-4C7D-B75F-5F6666E63E5F}">
      <dsp:nvSpPr>
        <dsp:cNvPr id="0" name=""/>
        <dsp:cNvSpPr/>
      </dsp:nvSpPr>
      <dsp:spPr>
        <a:xfrm>
          <a:off x="468470" y="2030941"/>
          <a:ext cx="1353961" cy="135396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20E40-B441-4D98-B70D-9B09374263C3}">
      <dsp:nvSpPr>
        <dsp:cNvPr id="0" name=""/>
        <dsp:cNvSpPr/>
      </dsp:nvSpPr>
      <dsp:spPr>
        <a:xfrm>
          <a:off x="751719" y="3791091"/>
          <a:ext cx="7297309" cy="108316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765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7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Statika</a:t>
          </a:r>
          <a:r>
            <a:rPr lang="uz-Latn-UZ" sz="7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719" y="3791091"/>
        <a:ext cx="7297309" cy="1083169"/>
      </dsp:txXfrm>
    </dsp:sp>
    <dsp:sp modelId="{12B7A144-3D9B-404D-84A1-A35AC334A6E3}">
      <dsp:nvSpPr>
        <dsp:cNvPr id="0" name=""/>
        <dsp:cNvSpPr/>
      </dsp:nvSpPr>
      <dsp:spPr>
        <a:xfrm>
          <a:off x="74738" y="3655695"/>
          <a:ext cx="1353961" cy="1353961"/>
        </a:xfrm>
        <a:prstGeom prst="ellipse">
          <a:avLst/>
        </a:prstGeom>
        <a:solidFill>
          <a:srgbClr val="93DF2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25A93-ADA1-42D5-854E-3BF50541830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F6F2-0CB4-4009-A25C-42ED1FDAC2BD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504" y="416587"/>
        <a:ext cx="7440913" cy="833607"/>
      </dsp:txXfrm>
    </dsp:sp>
    <dsp:sp modelId="{7463C65B-B262-416F-AAE7-010EE42EE30E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rgbClr val="93DF2D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78DC1-B004-4112-8761-C006A0C4CEBF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8431" y="1667215"/>
        <a:ext cx="6962986" cy="833607"/>
      </dsp:txXfrm>
    </dsp:sp>
    <dsp:sp modelId="{933D132B-6773-423C-8380-604D5CA0E6F1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5B89F-A6D6-4FE6-95EE-AE49F25EE701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8431" y="2917843"/>
        <a:ext cx="6962986" cy="833607"/>
      </dsp:txXfrm>
    </dsp:sp>
    <dsp:sp modelId="{70C78E6D-FB74-4C7D-B75F-5F6666E63E5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4E7E7-8B63-40B9-8459-3F5448860527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182880" rIns="182880" bIns="182880" numCol="1" spcCol="1270" anchor="ctr" anchorCtr="0">
          <a:noAutofit/>
        </a:bodyPr>
        <a:lstStyle/>
        <a:p>
          <a:pPr marL="0" lvl="0" indent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7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504" y="4168472"/>
        <a:ext cx="7440913" cy="833607"/>
      </dsp:txXfrm>
    </dsp:sp>
    <dsp:sp modelId="{12B7A144-3D9B-404D-84A1-A35AC334A6E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4670" y="459097"/>
          <a:ext cx="3459652" cy="25870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Haqiqattan</a:t>
          </a:r>
          <a:r>
            <a:rPr lang="en-US" sz="2800" b="1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b="1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mavjudligi</a:t>
          </a:r>
          <a:r>
            <a:rPr lang="en-US" sz="2800" b="1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324" y="837955"/>
        <a:ext cx="2446344" cy="1829288"/>
      </dsp:txXfrm>
    </dsp:sp>
    <dsp:sp modelId="{3A88B582-549C-492B-A3C3-5F242E3027FC}">
      <dsp:nvSpPr>
        <dsp:cNvPr id="0" name=""/>
        <dsp:cNvSpPr/>
      </dsp:nvSpPr>
      <dsp:spPr>
        <a:xfrm>
          <a:off x="2946922" y="459097"/>
          <a:ext cx="3470414" cy="2587004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materiya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ajrajmasligi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152" y="837955"/>
        <a:ext cx="2453954" cy="1829288"/>
      </dsp:txXfrm>
    </dsp:sp>
    <dsp:sp modelId="{44D8455F-464F-4487-B7DD-B4E5CC4C9B22}">
      <dsp:nvSpPr>
        <dsp:cNvPr id="0" name=""/>
        <dsp:cNvSpPr/>
      </dsp:nvSpPr>
      <dsp:spPr>
        <a:xfrm>
          <a:off x="5899936" y="459097"/>
          <a:ext cx="3543161" cy="258700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cheksizligi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8820" y="837955"/>
        <a:ext cx="2505393" cy="1829288"/>
      </dsp:txXfrm>
    </dsp:sp>
    <dsp:sp modelId="{A1D8AE0F-B0FA-4F1D-931F-406B48D3176A}">
      <dsp:nvSpPr>
        <dsp:cNvPr id="0" name=""/>
        <dsp:cNvSpPr/>
      </dsp:nvSpPr>
      <dsp:spPr>
        <a:xfrm>
          <a:off x="8925696" y="459097"/>
          <a:ext cx="3083657" cy="25870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o‘lchamliligi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77287" y="837955"/>
        <a:ext cx="2180475" cy="1829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13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047789" cy="129834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64644" y="36051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49425" y="1233533"/>
            <a:ext cx="9596774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KINEMATIKANING ASOSIY TUSHUNCHALARI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68728" y="322135"/>
            <a:ext cx="1598573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322135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1173163" y="161442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42EC3B9-B193-404A-9DCC-51862E77B59D}"/>
              </a:ext>
            </a:extLst>
          </p:cNvPr>
          <p:cNvSpPr/>
          <p:nvPr/>
        </p:nvSpPr>
        <p:spPr>
          <a:xfrm>
            <a:off x="1173163" y="4364819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4B43D-1C1F-41E4-A581-DAD89B1654B0}"/>
              </a:ext>
            </a:extLst>
          </p:cNvPr>
          <p:cNvSpPr txBox="1"/>
          <p:nvPr/>
        </p:nvSpPr>
        <p:spPr>
          <a:xfrm>
            <a:off x="1398755" y="5784045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569" y="2817392"/>
            <a:ext cx="6661867" cy="25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25425" y="1452562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nuqtaning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davomidagi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qoldirgan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izi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chizgan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chizig‘iga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E97CA1-13D3-4145-A487-B21ABD11C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3368" y="4381498"/>
            <a:ext cx="2220911" cy="1581151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AC54E30-DB64-4866-BE9B-8952B0D0B039}"/>
              </a:ext>
            </a:extLst>
          </p:cNvPr>
          <p:cNvCxnSpPr>
            <a:cxnSpLocks/>
          </p:cNvCxnSpPr>
          <p:nvPr/>
        </p:nvCxnSpPr>
        <p:spPr>
          <a:xfrm flipH="1" flipV="1">
            <a:off x="911227" y="3276040"/>
            <a:ext cx="6400798" cy="19428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C16C4F-2B4F-4752-9EE2-8CFD05657961}"/>
              </a:ext>
            </a:extLst>
          </p:cNvPr>
          <p:cNvPicPr/>
          <p:nvPr/>
        </p:nvPicPr>
        <p:blipFill rotWithShape="1">
          <a:blip r:embed="rId3"/>
          <a:srcRect l="5556" t="4137" r="5556" b="4368"/>
          <a:stretch/>
        </p:blipFill>
        <p:spPr bwMode="auto">
          <a:xfrm>
            <a:off x="9666288" y="1009649"/>
            <a:ext cx="2370137" cy="257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155709D-6857-4E08-8017-CB41D1FC8DAE}"/>
              </a:ext>
            </a:extLst>
          </p:cNvPr>
          <p:cNvSpPr/>
          <p:nvPr/>
        </p:nvSpPr>
        <p:spPr>
          <a:xfrm>
            <a:off x="301626" y="1276349"/>
            <a:ext cx="9220200" cy="5091113"/>
          </a:xfrm>
          <a:custGeom>
            <a:avLst/>
            <a:gdLst>
              <a:gd name="connsiteX0" fmla="*/ 2085975 w 8601075"/>
              <a:gd name="connsiteY0" fmla="*/ 4714875 h 4714875"/>
              <a:gd name="connsiteX1" fmla="*/ 1943100 w 8601075"/>
              <a:gd name="connsiteY1" fmla="*/ 4686300 h 4714875"/>
              <a:gd name="connsiteX2" fmla="*/ 1828800 w 8601075"/>
              <a:gd name="connsiteY2" fmla="*/ 4657725 h 4714875"/>
              <a:gd name="connsiteX3" fmla="*/ 1785937 w 8601075"/>
              <a:gd name="connsiteY3" fmla="*/ 4629150 h 4714875"/>
              <a:gd name="connsiteX4" fmla="*/ 1671637 w 8601075"/>
              <a:gd name="connsiteY4" fmla="*/ 4600575 h 4714875"/>
              <a:gd name="connsiteX5" fmla="*/ 1628775 w 8601075"/>
              <a:gd name="connsiteY5" fmla="*/ 4572000 h 4714875"/>
              <a:gd name="connsiteX6" fmla="*/ 1485900 w 8601075"/>
              <a:gd name="connsiteY6" fmla="*/ 4529138 h 4714875"/>
              <a:gd name="connsiteX7" fmla="*/ 1428750 w 8601075"/>
              <a:gd name="connsiteY7" fmla="*/ 4486275 h 4714875"/>
              <a:gd name="connsiteX8" fmla="*/ 1328737 w 8601075"/>
              <a:gd name="connsiteY8" fmla="*/ 4457700 h 4714875"/>
              <a:gd name="connsiteX9" fmla="*/ 1200150 w 8601075"/>
              <a:gd name="connsiteY9" fmla="*/ 4386263 h 4714875"/>
              <a:gd name="connsiteX10" fmla="*/ 1085850 w 8601075"/>
              <a:gd name="connsiteY10" fmla="*/ 4329113 h 4714875"/>
              <a:gd name="connsiteX11" fmla="*/ 985837 w 8601075"/>
              <a:gd name="connsiteY11" fmla="*/ 4300538 h 4714875"/>
              <a:gd name="connsiteX12" fmla="*/ 942975 w 8601075"/>
              <a:gd name="connsiteY12" fmla="*/ 4271963 h 4714875"/>
              <a:gd name="connsiteX13" fmla="*/ 828675 w 8601075"/>
              <a:gd name="connsiteY13" fmla="*/ 4214813 h 4714875"/>
              <a:gd name="connsiteX14" fmla="*/ 757237 w 8601075"/>
              <a:gd name="connsiteY14" fmla="*/ 4171950 h 4714875"/>
              <a:gd name="connsiteX15" fmla="*/ 714375 w 8601075"/>
              <a:gd name="connsiteY15" fmla="*/ 4143375 h 4714875"/>
              <a:gd name="connsiteX16" fmla="*/ 657225 w 8601075"/>
              <a:gd name="connsiteY16" fmla="*/ 4114800 h 4714875"/>
              <a:gd name="connsiteX17" fmla="*/ 542925 w 8601075"/>
              <a:gd name="connsiteY17" fmla="*/ 4043363 h 4714875"/>
              <a:gd name="connsiteX18" fmla="*/ 457200 w 8601075"/>
              <a:gd name="connsiteY18" fmla="*/ 3986213 h 4714875"/>
              <a:gd name="connsiteX19" fmla="*/ 357187 w 8601075"/>
              <a:gd name="connsiteY19" fmla="*/ 3871913 h 4714875"/>
              <a:gd name="connsiteX20" fmla="*/ 271462 w 8601075"/>
              <a:gd name="connsiteY20" fmla="*/ 3800475 h 4714875"/>
              <a:gd name="connsiteX21" fmla="*/ 171450 w 8601075"/>
              <a:gd name="connsiteY21" fmla="*/ 3657600 h 4714875"/>
              <a:gd name="connsiteX22" fmla="*/ 142875 w 8601075"/>
              <a:gd name="connsiteY22" fmla="*/ 3600450 h 4714875"/>
              <a:gd name="connsiteX23" fmla="*/ 100012 w 8601075"/>
              <a:gd name="connsiteY23" fmla="*/ 3571875 h 4714875"/>
              <a:gd name="connsiteX24" fmla="*/ 57150 w 8601075"/>
              <a:gd name="connsiteY24" fmla="*/ 3486150 h 4714875"/>
              <a:gd name="connsiteX25" fmla="*/ 42862 w 8601075"/>
              <a:gd name="connsiteY25" fmla="*/ 3443288 h 4714875"/>
              <a:gd name="connsiteX26" fmla="*/ 14287 w 8601075"/>
              <a:gd name="connsiteY26" fmla="*/ 3328988 h 4714875"/>
              <a:gd name="connsiteX27" fmla="*/ 0 w 8601075"/>
              <a:gd name="connsiteY27" fmla="*/ 3271838 h 4714875"/>
              <a:gd name="connsiteX28" fmla="*/ 14287 w 8601075"/>
              <a:gd name="connsiteY28" fmla="*/ 2757488 h 4714875"/>
              <a:gd name="connsiteX29" fmla="*/ 28575 w 8601075"/>
              <a:gd name="connsiteY29" fmla="*/ 2657475 h 4714875"/>
              <a:gd name="connsiteX30" fmla="*/ 57150 w 8601075"/>
              <a:gd name="connsiteY30" fmla="*/ 2614613 h 4714875"/>
              <a:gd name="connsiteX31" fmla="*/ 85725 w 8601075"/>
              <a:gd name="connsiteY31" fmla="*/ 2486025 h 4714875"/>
              <a:gd name="connsiteX32" fmla="*/ 100012 w 8601075"/>
              <a:gd name="connsiteY32" fmla="*/ 2443163 h 4714875"/>
              <a:gd name="connsiteX33" fmla="*/ 157162 w 8601075"/>
              <a:gd name="connsiteY33" fmla="*/ 2357438 h 4714875"/>
              <a:gd name="connsiteX34" fmla="*/ 214312 w 8601075"/>
              <a:gd name="connsiteY34" fmla="*/ 2228850 h 4714875"/>
              <a:gd name="connsiteX35" fmla="*/ 328612 w 8601075"/>
              <a:gd name="connsiteY35" fmla="*/ 2085975 h 4714875"/>
              <a:gd name="connsiteX36" fmla="*/ 385762 w 8601075"/>
              <a:gd name="connsiteY36" fmla="*/ 2000250 h 4714875"/>
              <a:gd name="connsiteX37" fmla="*/ 428625 w 8601075"/>
              <a:gd name="connsiteY37" fmla="*/ 1943100 h 4714875"/>
              <a:gd name="connsiteX38" fmla="*/ 442912 w 8601075"/>
              <a:gd name="connsiteY38" fmla="*/ 1900238 h 4714875"/>
              <a:gd name="connsiteX39" fmla="*/ 542925 w 8601075"/>
              <a:gd name="connsiteY39" fmla="*/ 1814513 h 4714875"/>
              <a:gd name="connsiteX40" fmla="*/ 628650 w 8601075"/>
              <a:gd name="connsiteY40" fmla="*/ 1700213 h 4714875"/>
              <a:gd name="connsiteX41" fmla="*/ 714375 w 8601075"/>
              <a:gd name="connsiteY41" fmla="*/ 1614488 h 4714875"/>
              <a:gd name="connsiteX42" fmla="*/ 757237 w 8601075"/>
              <a:gd name="connsiteY42" fmla="*/ 1571625 h 4714875"/>
              <a:gd name="connsiteX43" fmla="*/ 800100 w 8601075"/>
              <a:gd name="connsiteY43" fmla="*/ 1528763 h 4714875"/>
              <a:gd name="connsiteX44" fmla="*/ 842962 w 8601075"/>
              <a:gd name="connsiteY44" fmla="*/ 1485900 h 4714875"/>
              <a:gd name="connsiteX45" fmla="*/ 942975 w 8601075"/>
              <a:gd name="connsiteY45" fmla="*/ 1414463 h 4714875"/>
              <a:gd name="connsiteX46" fmla="*/ 1000125 w 8601075"/>
              <a:gd name="connsiteY46" fmla="*/ 1371600 h 4714875"/>
              <a:gd name="connsiteX47" fmla="*/ 1028700 w 8601075"/>
              <a:gd name="connsiteY47" fmla="*/ 1328738 h 4714875"/>
              <a:gd name="connsiteX48" fmla="*/ 1071562 w 8601075"/>
              <a:gd name="connsiteY48" fmla="*/ 1314450 h 4714875"/>
              <a:gd name="connsiteX49" fmla="*/ 1114425 w 8601075"/>
              <a:gd name="connsiteY49" fmla="*/ 1257300 h 4714875"/>
              <a:gd name="connsiteX50" fmla="*/ 1200150 w 8601075"/>
              <a:gd name="connsiteY50" fmla="*/ 1214438 h 4714875"/>
              <a:gd name="connsiteX51" fmla="*/ 1257300 w 8601075"/>
              <a:gd name="connsiteY51" fmla="*/ 1185863 h 4714875"/>
              <a:gd name="connsiteX52" fmla="*/ 1300162 w 8601075"/>
              <a:gd name="connsiteY52" fmla="*/ 1157288 h 4714875"/>
              <a:gd name="connsiteX53" fmla="*/ 1385887 w 8601075"/>
              <a:gd name="connsiteY53" fmla="*/ 1128713 h 4714875"/>
              <a:gd name="connsiteX54" fmla="*/ 1428750 w 8601075"/>
              <a:gd name="connsiteY54" fmla="*/ 1114425 h 4714875"/>
              <a:gd name="connsiteX55" fmla="*/ 1528762 w 8601075"/>
              <a:gd name="connsiteY55" fmla="*/ 1071563 h 4714875"/>
              <a:gd name="connsiteX56" fmla="*/ 1643062 w 8601075"/>
              <a:gd name="connsiteY56" fmla="*/ 1028700 h 4714875"/>
              <a:gd name="connsiteX57" fmla="*/ 1743075 w 8601075"/>
              <a:gd name="connsiteY57" fmla="*/ 985838 h 4714875"/>
              <a:gd name="connsiteX58" fmla="*/ 1814512 w 8601075"/>
              <a:gd name="connsiteY58" fmla="*/ 971550 h 4714875"/>
              <a:gd name="connsiteX59" fmla="*/ 1857375 w 8601075"/>
              <a:gd name="connsiteY59" fmla="*/ 957263 h 4714875"/>
              <a:gd name="connsiteX60" fmla="*/ 2000250 w 8601075"/>
              <a:gd name="connsiteY60" fmla="*/ 914400 h 4714875"/>
              <a:gd name="connsiteX61" fmla="*/ 2043112 w 8601075"/>
              <a:gd name="connsiteY61" fmla="*/ 900113 h 4714875"/>
              <a:gd name="connsiteX62" fmla="*/ 2157412 w 8601075"/>
              <a:gd name="connsiteY62" fmla="*/ 885825 h 4714875"/>
              <a:gd name="connsiteX63" fmla="*/ 3014662 w 8601075"/>
              <a:gd name="connsiteY63" fmla="*/ 900113 h 4714875"/>
              <a:gd name="connsiteX64" fmla="*/ 3057525 w 8601075"/>
              <a:gd name="connsiteY64" fmla="*/ 928688 h 4714875"/>
              <a:gd name="connsiteX65" fmla="*/ 3214687 w 8601075"/>
              <a:gd name="connsiteY65" fmla="*/ 1028700 h 4714875"/>
              <a:gd name="connsiteX66" fmla="*/ 3386137 w 8601075"/>
              <a:gd name="connsiteY66" fmla="*/ 1171575 h 4714875"/>
              <a:gd name="connsiteX67" fmla="*/ 3457575 w 8601075"/>
              <a:gd name="connsiteY67" fmla="*/ 1257300 h 4714875"/>
              <a:gd name="connsiteX68" fmla="*/ 3514725 w 8601075"/>
              <a:gd name="connsiteY68" fmla="*/ 1300163 h 4714875"/>
              <a:gd name="connsiteX69" fmla="*/ 3643312 w 8601075"/>
              <a:gd name="connsiteY69" fmla="*/ 1428750 h 4714875"/>
              <a:gd name="connsiteX70" fmla="*/ 3686175 w 8601075"/>
              <a:gd name="connsiteY70" fmla="*/ 1471613 h 4714875"/>
              <a:gd name="connsiteX71" fmla="*/ 3729037 w 8601075"/>
              <a:gd name="connsiteY71" fmla="*/ 1500188 h 4714875"/>
              <a:gd name="connsiteX72" fmla="*/ 3814762 w 8601075"/>
              <a:gd name="connsiteY72" fmla="*/ 1557338 h 4714875"/>
              <a:gd name="connsiteX73" fmla="*/ 3914775 w 8601075"/>
              <a:gd name="connsiteY73" fmla="*/ 1628775 h 4714875"/>
              <a:gd name="connsiteX74" fmla="*/ 3986212 w 8601075"/>
              <a:gd name="connsiteY74" fmla="*/ 1685925 h 4714875"/>
              <a:gd name="connsiteX75" fmla="*/ 4029075 w 8601075"/>
              <a:gd name="connsiteY75" fmla="*/ 1700213 h 4714875"/>
              <a:gd name="connsiteX76" fmla="*/ 4100512 w 8601075"/>
              <a:gd name="connsiteY76" fmla="*/ 1743075 h 4714875"/>
              <a:gd name="connsiteX77" fmla="*/ 4186237 w 8601075"/>
              <a:gd name="connsiteY77" fmla="*/ 1771650 h 4714875"/>
              <a:gd name="connsiteX78" fmla="*/ 4229100 w 8601075"/>
              <a:gd name="connsiteY78" fmla="*/ 1800225 h 4714875"/>
              <a:gd name="connsiteX79" fmla="*/ 4329112 w 8601075"/>
              <a:gd name="connsiteY79" fmla="*/ 1814513 h 4714875"/>
              <a:gd name="connsiteX80" fmla="*/ 4414837 w 8601075"/>
              <a:gd name="connsiteY80" fmla="*/ 1843088 h 4714875"/>
              <a:gd name="connsiteX81" fmla="*/ 4614862 w 8601075"/>
              <a:gd name="connsiteY81" fmla="*/ 1871663 h 4714875"/>
              <a:gd name="connsiteX82" fmla="*/ 4957762 w 8601075"/>
              <a:gd name="connsiteY82" fmla="*/ 1857375 h 4714875"/>
              <a:gd name="connsiteX83" fmla="*/ 5000625 w 8601075"/>
              <a:gd name="connsiteY83" fmla="*/ 1843088 h 4714875"/>
              <a:gd name="connsiteX84" fmla="*/ 5057775 w 8601075"/>
              <a:gd name="connsiteY84" fmla="*/ 1828800 h 4714875"/>
              <a:gd name="connsiteX85" fmla="*/ 5186362 w 8601075"/>
              <a:gd name="connsiteY85" fmla="*/ 1743075 h 4714875"/>
              <a:gd name="connsiteX86" fmla="*/ 5229225 w 8601075"/>
              <a:gd name="connsiteY86" fmla="*/ 1714500 h 4714875"/>
              <a:gd name="connsiteX87" fmla="*/ 5357812 w 8601075"/>
              <a:gd name="connsiteY87" fmla="*/ 1614488 h 4714875"/>
              <a:gd name="connsiteX88" fmla="*/ 5414962 w 8601075"/>
              <a:gd name="connsiteY88" fmla="*/ 1557338 h 4714875"/>
              <a:gd name="connsiteX89" fmla="*/ 5486400 w 8601075"/>
              <a:gd name="connsiteY89" fmla="*/ 1457325 h 4714875"/>
              <a:gd name="connsiteX90" fmla="*/ 5529262 w 8601075"/>
              <a:gd name="connsiteY90" fmla="*/ 1400175 h 4714875"/>
              <a:gd name="connsiteX91" fmla="*/ 5572125 w 8601075"/>
              <a:gd name="connsiteY91" fmla="*/ 1328738 h 4714875"/>
              <a:gd name="connsiteX92" fmla="*/ 5657850 w 8601075"/>
              <a:gd name="connsiteY92" fmla="*/ 1228725 h 4714875"/>
              <a:gd name="connsiteX93" fmla="*/ 5729287 w 8601075"/>
              <a:gd name="connsiteY93" fmla="*/ 1128713 h 4714875"/>
              <a:gd name="connsiteX94" fmla="*/ 5757862 w 8601075"/>
              <a:gd name="connsiteY94" fmla="*/ 1085850 h 4714875"/>
              <a:gd name="connsiteX95" fmla="*/ 5915025 w 8601075"/>
              <a:gd name="connsiteY95" fmla="*/ 914400 h 4714875"/>
              <a:gd name="connsiteX96" fmla="*/ 5972175 w 8601075"/>
              <a:gd name="connsiteY96" fmla="*/ 871538 h 4714875"/>
              <a:gd name="connsiteX97" fmla="*/ 6100762 w 8601075"/>
              <a:gd name="connsiteY97" fmla="*/ 728663 h 4714875"/>
              <a:gd name="connsiteX98" fmla="*/ 6243637 w 8601075"/>
              <a:gd name="connsiteY98" fmla="*/ 585788 h 4714875"/>
              <a:gd name="connsiteX99" fmla="*/ 6357937 w 8601075"/>
              <a:gd name="connsiteY99" fmla="*/ 485775 h 4714875"/>
              <a:gd name="connsiteX100" fmla="*/ 6415087 w 8601075"/>
              <a:gd name="connsiteY100" fmla="*/ 442913 h 4714875"/>
              <a:gd name="connsiteX101" fmla="*/ 6472237 w 8601075"/>
              <a:gd name="connsiteY101" fmla="*/ 385763 h 4714875"/>
              <a:gd name="connsiteX102" fmla="*/ 6515100 w 8601075"/>
              <a:gd name="connsiteY102" fmla="*/ 357188 h 4714875"/>
              <a:gd name="connsiteX103" fmla="*/ 6572250 w 8601075"/>
              <a:gd name="connsiteY103" fmla="*/ 314325 h 4714875"/>
              <a:gd name="connsiteX104" fmla="*/ 6615112 w 8601075"/>
              <a:gd name="connsiteY104" fmla="*/ 285750 h 4714875"/>
              <a:gd name="connsiteX105" fmla="*/ 6757987 w 8601075"/>
              <a:gd name="connsiteY105" fmla="*/ 171450 h 4714875"/>
              <a:gd name="connsiteX106" fmla="*/ 6800850 w 8601075"/>
              <a:gd name="connsiteY106" fmla="*/ 157163 h 4714875"/>
              <a:gd name="connsiteX107" fmla="*/ 6872287 w 8601075"/>
              <a:gd name="connsiteY107" fmla="*/ 114300 h 4714875"/>
              <a:gd name="connsiteX108" fmla="*/ 6915150 w 8601075"/>
              <a:gd name="connsiteY108" fmla="*/ 85725 h 4714875"/>
              <a:gd name="connsiteX109" fmla="*/ 6986587 w 8601075"/>
              <a:gd name="connsiteY109" fmla="*/ 57150 h 4714875"/>
              <a:gd name="connsiteX110" fmla="*/ 7043737 w 8601075"/>
              <a:gd name="connsiteY110" fmla="*/ 28575 h 4714875"/>
              <a:gd name="connsiteX111" fmla="*/ 7200900 w 8601075"/>
              <a:gd name="connsiteY111" fmla="*/ 0 h 4714875"/>
              <a:gd name="connsiteX112" fmla="*/ 7515225 w 8601075"/>
              <a:gd name="connsiteY112" fmla="*/ 28575 h 4714875"/>
              <a:gd name="connsiteX113" fmla="*/ 7658100 w 8601075"/>
              <a:gd name="connsiteY113" fmla="*/ 100013 h 4714875"/>
              <a:gd name="connsiteX114" fmla="*/ 7815262 w 8601075"/>
              <a:gd name="connsiteY114" fmla="*/ 128588 h 4714875"/>
              <a:gd name="connsiteX115" fmla="*/ 7872412 w 8601075"/>
              <a:gd name="connsiteY115" fmla="*/ 157163 h 4714875"/>
              <a:gd name="connsiteX116" fmla="*/ 7986712 w 8601075"/>
              <a:gd name="connsiteY116" fmla="*/ 200025 h 4714875"/>
              <a:gd name="connsiteX117" fmla="*/ 8043862 w 8601075"/>
              <a:gd name="connsiteY117" fmla="*/ 214313 h 4714875"/>
              <a:gd name="connsiteX118" fmla="*/ 8086725 w 8601075"/>
              <a:gd name="connsiteY118" fmla="*/ 242888 h 4714875"/>
              <a:gd name="connsiteX119" fmla="*/ 8172450 w 8601075"/>
              <a:gd name="connsiteY119" fmla="*/ 271463 h 4714875"/>
              <a:gd name="connsiteX120" fmla="*/ 8215312 w 8601075"/>
              <a:gd name="connsiteY120" fmla="*/ 300038 h 4714875"/>
              <a:gd name="connsiteX121" fmla="*/ 8343900 w 8601075"/>
              <a:gd name="connsiteY121" fmla="*/ 342900 h 4714875"/>
              <a:gd name="connsiteX122" fmla="*/ 8401050 w 8601075"/>
              <a:gd name="connsiteY122" fmla="*/ 385763 h 4714875"/>
              <a:gd name="connsiteX123" fmla="*/ 8501062 w 8601075"/>
              <a:gd name="connsiteY123" fmla="*/ 457200 h 4714875"/>
              <a:gd name="connsiteX124" fmla="*/ 8543925 w 8601075"/>
              <a:gd name="connsiteY124" fmla="*/ 557213 h 4714875"/>
              <a:gd name="connsiteX125" fmla="*/ 8558212 w 8601075"/>
              <a:gd name="connsiteY125" fmla="*/ 600075 h 4714875"/>
              <a:gd name="connsiteX126" fmla="*/ 8601075 w 8601075"/>
              <a:gd name="connsiteY126" fmla="*/ 685800 h 4714875"/>
              <a:gd name="connsiteX127" fmla="*/ 8558212 w 8601075"/>
              <a:gd name="connsiteY127" fmla="*/ 985838 h 4714875"/>
              <a:gd name="connsiteX128" fmla="*/ 8529637 w 8601075"/>
              <a:gd name="connsiteY128" fmla="*/ 1028700 h 4714875"/>
              <a:gd name="connsiteX129" fmla="*/ 8515350 w 8601075"/>
              <a:gd name="connsiteY129" fmla="*/ 1071563 h 4714875"/>
              <a:gd name="connsiteX130" fmla="*/ 8486775 w 8601075"/>
              <a:gd name="connsiteY130" fmla="*/ 1128713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601075" h="4714875">
                <a:moveTo>
                  <a:pt x="2085975" y="4714875"/>
                </a:moveTo>
                <a:cubicBezTo>
                  <a:pt x="2038350" y="4705350"/>
                  <a:pt x="1989176" y="4701658"/>
                  <a:pt x="1943100" y="4686300"/>
                </a:cubicBezTo>
                <a:cubicBezTo>
                  <a:pt x="1877199" y="4664334"/>
                  <a:pt x="1915005" y="4674967"/>
                  <a:pt x="1828800" y="4657725"/>
                </a:cubicBezTo>
                <a:cubicBezTo>
                  <a:pt x="1814512" y="4648200"/>
                  <a:pt x="1802075" y="4635018"/>
                  <a:pt x="1785937" y="4629150"/>
                </a:cubicBezTo>
                <a:cubicBezTo>
                  <a:pt x="1749029" y="4615729"/>
                  <a:pt x="1671637" y="4600575"/>
                  <a:pt x="1671637" y="4600575"/>
                </a:cubicBezTo>
                <a:cubicBezTo>
                  <a:pt x="1657350" y="4591050"/>
                  <a:pt x="1644133" y="4579679"/>
                  <a:pt x="1628775" y="4572000"/>
                </a:cubicBezTo>
                <a:cubicBezTo>
                  <a:pt x="1566119" y="4540672"/>
                  <a:pt x="1552822" y="4542522"/>
                  <a:pt x="1485900" y="4529138"/>
                </a:cubicBezTo>
                <a:cubicBezTo>
                  <a:pt x="1466850" y="4514850"/>
                  <a:pt x="1449425" y="4498089"/>
                  <a:pt x="1428750" y="4486275"/>
                </a:cubicBezTo>
                <a:cubicBezTo>
                  <a:pt x="1412812" y="4477167"/>
                  <a:pt x="1341104" y="4460792"/>
                  <a:pt x="1328737" y="4457700"/>
                </a:cubicBezTo>
                <a:cubicBezTo>
                  <a:pt x="1132170" y="4326655"/>
                  <a:pt x="1318704" y="4440151"/>
                  <a:pt x="1200150" y="4386263"/>
                </a:cubicBezTo>
                <a:cubicBezTo>
                  <a:pt x="1161371" y="4368636"/>
                  <a:pt x="1127175" y="4339445"/>
                  <a:pt x="1085850" y="4329113"/>
                </a:cubicBezTo>
                <a:cubicBezTo>
                  <a:pt x="1014089" y="4311172"/>
                  <a:pt x="1047329" y="4321034"/>
                  <a:pt x="985837" y="4300538"/>
                </a:cubicBezTo>
                <a:cubicBezTo>
                  <a:pt x="971550" y="4291013"/>
                  <a:pt x="958050" y="4280186"/>
                  <a:pt x="942975" y="4271963"/>
                </a:cubicBezTo>
                <a:cubicBezTo>
                  <a:pt x="905579" y="4251565"/>
                  <a:pt x="865202" y="4236729"/>
                  <a:pt x="828675" y="4214813"/>
                </a:cubicBezTo>
                <a:cubicBezTo>
                  <a:pt x="804862" y="4200525"/>
                  <a:pt x="780786" y="4186668"/>
                  <a:pt x="757237" y="4171950"/>
                </a:cubicBezTo>
                <a:cubicBezTo>
                  <a:pt x="742676" y="4162849"/>
                  <a:pt x="729284" y="4151894"/>
                  <a:pt x="714375" y="4143375"/>
                </a:cubicBezTo>
                <a:cubicBezTo>
                  <a:pt x="695883" y="4132808"/>
                  <a:pt x="675286" y="4126088"/>
                  <a:pt x="657225" y="4114800"/>
                </a:cubicBezTo>
                <a:cubicBezTo>
                  <a:pt x="508847" y="4022065"/>
                  <a:pt x="687730" y="4115766"/>
                  <a:pt x="542925" y="4043363"/>
                </a:cubicBezTo>
                <a:cubicBezTo>
                  <a:pt x="475796" y="3942669"/>
                  <a:pt x="562641" y="4052113"/>
                  <a:pt x="457200" y="3986213"/>
                </a:cubicBezTo>
                <a:cubicBezTo>
                  <a:pt x="397842" y="3949114"/>
                  <a:pt x="403283" y="3918009"/>
                  <a:pt x="357187" y="3871913"/>
                </a:cubicBezTo>
                <a:cubicBezTo>
                  <a:pt x="224916" y="3739642"/>
                  <a:pt x="411893" y="3964313"/>
                  <a:pt x="271462" y="3800475"/>
                </a:cubicBezTo>
                <a:cubicBezTo>
                  <a:pt x="249960" y="3775389"/>
                  <a:pt x="181285" y="3677270"/>
                  <a:pt x="171450" y="3657600"/>
                </a:cubicBezTo>
                <a:cubicBezTo>
                  <a:pt x="161925" y="3638550"/>
                  <a:pt x="156510" y="3616812"/>
                  <a:pt x="142875" y="3600450"/>
                </a:cubicBezTo>
                <a:cubicBezTo>
                  <a:pt x="131882" y="3587258"/>
                  <a:pt x="114300" y="3581400"/>
                  <a:pt x="100012" y="3571875"/>
                </a:cubicBezTo>
                <a:cubicBezTo>
                  <a:pt x="64104" y="3464148"/>
                  <a:pt x="112540" y="3596929"/>
                  <a:pt x="57150" y="3486150"/>
                </a:cubicBezTo>
                <a:cubicBezTo>
                  <a:pt x="50415" y="3472680"/>
                  <a:pt x="46825" y="3457818"/>
                  <a:pt x="42862" y="3443288"/>
                </a:cubicBezTo>
                <a:cubicBezTo>
                  <a:pt x="32529" y="3405399"/>
                  <a:pt x="23812" y="3367088"/>
                  <a:pt x="14287" y="3328988"/>
                </a:cubicBezTo>
                <a:lnTo>
                  <a:pt x="0" y="3271838"/>
                </a:lnTo>
                <a:cubicBezTo>
                  <a:pt x="4762" y="3100388"/>
                  <a:pt x="6318" y="2928819"/>
                  <a:pt x="14287" y="2757488"/>
                </a:cubicBezTo>
                <a:cubicBezTo>
                  <a:pt x="15852" y="2723848"/>
                  <a:pt x="18898" y="2689731"/>
                  <a:pt x="28575" y="2657475"/>
                </a:cubicBezTo>
                <a:cubicBezTo>
                  <a:pt x="33509" y="2641028"/>
                  <a:pt x="47625" y="2628900"/>
                  <a:pt x="57150" y="2614613"/>
                </a:cubicBezTo>
                <a:cubicBezTo>
                  <a:pt x="66973" y="2565495"/>
                  <a:pt x="72270" y="2533116"/>
                  <a:pt x="85725" y="2486025"/>
                </a:cubicBezTo>
                <a:cubicBezTo>
                  <a:pt x="89862" y="2471544"/>
                  <a:pt x="92698" y="2456328"/>
                  <a:pt x="100012" y="2443163"/>
                </a:cubicBezTo>
                <a:cubicBezTo>
                  <a:pt x="116690" y="2413142"/>
                  <a:pt x="144407" y="2389325"/>
                  <a:pt x="157162" y="2357438"/>
                </a:cubicBezTo>
                <a:cubicBezTo>
                  <a:pt x="174359" y="2314445"/>
                  <a:pt x="190285" y="2268895"/>
                  <a:pt x="214312" y="2228850"/>
                </a:cubicBezTo>
                <a:cubicBezTo>
                  <a:pt x="319854" y="2052947"/>
                  <a:pt x="220940" y="2220566"/>
                  <a:pt x="328612" y="2085975"/>
                </a:cubicBezTo>
                <a:cubicBezTo>
                  <a:pt x="350066" y="2059158"/>
                  <a:pt x="366068" y="2028385"/>
                  <a:pt x="385762" y="2000250"/>
                </a:cubicBezTo>
                <a:cubicBezTo>
                  <a:pt x="399418" y="1980742"/>
                  <a:pt x="414337" y="1962150"/>
                  <a:pt x="428625" y="1943100"/>
                </a:cubicBezTo>
                <a:cubicBezTo>
                  <a:pt x="433387" y="1928813"/>
                  <a:pt x="434158" y="1912493"/>
                  <a:pt x="442912" y="1900238"/>
                </a:cubicBezTo>
                <a:cubicBezTo>
                  <a:pt x="528261" y="1780749"/>
                  <a:pt x="467411" y="1890027"/>
                  <a:pt x="542925" y="1814513"/>
                </a:cubicBezTo>
                <a:cubicBezTo>
                  <a:pt x="717404" y="1640034"/>
                  <a:pt x="523133" y="1818919"/>
                  <a:pt x="628650" y="1700213"/>
                </a:cubicBezTo>
                <a:cubicBezTo>
                  <a:pt x="655498" y="1670009"/>
                  <a:pt x="685800" y="1643063"/>
                  <a:pt x="714375" y="1614488"/>
                </a:cubicBezTo>
                <a:lnTo>
                  <a:pt x="757237" y="1571625"/>
                </a:lnTo>
                <a:lnTo>
                  <a:pt x="800100" y="1528763"/>
                </a:lnTo>
                <a:cubicBezTo>
                  <a:pt x="814388" y="1514475"/>
                  <a:pt x="826797" y="1498023"/>
                  <a:pt x="842962" y="1485900"/>
                </a:cubicBezTo>
                <a:cubicBezTo>
                  <a:pt x="1029792" y="1345779"/>
                  <a:pt x="796691" y="1518952"/>
                  <a:pt x="942975" y="1414463"/>
                </a:cubicBezTo>
                <a:cubicBezTo>
                  <a:pt x="962352" y="1400622"/>
                  <a:pt x="983287" y="1388438"/>
                  <a:pt x="1000125" y="1371600"/>
                </a:cubicBezTo>
                <a:cubicBezTo>
                  <a:pt x="1012267" y="1359458"/>
                  <a:pt x="1015292" y="1339465"/>
                  <a:pt x="1028700" y="1328738"/>
                </a:cubicBezTo>
                <a:cubicBezTo>
                  <a:pt x="1040460" y="1319330"/>
                  <a:pt x="1057275" y="1319213"/>
                  <a:pt x="1071562" y="1314450"/>
                </a:cubicBezTo>
                <a:cubicBezTo>
                  <a:pt x="1085850" y="1295400"/>
                  <a:pt x="1097587" y="1274138"/>
                  <a:pt x="1114425" y="1257300"/>
                </a:cubicBezTo>
                <a:cubicBezTo>
                  <a:pt x="1148748" y="1222977"/>
                  <a:pt x="1159477" y="1231869"/>
                  <a:pt x="1200150" y="1214438"/>
                </a:cubicBezTo>
                <a:cubicBezTo>
                  <a:pt x="1219727" y="1206048"/>
                  <a:pt x="1238808" y="1196430"/>
                  <a:pt x="1257300" y="1185863"/>
                </a:cubicBezTo>
                <a:cubicBezTo>
                  <a:pt x="1272209" y="1177344"/>
                  <a:pt x="1284471" y="1164262"/>
                  <a:pt x="1300162" y="1157288"/>
                </a:cubicBezTo>
                <a:cubicBezTo>
                  <a:pt x="1327687" y="1145055"/>
                  <a:pt x="1357312" y="1138238"/>
                  <a:pt x="1385887" y="1128713"/>
                </a:cubicBezTo>
                <a:cubicBezTo>
                  <a:pt x="1400175" y="1123950"/>
                  <a:pt x="1415279" y="1121160"/>
                  <a:pt x="1428750" y="1114425"/>
                </a:cubicBezTo>
                <a:cubicBezTo>
                  <a:pt x="1499370" y="1079115"/>
                  <a:pt x="1465694" y="1092585"/>
                  <a:pt x="1528762" y="1071563"/>
                </a:cubicBezTo>
                <a:cubicBezTo>
                  <a:pt x="1599320" y="1024525"/>
                  <a:pt x="1544195" y="1053417"/>
                  <a:pt x="1643062" y="1028700"/>
                </a:cubicBezTo>
                <a:cubicBezTo>
                  <a:pt x="1742942" y="1003730"/>
                  <a:pt x="1620396" y="1026731"/>
                  <a:pt x="1743075" y="985838"/>
                </a:cubicBezTo>
                <a:cubicBezTo>
                  <a:pt x="1766113" y="978159"/>
                  <a:pt x="1790953" y="977440"/>
                  <a:pt x="1814512" y="971550"/>
                </a:cubicBezTo>
                <a:cubicBezTo>
                  <a:pt x="1829123" y="967897"/>
                  <a:pt x="1843087" y="962025"/>
                  <a:pt x="1857375" y="957263"/>
                </a:cubicBezTo>
                <a:cubicBezTo>
                  <a:pt x="1935562" y="905138"/>
                  <a:pt x="1868912" y="940668"/>
                  <a:pt x="2000250" y="914400"/>
                </a:cubicBezTo>
                <a:cubicBezTo>
                  <a:pt x="2015018" y="911446"/>
                  <a:pt x="2028295" y="902807"/>
                  <a:pt x="2043112" y="900113"/>
                </a:cubicBezTo>
                <a:cubicBezTo>
                  <a:pt x="2080889" y="893244"/>
                  <a:pt x="2119312" y="890588"/>
                  <a:pt x="2157412" y="885825"/>
                </a:cubicBezTo>
                <a:cubicBezTo>
                  <a:pt x="2443162" y="890588"/>
                  <a:pt x="2729196" y="886519"/>
                  <a:pt x="3014662" y="900113"/>
                </a:cubicBezTo>
                <a:cubicBezTo>
                  <a:pt x="3031814" y="900930"/>
                  <a:pt x="3043638" y="918588"/>
                  <a:pt x="3057525" y="928688"/>
                </a:cubicBezTo>
                <a:cubicBezTo>
                  <a:pt x="3191163" y="1025879"/>
                  <a:pt x="3124339" y="998585"/>
                  <a:pt x="3214687" y="1028700"/>
                </a:cubicBezTo>
                <a:cubicBezTo>
                  <a:pt x="3344047" y="1158060"/>
                  <a:pt x="3280794" y="1118903"/>
                  <a:pt x="3386137" y="1171575"/>
                </a:cubicBezTo>
                <a:cubicBezTo>
                  <a:pt x="3415534" y="1215671"/>
                  <a:pt x="3414791" y="1220628"/>
                  <a:pt x="3457575" y="1257300"/>
                </a:cubicBezTo>
                <a:cubicBezTo>
                  <a:pt x="3475655" y="1272797"/>
                  <a:pt x="3497025" y="1284233"/>
                  <a:pt x="3514725" y="1300163"/>
                </a:cubicBezTo>
                <a:lnTo>
                  <a:pt x="3643312" y="1428750"/>
                </a:lnTo>
                <a:cubicBezTo>
                  <a:pt x="3657600" y="1443038"/>
                  <a:pt x="3669363" y="1460405"/>
                  <a:pt x="3686175" y="1471613"/>
                </a:cubicBezTo>
                <a:cubicBezTo>
                  <a:pt x="3700462" y="1481138"/>
                  <a:pt x="3715846" y="1489195"/>
                  <a:pt x="3729037" y="1500188"/>
                </a:cubicBezTo>
                <a:cubicBezTo>
                  <a:pt x="3800386" y="1559645"/>
                  <a:pt x="3739437" y="1532229"/>
                  <a:pt x="3814762" y="1557338"/>
                </a:cubicBezTo>
                <a:cubicBezTo>
                  <a:pt x="3908370" y="1650944"/>
                  <a:pt x="3801938" y="1553550"/>
                  <a:pt x="3914775" y="1628775"/>
                </a:cubicBezTo>
                <a:cubicBezTo>
                  <a:pt x="3940148" y="1645690"/>
                  <a:pt x="3960353" y="1669763"/>
                  <a:pt x="3986212" y="1685925"/>
                </a:cubicBezTo>
                <a:cubicBezTo>
                  <a:pt x="3998983" y="1693907"/>
                  <a:pt x="4015604" y="1693478"/>
                  <a:pt x="4029075" y="1700213"/>
                </a:cubicBezTo>
                <a:cubicBezTo>
                  <a:pt x="4053913" y="1712632"/>
                  <a:pt x="4075231" y="1731584"/>
                  <a:pt x="4100512" y="1743075"/>
                </a:cubicBezTo>
                <a:cubicBezTo>
                  <a:pt x="4127933" y="1755539"/>
                  <a:pt x="4158712" y="1759417"/>
                  <a:pt x="4186237" y="1771650"/>
                </a:cubicBezTo>
                <a:cubicBezTo>
                  <a:pt x="4201929" y="1778624"/>
                  <a:pt x="4212653" y="1795291"/>
                  <a:pt x="4229100" y="1800225"/>
                </a:cubicBezTo>
                <a:cubicBezTo>
                  <a:pt x="4261356" y="1809902"/>
                  <a:pt x="4295775" y="1809750"/>
                  <a:pt x="4329112" y="1814513"/>
                </a:cubicBezTo>
                <a:cubicBezTo>
                  <a:pt x="4357687" y="1824038"/>
                  <a:pt x="4385301" y="1837181"/>
                  <a:pt x="4414837" y="1843088"/>
                </a:cubicBezTo>
                <a:cubicBezTo>
                  <a:pt x="4480881" y="1856297"/>
                  <a:pt x="4614862" y="1871663"/>
                  <a:pt x="4614862" y="1871663"/>
                </a:cubicBezTo>
                <a:cubicBezTo>
                  <a:pt x="4729162" y="1866900"/>
                  <a:pt x="4843675" y="1865826"/>
                  <a:pt x="4957762" y="1857375"/>
                </a:cubicBezTo>
                <a:cubicBezTo>
                  <a:pt x="4972781" y="1856262"/>
                  <a:pt x="4986144" y="1847225"/>
                  <a:pt x="5000625" y="1843088"/>
                </a:cubicBezTo>
                <a:cubicBezTo>
                  <a:pt x="5019506" y="1837694"/>
                  <a:pt x="5038725" y="1833563"/>
                  <a:pt x="5057775" y="1828800"/>
                </a:cubicBezTo>
                <a:lnTo>
                  <a:pt x="5186362" y="1743075"/>
                </a:lnTo>
                <a:cubicBezTo>
                  <a:pt x="5200650" y="1733550"/>
                  <a:pt x="5217083" y="1726642"/>
                  <a:pt x="5229225" y="1714500"/>
                </a:cubicBezTo>
                <a:cubicBezTo>
                  <a:pt x="5325599" y="1618126"/>
                  <a:pt x="5276613" y="1641554"/>
                  <a:pt x="5357812" y="1614488"/>
                </a:cubicBezTo>
                <a:cubicBezTo>
                  <a:pt x="5376862" y="1595438"/>
                  <a:pt x="5397221" y="1577613"/>
                  <a:pt x="5414962" y="1557338"/>
                </a:cubicBezTo>
                <a:cubicBezTo>
                  <a:pt x="5451283" y="1515828"/>
                  <a:pt x="5456763" y="1498817"/>
                  <a:pt x="5486400" y="1457325"/>
                </a:cubicBezTo>
                <a:cubicBezTo>
                  <a:pt x="5500241" y="1437948"/>
                  <a:pt x="5516053" y="1419988"/>
                  <a:pt x="5529262" y="1400175"/>
                </a:cubicBezTo>
                <a:cubicBezTo>
                  <a:pt x="5544666" y="1377069"/>
                  <a:pt x="5555076" y="1350658"/>
                  <a:pt x="5572125" y="1328738"/>
                </a:cubicBezTo>
                <a:cubicBezTo>
                  <a:pt x="5733790" y="1120884"/>
                  <a:pt x="5555454" y="1382321"/>
                  <a:pt x="5657850" y="1228725"/>
                </a:cubicBezTo>
                <a:cubicBezTo>
                  <a:pt x="5684102" y="1149968"/>
                  <a:pt x="5655324" y="1215003"/>
                  <a:pt x="5729287" y="1128713"/>
                </a:cubicBezTo>
                <a:cubicBezTo>
                  <a:pt x="5740462" y="1115675"/>
                  <a:pt x="5747135" y="1099259"/>
                  <a:pt x="5757862" y="1085850"/>
                </a:cubicBezTo>
                <a:cubicBezTo>
                  <a:pt x="5799546" y="1033745"/>
                  <a:pt x="5863127" y="960531"/>
                  <a:pt x="5915025" y="914400"/>
                </a:cubicBezTo>
                <a:cubicBezTo>
                  <a:pt x="5932823" y="898580"/>
                  <a:pt x="5953125" y="885825"/>
                  <a:pt x="5972175" y="871538"/>
                </a:cubicBezTo>
                <a:cubicBezTo>
                  <a:pt x="6026902" y="789447"/>
                  <a:pt x="5988608" y="840817"/>
                  <a:pt x="6100762" y="728663"/>
                </a:cubicBezTo>
                <a:lnTo>
                  <a:pt x="6243637" y="585788"/>
                </a:lnTo>
                <a:cubicBezTo>
                  <a:pt x="6281737" y="552450"/>
                  <a:pt x="6319045" y="518185"/>
                  <a:pt x="6357937" y="485775"/>
                </a:cubicBezTo>
                <a:cubicBezTo>
                  <a:pt x="6376230" y="470531"/>
                  <a:pt x="6397166" y="458594"/>
                  <a:pt x="6415087" y="442913"/>
                </a:cubicBezTo>
                <a:cubicBezTo>
                  <a:pt x="6435362" y="425172"/>
                  <a:pt x="6451782" y="403296"/>
                  <a:pt x="6472237" y="385763"/>
                </a:cubicBezTo>
                <a:cubicBezTo>
                  <a:pt x="6485275" y="374588"/>
                  <a:pt x="6501127" y="367169"/>
                  <a:pt x="6515100" y="357188"/>
                </a:cubicBezTo>
                <a:cubicBezTo>
                  <a:pt x="6534477" y="343347"/>
                  <a:pt x="6552873" y="328166"/>
                  <a:pt x="6572250" y="314325"/>
                </a:cubicBezTo>
                <a:cubicBezTo>
                  <a:pt x="6586223" y="304344"/>
                  <a:pt x="6601921" y="296743"/>
                  <a:pt x="6615112" y="285750"/>
                </a:cubicBezTo>
                <a:cubicBezTo>
                  <a:pt x="6710115" y="206581"/>
                  <a:pt x="6594553" y="269511"/>
                  <a:pt x="6757987" y="171450"/>
                </a:cubicBezTo>
                <a:cubicBezTo>
                  <a:pt x="6770901" y="163701"/>
                  <a:pt x="6787380" y="163898"/>
                  <a:pt x="6800850" y="157163"/>
                </a:cubicBezTo>
                <a:cubicBezTo>
                  <a:pt x="6825688" y="144744"/>
                  <a:pt x="6848738" y="129018"/>
                  <a:pt x="6872287" y="114300"/>
                </a:cubicBezTo>
                <a:cubicBezTo>
                  <a:pt x="6886848" y="105199"/>
                  <a:pt x="6899791" y="93404"/>
                  <a:pt x="6915150" y="85725"/>
                </a:cubicBezTo>
                <a:cubicBezTo>
                  <a:pt x="6938089" y="74255"/>
                  <a:pt x="6963151" y="67566"/>
                  <a:pt x="6986587" y="57150"/>
                </a:cubicBezTo>
                <a:cubicBezTo>
                  <a:pt x="7006050" y="48500"/>
                  <a:pt x="7023795" y="36053"/>
                  <a:pt x="7043737" y="28575"/>
                </a:cubicBezTo>
                <a:cubicBezTo>
                  <a:pt x="7085189" y="13031"/>
                  <a:pt x="7164400" y="5214"/>
                  <a:pt x="7200900" y="0"/>
                </a:cubicBezTo>
                <a:cubicBezTo>
                  <a:pt x="7305675" y="9525"/>
                  <a:pt x="7412448" y="6092"/>
                  <a:pt x="7515225" y="28575"/>
                </a:cubicBezTo>
                <a:cubicBezTo>
                  <a:pt x="7567241" y="39954"/>
                  <a:pt x="7605578" y="91260"/>
                  <a:pt x="7658100" y="100013"/>
                </a:cubicBezTo>
                <a:cubicBezTo>
                  <a:pt x="7767779" y="118292"/>
                  <a:pt x="7715418" y="108618"/>
                  <a:pt x="7815262" y="128588"/>
                </a:cubicBezTo>
                <a:cubicBezTo>
                  <a:pt x="7834312" y="138113"/>
                  <a:pt x="7852949" y="148513"/>
                  <a:pt x="7872412" y="157163"/>
                </a:cubicBezTo>
                <a:cubicBezTo>
                  <a:pt x="7899592" y="169243"/>
                  <a:pt x="7953719" y="190598"/>
                  <a:pt x="7986712" y="200025"/>
                </a:cubicBezTo>
                <a:cubicBezTo>
                  <a:pt x="8005593" y="205420"/>
                  <a:pt x="8024812" y="209550"/>
                  <a:pt x="8043862" y="214313"/>
                </a:cubicBezTo>
                <a:cubicBezTo>
                  <a:pt x="8058150" y="223838"/>
                  <a:pt x="8071033" y="235914"/>
                  <a:pt x="8086725" y="242888"/>
                </a:cubicBezTo>
                <a:cubicBezTo>
                  <a:pt x="8114250" y="255121"/>
                  <a:pt x="8147388" y="254755"/>
                  <a:pt x="8172450" y="271463"/>
                </a:cubicBezTo>
                <a:cubicBezTo>
                  <a:pt x="8186737" y="280988"/>
                  <a:pt x="8199529" y="293274"/>
                  <a:pt x="8215312" y="300038"/>
                </a:cubicBezTo>
                <a:cubicBezTo>
                  <a:pt x="8328598" y="348589"/>
                  <a:pt x="8213408" y="270404"/>
                  <a:pt x="8343900" y="342900"/>
                </a:cubicBezTo>
                <a:cubicBezTo>
                  <a:pt x="8364716" y="354464"/>
                  <a:pt x="8381673" y="371922"/>
                  <a:pt x="8401050" y="385763"/>
                </a:cubicBezTo>
                <a:cubicBezTo>
                  <a:pt x="8547334" y="490253"/>
                  <a:pt x="8314230" y="317078"/>
                  <a:pt x="8501062" y="457200"/>
                </a:cubicBezTo>
                <a:cubicBezTo>
                  <a:pt x="8534572" y="557727"/>
                  <a:pt x="8490956" y="433619"/>
                  <a:pt x="8543925" y="557213"/>
                </a:cubicBezTo>
                <a:cubicBezTo>
                  <a:pt x="8549857" y="571055"/>
                  <a:pt x="8551477" y="586605"/>
                  <a:pt x="8558212" y="600075"/>
                </a:cubicBezTo>
                <a:cubicBezTo>
                  <a:pt x="8613609" y="710869"/>
                  <a:pt x="8565160" y="578059"/>
                  <a:pt x="8601075" y="685800"/>
                </a:cubicBezTo>
                <a:cubicBezTo>
                  <a:pt x="8598310" y="727266"/>
                  <a:pt x="8603737" y="917552"/>
                  <a:pt x="8558212" y="985838"/>
                </a:cubicBezTo>
                <a:lnTo>
                  <a:pt x="8529637" y="1028700"/>
                </a:lnTo>
                <a:cubicBezTo>
                  <a:pt x="8524875" y="1042988"/>
                  <a:pt x="8522085" y="1058092"/>
                  <a:pt x="8515350" y="1071563"/>
                </a:cubicBezTo>
                <a:cubicBezTo>
                  <a:pt x="8484133" y="1133997"/>
                  <a:pt x="8486775" y="1092924"/>
                  <a:pt x="8486775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90BB980-3085-4C8F-B311-FDED846D0D1C}"/>
              </a:ext>
            </a:extLst>
          </p:cNvPr>
          <p:cNvSpPr/>
          <p:nvPr/>
        </p:nvSpPr>
        <p:spPr>
          <a:xfrm>
            <a:off x="2413379" y="6117430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705D12-8856-496E-89A6-8D7C66E274FE}"/>
              </a:ext>
            </a:extLst>
          </p:cNvPr>
          <p:cNvSpPr/>
          <p:nvPr/>
        </p:nvSpPr>
        <p:spPr>
          <a:xfrm>
            <a:off x="9353549" y="2069174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FF969E-73D8-4ACA-A446-275C13E2D782}"/>
              </a:ext>
            </a:extLst>
          </p:cNvPr>
          <p:cNvSpPr txBox="1"/>
          <p:nvPr/>
        </p:nvSpPr>
        <p:spPr>
          <a:xfrm>
            <a:off x="7083426" y="4722997"/>
            <a:ext cx="3816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69A00-BFB2-4868-9BBE-8DF6AFA0DACC}"/>
              </a:ext>
            </a:extLst>
          </p:cNvPr>
          <p:cNvPicPr/>
          <p:nvPr/>
        </p:nvPicPr>
        <p:blipFill rotWithShape="1">
          <a:blip r:embed="rId4"/>
          <a:srcRect l="14912" t="25428" r="14378" b="27195"/>
          <a:stretch/>
        </p:blipFill>
        <p:spPr bwMode="auto">
          <a:xfrm rot="21436089">
            <a:off x="1856591" y="1035746"/>
            <a:ext cx="1723177" cy="1197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DFCF8C-5348-4089-BE91-E0C0A9DDBB56}"/>
              </a:ext>
            </a:extLst>
          </p:cNvPr>
          <p:cNvCxnSpPr>
            <a:cxnSpLocks/>
          </p:cNvCxnSpPr>
          <p:nvPr/>
        </p:nvCxnSpPr>
        <p:spPr>
          <a:xfrm>
            <a:off x="3513136" y="1865742"/>
            <a:ext cx="876301" cy="34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/>
              <p:nvPr/>
            </p:nvSpPr>
            <p:spPr>
              <a:xfrm>
                <a:off x="3704683" y="1282623"/>
                <a:ext cx="5918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83" y="1282623"/>
                <a:ext cx="59182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2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Ko‘chish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deb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nimaga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aytiladi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01625" y="1528762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85838"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nuqtaning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davomidagi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nuqtalarini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yo‘nalishli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8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E97CA1-13D3-4145-A487-B21ABD11C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3368" y="4381498"/>
            <a:ext cx="2220911" cy="158115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C16C4F-2B4F-4752-9EE2-8CFD05657961}"/>
              </a:ext>
            </a:extLst>
          </p:cNvPr>
          <p:cNvPicPr/>
          <p:nvPr/>
        </p:nvPicPr>
        <p:blipFill rotWithShape="1">
          <a:blip r:embed="rId3"/>
          <a:srcRect l="5556" t="4137" r="5556" b="4368"/>
          <a:stretch/>
        </p:blipFill>
        <p:spPr bwMode="auto">
          <a:xfrm>
            <a:off x="9666288" y="1009649"/>
            <a:ext cx="2370137" cy="257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6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4E2A611-B97D-404B-BEDB-C5169DB1000E}"/>
              </a:ext>
            </a:extLst>
          </p:cNvPr>
          <p:cNvCxnSpPr>
            <a:cxnSpLocks/>
            <a:endCxn id="11" idx="128"/>
          </p:cNvCxnSpPr>
          <p:nvPr/>
        </p:nvCxnSpPr>
        <p:spPr>
          <a:xfrm flipV="1">
            <a:off x="2608262" y="2387137"/>
            <a:ext cx="6836984" cy="39803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155709D-6857-4E08-8017-CB41D1FC8DAE}"/>
              </a:ext>
            </a:extLst>
          </p:cNvPr>
          <p:cNvSpPr/>
          <p:nvPr/>
        </p:nvSpPr>
        <p:spPr>
          <a:xfrm>
            <a:off x="301626" y="1276349"/>
            <a:ext cx="9220200" cy="5091113"/>
          </a:xfrm>
          <a:custGeom>
            <a:avLst/>
            <a:gdLst>
              <a:gd name="connsiteX0" fmla="*/ 2085975 w 8601075"/>
              <a:gd name="connsiteY0" fmla="*/ 4714875 h 4714875"/>
              <a:gd name="connsiteX1" fmla="*/ 1943100 w 8601075"/>
              <a:gd name="connsiteY1" fmla="*/ 4686300 h 4714875"/>
              <a:gd name="connsiteX2" fmla="*/ 1828800 w 8601075"/>
              <a:gd name="connsiteY2" fmla="*/ 4657725 h 4714875"/>
              <a:gd name="connsiteX3" fmla="*/ 1785937 w 8601075"/>
              <a:gd name="connsiteY3" fmla="*/ 4629150 h 4714875"/>
              <a:gd name="connsiteX4" fmla="*/ 1671637 w 8601075"/>
              <a:gd name="connsiteY4" fmla="*/ 4600575 h 4714875"/>
              <a:gd name="connsiteX5" fmla="*/ 1628775 w 8601075"/>
              <a:gd name="connsiteY5" fmla="*/ 4572000 h 4714875"/>
              <a:gd name="connsiteX6" fmla="*/ 1485900 w 8601075"/>
              <a:gd name="connsiteY6" fmla="*/ 4529138 h 4714875"/>
              <a:gd name="connsiteX7" fmla="*/ 1428750 w 8601075"/>
              <a:gd name="connsiteY7" fmla="*/ 4486275 h 4714875"/>
              <a:gd name="connsiteX8" fmla="*/ 1328737 w 8601075"/>
              <a:gd name="connsiteY8" fmla="*/ 4457700 h 4714875"/>
              <a:gd name="connsiteX9" fmla="*/ 1200150 w 8601075"/>
              <a:gd name="connsiteY9" fmla="*/ 4386263 h 4714875"/>
              <a:gd name="connsiteX10" fmla="*/ 1085850 w 8601075"/>
              <a:gd name="connsiteY10" fmla="*/ 4329113 h 4714875"/>
              <a:gd name="connsiteX11" fmla="*/ 985837 w 8601075"/>
              <a:gd name="connsiteY11" fmla="*/ 4300538 h 4714875"/>
              <a:gd name="connsiteX12" fmla="*/ 942975 w 8601075"/>
              <a:gd name="connsiteY12" fmla="*/ 4271963 h 4714875"/>
              <a:gd name="connsiteX13" fmla="*/ 828675 w 8601075"/>
              <a:gd name="connsiteY13" fmla="*/ 4214813 h 4714875"/>
              <a:gd name="connsiteX14" fmla="*/ 757237 w 8601075"/>
              <a:gd name="connsiteY14" fmla="*/ 4171950 h 4714875"/>
              <a:gd name="connsiteX15" fmla="*/ 714375 w 8601075"/>
              <a:gd name="connsiteY15" fmla="*/ 4143375 h 4714875"/>
              <a:gd name="connsiteX16" fmla="*/ 657225 w 8601075"/>
              <a:gd name="connsiteY16" fmla="*/ 4114800 h 4714875"/>
              <a:gd name="connsiteX17" fmla="*/ 542925 w 8601075"/>
              <a:gd name="connsiteY17" fmla="*/ 4043363 h 4714875"/>
              <a:gd name="connsiteX18" fmla="*/ 457200 w 8601075"/>
              <a:gd name="connsiteY18" fmla="*/ 3986213 h 4714875"/>
              <a:gd name="connsiteX19" fmla="*/ 357187 w 8601075"/>
              <a:gd name="connsiteY19" fmla="*/ 3871913 h 4714875"/>
              <a:gd name="connsiteX20" fmla="*/ 271462 w 8601075"/>
              <a:gd name="connsiteY20" fmla="*/ 3800475 h 4714875"/>
              <a:gd name="connsiteX21" fmla="*/ 171450 w 8601075"/>
              <a:gd name="connsiteY21" fmla="*/ 3657600 h 4714875"/>
              <a:gd name="connsiteX22" fmla="*/ 142875 w 8601075"/>
              <a:gd name="connsiteY22" fmla="*/ 3600450 h 4714875"/>
              <a:gd name="connsiteX23" fmla="*/ 100012 w 8601075"/>
              <a:gd name="connsiteY23" fmla="*/ 3571875 h 4714875"/>
              <a:gd name="connsiteX24" fmla="*/ 57150 w 8601075"/>
              <a:gd name="connsiteY24" fmla="*/ 3486150 h 4714875"/>
              <a:gd name="connsiteX25" fmla="*/ 42862 w 8601075"/>
              <a:gd name="connsiteY25" fmla="*/ 3443288 h 4714875"/>
              <a:gd name="connsiteX26" fmla="*/ 14287 w 8601075"/>
              <a:gd name="connsiteY26" fmla="*/ 3328988 h 4714875"/>
              <a:gd name="connsiteX27" fmla="*/ 0 w 8601075"/>
              <a:gd name="connsiteY27" fmla="*/ 3271838 h 4714875"/>
              <a:gd name="connsiteX28" fmla="*/ 14287 w 8601075"/>
              <a:gd name="connsiteY28" fmla="*/ 2757488 h 4714875"/>
              <a:gd name="connsiteX29" fmla="*/ 28575 w 8601075"/>
              <a:gd name="connsiteY29" fmla="*/ 2657475 h 4714875"/>
              <a:gd name="connsiteX30" fmla="*/ 57150 w 8601075"/>
              <a:gd name="connsiteY30" fmla="*/ 2614613 h 4714875"/>
              <a:gd name="connsiteX31" fmla="*/ 85725 w 8601075"/>
              <a:gd name="connsiteY31" fmla="*/ 2486025 h 4714875"/>
              <a:gd name="connsiteX32" fmla="*/ 100012 w 8601075"/>
              <a:gd name="connsiteY32" fmla="*/ 2443163 h 4714875"/>
              <a:gd name="connsiteX33" fmla="*/ 157162 w 8601075"/>
              <a:gd name="connsiteY33" fmla="*/ 2357438 h 4714875"/>
              <a:gd name="connsiteX34" fmla="*/ 214312 w 8601075"/>
              <a:gd name="connsiteY34" fmla="*/ 2228850 h 4714875"/>
              <a:gd name="connsiteX35" fmla="*/ 328612 w 8601075"/>
              <a:gd name="connsiteY35" fmla="*/ 2085975 h 4714875"/>
              <a:gd name="connsiteX36" fmla="*/ 385762 w 8601075"/>
              <a:gd name="connsiteY36" fmla="*/ 2000250 h 4714875"/>
              <a:gd name="connsiteX37" fmla="*/ 428625 w 8601075"/>
              <a:gd name="connsiteY37" fmla="*/ 1943100 h 4714875"/>
              <a:gd name="connsiteX38" fmla="*/ 442912 w 8601075"/>
              <a:gd name="connsiteY38" fmla="*/ 1900238 h 4714875"/>
              <a:gd name="connsiteX39" fmla="*/ 542925 w 8601075"/>
              <a:gd name="connsiteY39" fmla="*/ 1814513 h 4714875"/>
              <a:gd name="connsiteX40" fmla="*/ 628650 w 8601075"/>
              <a:gd name="connsiteY40" fmla="*/ 1700213 h 4714875"/>
              <a:gd name="connsiteX41" fmla="*/ 714375 w 8601075"/>
              <a:gd name="connsiteY41" fmla="*/ 1614488 h 4714875"/>
              <a:gd name="connsiteX42" fmla="*/ 757237 w 8601075"/>
              <a:gd name="connsiteY42" fmla="*/ 1571625 h 4714875"/>
              <a:gd name="connsiteX43" fmla="*/ 800100 w 8601075"/>
              <a:gd name="connsiteY43" fmla="*/ 1528763 h 4714875"/>
              <a:gd name="connsiteX44" fmla="*/ 842962 w 8601075"/>
              <a:gd name="connsiteY44" fmla="*/ 1485900 h 4714875"/>
              <a:gd name="connsiteX45" fmla="*/ 942975 w 8601075"/>
              <a:gd name="connsiteY45" fmla="*/ 1414463 h 4714875"/>
              <a:gd name="connsiteX46" fmla="*/ 1000125 w 8601075"/>
              <a:gd name="connsiteY46" fmla="*/ 1371600 h 4714875"/>
              <a:gd name="connsiteX47" fmla="*/ 1028700 w 8601075"/>
              <a:gd name="connsiteY47" fmla="*/ 1328738 h 4714875"/>
              <a:gd name="connsiteX48" fmla="*/ 1071562 w 8601075"/>
              <a:gd name="connsiteY48" fmla="*/ 1314450 h 4714875"/>
              <a:gd name="connsiteX49" fmla="*/ 1114425 w 8601075"/>
              <a:gd name="connsiteY49" fmla="*/ 1257300 h 4714875"/>
              <a:gd name="connsiteX50" fmla="*/ 1200150 w 8601075"/>
              <a:gd name="connsiteY50" fmla="*/ 1214438 h 4714875"/>
              <a:gd name="connsiteX51" fmla="*/ 1257300 w 8601075"/>
              <a:gd name="connsiteY51" fmla="*/ 1185863 h 4714875"/>
              <a:gd name="connsiteX52" fmla="*/ 1300162 w 8601075"/>
              <a:gd name="connsiteY52" fmla="*/ 1157288 h 4714875"/>
              <a:gd name="connsiteX53" fmla="*/ 1385887 w 8601075"/>
              <a:gd name="connsiteY53" fmla="*/ 1128713 h 4714875"/>
              <a:gd name="connsiteX54" fmla="*/ 1428750 w 8601075"/>
              <a:gd name="connsiteY54" fmla="*/ 1114425 h 4714875"/>
              <a:gd name="connsiteX55" fmla="*/ 1528762 w 8601075"/>
              <a:gd name="connsiteY55" fmla="*/ 1071563 h 4714875"/>
              <a:gd name="connsiteX56" fmla="*/ 1643062 w 8601075"/>
              <a:gd name="connsiteY56" fmla="*/ 1028700 h 4714875"/>
              <a:gd name="connsiteX57" fmla="*/ 1743075 w 8601075"/>
              <a:gd name="connsiteY57" fmla="*/ 985838 h 4714875"/>
              <a:gd name="connsiteX58" fmla="*/ 1814512 w 8601075"/>
              <a:gd name="connsiteY58" fmla="*/ 971550 h 4714875"/>
              <a:gd name="connsiteX59" fmla="*/ 1857375 w 8601075"/>
              <a:gd name="connsiteY59" fmla="*/ 957263 h 4714875"/>
              <a:gd name="connsiteX60" fmla="*/ 2000250 w 8601075"/>
              <a:gd name="connsiteY60" fmla="*/ 914400 h 4714875"/>
              <a:gd name="connsiteX61" fmla="*/ 2043112 w 8601075"/>
              <a:gd name="connsiteY61" fmla="*/ 900113 h 4714875"/>
              <a:gd name="connsiteX62" fmla="*/ 2157412 w 8601075"/>
              <a:gd name="connsiteY62" fmla="*/ 885825 h 4714875"/>
              <a:gd name="connsiteX63" fmla="*/ 3014662 w 8601075"/>
              <a:gd name="connsiteY63" fmla="*/ 900113 h 4714875"/>
              <a:gd name="connsiteX64" fmla="*/ 3057525 w 8601075"/>
              <a:gd name="connsiteY64" fmla="*/ 928688 h 4714875"/>
              <a:gd name="connsiteX65" fmla="*/ 3214687 w 8601075"/>
              <a:gd name="connsiteY65" fmla="*/ 1028700 h 4714875"/>
              <a:gd name="connsiteX66" fmla="*/ 3386137 w 8601075"/>
              <a:gd name="connsiteY66" fmla="*/ 1171575 h 4714875"/>
              <a:gd name="connsiteX67" fmla="*/ 3457575 w 8601075"/>
              <a:gd name="connsiteY67" fmla="*/ 1257300 h 4714875"/>
              <a:gd name="connsiteX68" fmla="*/ 3514725 w 8601075"/>
              <a:gd name="connsiteY68" fmla="*/ 1300163 h 4714875"/>
              <a:gd name="connsiteX69" fmla="*/ 3643312 w 8601075"/>
              <a:gd name="connsiteY69" fmla="*/ 1428750 h 4714875"/>
              <a:gd name="connsiteX70" fmla="*/ 3686175 w 8601075"/>
              <a:gd name="connsiteY70" fmla="*/ 1471613 h 4714875"/>
              <a:gd name="connsiteX71" fmla="*/ 3729037 w 8601075"/>
              <a:gd name="connsiteY71" fmla="*/ 1500188 h 4714875"/>
              <a:gd name="connsiteX72" fmla="*/ 3814762 w 8601075"/>
              <a:gd name="connsiteY72" fmla="*/ 1557338 h 4714875"/>
              <a:gd name="connsiteX73" fmla="*/ 3914775 w 8601075"/>
              <a:gd name="connsiteY73" fmla="*/ 1628775 h 4714875"/>
              <a:gd name="connsiteX74" fmla="*/ 3986212 w 8601075"/>
              <a:gd name="connsiteY74" fmla="*/ 1685925 h 4714875"/>
              <a:gd name="connsiteX75" fmla="*/ 4029075 w 8601075"/>
              <a:gd name="connsiteY75" fmla="*/ 1700213 h 4714875"/>
              <a:gd name="connsiteX76" fmla="*/ 4100512 w 8601075"/>
              <a:gd name="connsiteY76" fmla="*/ 1743075 h 4714875"/>
              <a:gd name="connsiteX77" fmla="*/ 4186237 w 8601075"/>
              <a:gd name="connsiteY77" fmla="*/ 1771650 h 4714875"/>
              <a:gd name="connsiteX78" fmla="*/ 4229100 w 8601075"/>
              <a:gd name="connsiteY78" fmla="*/ 1800225 h 4714875"/>
              <a:gd name="connsiteX79" fmla="*/ 4329112 w 8601075"/>
              <a:gd name="connsiteY79" fmla="*/ 1814513 h 4714875"/>
              <a:gd name="connsiteX80" fmla="*/ 4414837 w 8601075"/>
              <a:gd name="connsiteY80" fmla="*/ 1843088 h 4714875"/>
              <a:gd name="connsiteX81" fmla="*/ 4614862 w 8601075"/>
              <a:gd name="connsiteY81" fmla="*/ 1871663 h 4714875"/>
              <a:gd name="connsiteX82" fmla="*/ 4957762 w 8601075"/>
              <a:gd name="connsiteY82" fmla="*/ 1857375 h 4714875"/>
              <a:gd name="connsiteX83" fmla="*/ 5000625 w 8601075"/>
              <a:gd name="connsiteY83" fmla="*/ 1843088 h 4714875"/>
              <a:gd name="connsiteX84" fmla="*/ 5057775 w 8601075"/>
              <a:gd name="connsiteY84" fmla="*/ 1828800 h 4714875"/>
              <a:gd name="connsiteX85" fmla="*/ 5186362 w 8601075"/>
              <a:gd name="connsiteY85" fmla="*/ 1743075 h 4714875"/>
              <a:gd name="connsiteX86" fmla="*/ 5229225 w 8601075"/>
              <a:gd name="connsiteY86" fmla="*/ 1714500 h 4714875"/>
              <a:gd name="connsiteX87" fmla="*/ 5357812 w 8601075"/>
              <a:gd name="connsiteY87" fmla="*/ 1614488 h 4714875"/>
              <a:gd name="connsiteX88" fmla="*/ 5414962 w 8601075"/>
              <a:gd name="connsiteY88" fmla="*/ 1557338 h 4714875"/>
              <a:gd name="connsiteX89" fmla="*/ 5486400 w 8601075"/>
              <a:gd name="connsiteY89" fmla="*/ 1457325 h 4714875"/>
              <a:gd name="connsiteX90" fmla="*/ 5529262 w 8601075"/>
              <a:gd name="connsiteY90" fmla="*/ 1400175 h 4714875"/>
              <a:gd name="connsiteX91" fmla="*/ 5572125 w 8601075"/>
              <a:gd name="connsiteY91" fmla="*/ 1328738 h 4714875"/>
              <a:gd name="connsiteX92" fmla="*/ 5657850 w 8601075"/>
              <a:gd name="connsiteY92" fmla="*/ 1228725 h 4714875"/>
              <a:gd name="connsiteX93" fmla="*/ 5729287 w 8601075"/>
              <a:gd name="connsiteY93" fmla="*/ 1128713 h 4714875"/>
              <a:gd name="connsiteX94" fmla="*/ 5757862 w 8601075"/>
              <a:gd name="connsiteY94" fmla="*/ 1085850 h 4714875"/>
              <a:gd name="connsiteX95" fmla="*/ 5915025 w 8601075"/>
              <a:gd name="connsiteY95" fmla="*/ 914400 h 4714875"/>
              <a:gd name="connsiteX96" fmla="*/ 5972175 w 8601075"/>
              <a:gd name="connsiteY96" fmla="*/ 871538 h 4714875"/>
              <a:gd name="connsiteX97" fmla="*/ 6100762 w 8601075"/>
              <a:gd name="connsiteY97" fmla="*/ 728663 h 4714875"/>
              <a:gd name="connsiteX98" fmla="*/ 6243637 w 8601075"/>
              <a:gd name="connsiteY98" fmla="*/ 585788 h 4714875"/>
              <a:gd name="connsiteX99" fmla="*/ 6357937 w 8601075"/>
              <a:gd name="connsiteY99" fmla="*/ 485775 h 4714875"/>
              <a:gd name="connsiteX100" fmla="*/ 6415087 w 8601075"/>
              <a:gd name="connsiteY100" fmla="*/ 442913 h 4714875"/>
              <a:gd name="connsiteX101" fmla="*/ 6472237 w 8601075"/>
              <a:gd name="connsiteY101" fmla="*/ 385763 h 4714875"/>
              <a:gd name="connsiteX102" fmla="*/ 6515100 w 8601075"/>
              <a:gd name="connsiteY102" fmla="*/ 357188 h 4714875"/>
              <a:gd name="connsiteX103" fmla="*/ 6572250 w 8601075"/>
              <a:gd name="connsiteY103" fmla="*/ 314325 h 4714875"/>
              <a:gd name="connsiteX104" fmla="*/ 6615112 w 8601075"/>
              <a:gd name="connsiteY104" fmla="*/ 285750 h 4714875"/>
              <a:gd name="connsiteX105" fmla="*/ 6757987 w 8601075"/>
              <a:gd name="connsiteY105" fmla="*/ 171450 h 4714875"/>
              <a:gd name="connsiteX106" fmla="*/ 6800850 w 8601075"/>
              <a:gd name="connsiteY106" fmla="*/ 157163 h 4714875"/>
              <a:gd name="connsiteX107" fmla="*/ 6872287 w 8601075"/>
              <a:gd name="connsiteY107" fmla="*/ 114300 h 4714875"/>
              <a:gd name="connsiteX108" fmla="*/ 6915150 w 8601075"/>
              <a:gd name="connsiteY108" fmla="*/ 85725 h 4714875"/>
              <a:gd name="connsiteX109" fmla="*/ 6986587 w 8601075"/>
              <a:gd name="connsiteY109" fmla="*/ 57150 h 4714875"/>
              <a:gd name="connsiteX110" fmla="*/ 7043737 w 8601075"/>
              <a:gd name="connsiteY110" fmla="*/ 28575 h 4714875"/>
              <a:gd name="connsiteX111" fmla="*/ 7200900 w 8601075"/>
              <a:gd name="connsiteY111" fmla="*/ 0 h 4714875"/>
              <a:gd name="connsiteX112" fmla="*/ 7515225 w 8601075"/>
              <a:gd name="connsiteY112" fmla="*/ 28575 h 4714875"/>
              <a:gd name="connsiteX113" fmla="*/ 7658100 w 8601075"/>
              <a:gd name="connsiteY113" fmla="*/ 100013 h 4714875"/>
              <a:gd name="connsiteX114" fmla="*/ 7815262 w 8601075"/>
              <a:gd name="connsiteY114" fmla="*/ 128588 h 4714875"/>
              <a:gd name="connsiteX115" fmla="*/ 7872412 w 8601075"/>
              <a:gd name="connsiteY115" fmla="*/ 157163 h 4714875"/>
              <a:gd name="connsiteX116" fmla="*/ 7986712 w 8601075"/>
              <a:gd name="connsiteY116" fmla="*/ 200025 h 4714875"/>
              <a:gd name="connsiteX117" fmla="*/ 8043862 w 8601075"/>
              <a:gd name="connsiteY117" fmla="*/ 214313 h 4714875"/>
              <a:gd name="connsiteX118" fmla="*/ 8086725 w 8601075"/>
              <a:gd name="connsiteY118" fmla="*/ 242888 h 4714875"/>
              <a:gd name="connsiteX119" fmla="*/ 8172450 w 8601075"/>
              <a:gd name="connsiteY119" fmla="*/ 271463 h 4714875"/>
              <a:gd name="connsiteX120" fmla="*/ 8215312 w 8601075"/>
              <a:gd name="connsiteY120" fmla="*/ 300038 h 4714875"/>
              <a:gd name="connsiteX121" fmla="*/ 8343900 w 8601075"/>
              <a:gd name="connsiteY121" fmla="*/ 342900 h 4714875"/>
              <a:gd name="connsiteX122" fmla="*/ 8401050 w 8601075"/>
              <a:gd name="connsiteY122" fmla="*/ 385763 h 4714875"/>
              <a:gd name="connsiteX123" fmla="*/ 8501062 w 8601075"/>
              <a:gd name="connsiteY123" fmla="*/ 457200 h 4714875"/>
              <a:gd name="connsiteX124" fmla="*/ 8543925 w 8601075"/>
              <a:gd name="connsiteY124" fmla="*/ 557213 h 4714875"/>
              <a:gd name="connsiteX125" fmla="*/ 8558212 w 8601075"/>
              <a:gd name="connsiteY125" fmla="*/ 600075 h 4714875"/>
              <a:gd name="connsiteX126" fmla="*/ 8601075 w 8601075"/>
              <a:gd name="connsiteY126" fmla="*/ 685800 h 4714875"/>
              <a:gd name="connsiteX127" fmla="*/ 8558212 w 8601075"/>
              <a:gd name="connsiteY127" fmla="*/ 985838 h 4714875"/>
              <a:gd name="connsiteX128" fmla="*/ 8529637 w 8601075"/>
              <a:gd name="connsiteY128" fmla="*/ 1028700 h 4714875"/>
              <a:gd name="connsiteX129" fmla="*/ 8515350 w 8601075"/>
              <a:gd name="connsiteY129" fmla="*/ 1071563 h 4714875"/>
              <a:gd name="connsiteX130" fmla="*/ 8486775 w 8601075"/>
              <a:gd name="connsiteY130" fmla="*/ 1128713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601075" h="4714875">
                <a:moveTo>
                  <a:pt x="2085975" y="4714875"/>
                </a:moveTo>
                <a:cubicBezTo>
                  <a:pt x="2038350" y="4705350"/>
                  <a:pt x="1989176" y="4701658"/>
                  <a:pt x="1943100" y="4686300"/>
                </a:cubicBezTo>
                <a:cubicBezTo>
                  <a:pt x="1877199" y="4664334"/>
                  <a:pt x="1915005" y="4674967"/>
                  <a:pt x="1828800" y="4657725"/>
                </a:cubicBezTo>
                <a:cubicBezTo>
                  <a:pt x="1814512" y="4648200"/>
                  <a:pt x="1802075" y="4635018"/>
                  <a:pt x="1785937" y="4629150"/>
                </a:cubicBezTo>
                <a:cubicBezTo>
                  <a:pt x="1749029" y="4615729"/>
                  <a:pt x="1671637" y="4600575"/>
                  <a:pt x="1671637" y="4600575"/>
                </a:cubicBezTo>
                <a:cubicBezTo>
                  <a:pt x="1657350" y="4591050"/>
                  <a:pt x="1644133" y="4579679"/>
                  <a:pt x="1628775" y="4572000"/>
                </a:cubicBezTo>
                <a:cubicBezTo>
                  <a:pt x="1566119" y="4540672"/>
                  <a:pt x="1552822" y="4542522"/>
                  <a:pt x="1485900" y="4529138"/>
                </a:cubicBezTo>
                <a:cubicBezTo>
                  <a:pt x="1466850" y="4514850"/>
                  <a:pt x="1449425" y="4498089"/>
                  <a:pt x="1428750" y="4486275"/>
                </a:cubicBezTo>
                <a:cubicBezTo>
                  <a:pt x="1412812" y="4477167"/>
                  <a:pt x="1341104" y="4460792"/>
                  <a:pt x="1328737" y="4457700"/>
                </a:cubicBezTo>
                <a:cubicBezTo>
                  <a:pt x="1132170" y="4326655"/>
                  <a:pt x="1318704" y="4440151"/>
                  <a:pt x="1200150" y="4386263"/>
                </a:cubicBezTo>
                <a:cubicBezTo>
                  <a:pt x="1161371" y="4368636"/>
                  <a:pt x="1127175" y="4339445"/>
                  <a:pt x="1085850" y="4329113"/>
                </a:cubicBezTo>
                <a:cubicBezTo>
                  <a:pt x="1014089" y="4311172"/>
                  <a:pt x="1047329" y="4321034"/>
                  <a:pt x="985837" y="4300538"/>
                </a:cubicBezTo>
                <a:cubicBezTo>
                  <a:pt x="971550" y="4291013"/>
                  <a:pt x="958050" y="4280186"/>
                  <a:pt x="942975" y="4271963"/>
                </a:cubicBezTo>
                <a:cubicBezTo>
                  <a:pt x="905579" y="4251565"/>
                  <a:pt x="865202" y="4236729"/>
                  <a:pt x="828675" y="4214813"/>
                </a:cubicBezTo>
                <a:cubicBezTo>
                  <a:pt x="804862" y="4200525"/>
                  <a:pt x="780786" y="4186668"/>
                  <a:pt x="757237" y="4171950"/>
                </a:cubicBezTo>
                <a:cubicBezTo>
                  <a:pt x="742676" y="4162849"/>
                  <a:pt x="729284" y="4151894"/>
                  <a:pt x="714375" y="4143375"/>
                </a:cubicBezTo>
                <a:cubicBezTo>
                  <a:pt x="695883" y="4132808"/>
                  <a:pt x="675286" y="4126088"/>
                  <a:pt x="657225" y="4114800"/>
                </a:cubicBezTo>
                <a:cubicBezTo>
                  <a:pt x="508847" y="4022065"/>
                  <a:pt x="687730" y="4115766"/>
                  <a:pt x="542925" y="4043363"/>
                </a:cubicBezTo>
                <a:cubicBezTo>
                  <a:pt x="475796" y="3942669"/>
                  <a:pt x="562641" y="4052113"/>
                  <a:pt x="457200" y="3986213"/>
                </a:cubicBezTo>
                <a:cubicBezTo>
                  <a:pt x="397842" y="3949114"/>
                  <a:pt x="403283" y="3918009"/>
                  <a:pt x="357187" y="3871913"/>
                </a:cubicBezTo>
                <a:cubicBezTo>
                  <a:pt x="224916" y="3739642"/>
                  <a:pt x="411893" y="3964313"/>
                  <a:pt x="271462" y="3800475"/>
                </a:cubicBezTo>
                <a:cubicBezTo>
                  <a:pt x="249960" y="3775389"/>
                  <a:pt x="181285" y="3677270"/>
                  <a:pt x="171450" y="3657600"/>
                </a:cubicBezTo>
                <a:cubicBezTo>
                  <a:pt x="161925" y="3638550"/>
                  <a:pt x="156510" y="3616812"/>
                  <a:pt x="142875" y="3600450"/>
                </a:cubicBezTo>
                <a:cubicBezTo>
                  <a:pt x="131882" y="3587258"/>
                  <a:pt x="114300" y="3581400"/>
                  <a:pt x="100012" y="3571875"/>
                </a:cubicBezTo>
                <a:cubicBezTo>
                  <a:pt x="64104" y="3464148"/>
                  <a:pt x="112540" y="3596929"/>
                  <a:pt x="57150" y="3486150"/>
                </a:cubicBezTo>
                <a:cubicBezTo>
                  <a:pt x="50415" y="3472680"/>
                  <a:pt x="46825" y="3457818"/>
                  <a:pt x="42862" y="3443288"/>
                </a:cubicBezTo>
                <a:cubicBezTo>
                  <a:pt x="32529" y="3405399"/>
                  <a:pt x="23812" y="3367088"/>
                  <a:pt x="14287" y="3328988"/>
                </a:cubicBezTo>
                <a:lnTo>
                  <a:pt x="0" y="3271838"/>
                </a:lnTo>
                <a:cubicBezTo>
                  <a:pt x="4762" y="3100388"/>
                  <a:pt x="6318" y="2928819"/>
                  <a:pt x="14287" y="2757488"/>
                </a:cubicBezTo>
                <a:cubicBezTo>
                  <a:pt x="15852" y="2723848"/>
                  <a:pt x="18898" y="2689731"/>
                  <a:pt x="28575" y="2657475"/>
                </a:cubicBezTo>
                <a:cubicBezTo>
                  <a:pt x="33509" y="2641028"/>
                  <a:pt x="47625" y="2628900"/>
                  <a:pt x="57150" y="2614613"/>
                </a:cubicBezTo>
                <a:cubicBezTo>
                  <a:pt x="66973" y="2565495"/>
                  <a:pt x="72270" y="2533116"/>
                  <a:pt x="85725" y="2486025"/>
                </a:cubicBezTo>
                <a:cubicBezTo>
                  <a:pt x="89862" y="2471544"/>
                  <a:pt x="92698" y="2456328"/>
                  <a:pt x="100012" y="2443163"/>
                </a:cubicBezTo>
                <a:cubicBezTo>
                  <a:pt x="116690" y="2413142"/>
                  <a:pt x="144407" y="2389325"/>
                  <a:pt x="157162" y="2357438"/>
                </a:cubicBezTo>
                <a:cubicBezTo>
                  <a:pt x="174359" y="2314445"/>
                  <a:pt x="190285" y="2268895"/>
                  <a:pt x="214312" y="2228850"/>
                </a:cubicBezTo>
                <a:cubicBezTo>
                  <a:pt x="319854" y="2052947"/>
                  <a:pt x="220940" y="2220566"/>
                  <a:pt x="328612" y="2085975"/>
                </a:cubicBezTo>
                <a:cubicBezTo>
                  <a:pt x="350066" y="2059158"/>
                  <a:pt x="366068" y="2028385"/>
                  <a:pt x="385762" y="2000250"/>
                </a:cubicBezTo>
                <a:cubicBezTo>
                  <a:pt x="399418" y="1980742"/>
                  <a:pt x="414337" y="1962150"/>
                  <a:pt x="428625" y="1943100"/>
                </a:cubicBezTo>
                <a:cubicBezTo>
                  <a:pt x="433387" y="1928813"/>
                  <a:pt x="434158" y="1912493"/>
                  <a:pt x="442912" y="1900238"/>
                </a:cubicBezTo>
                <a:cubicBezTo>
                  <a:pt x="528261" y="1780749"/>
                  <a:pt x="467411" y="1890027"/>
                  <a:pt x="542925" y="1814513"/>
                </a:cubicBezTo>
                <a:cubicBezTo>
                  <a:pt x="717404" y="1640034"/>
                  <a:pt x="523133" y="1818919"/>
                  <a:pt x="628650" y="1700213"/>
                </a:cubicBezTo>
                <a:cubicBezTo>
                  <a:pt x="655498" y="1670009"/>
                  <a:pt x="685800" y="1643063"/>
                  <a:pt x="714375" y="1614488"/>
                </a:cubicBezTo>
                <a:lnTo>
                  <a:pt x="757237" y="1571625"/>
                </a:lnTo>
                <a:lnTo>
                  <a:pt x="800100" y="1528763"/>
                </a:lnTo>
                <a:cubicBezTo>
                  <a:pt x="814388" y="1514475"/>
                  <a:pt x="826797" y="1498023"/>
                  <a:pt x="842962" y="1485900"/>
                </a:cubicBezTo>
                <a:cubicBezTo>
                  <a:pt x="1029792" y="1345779"/>
                  <a:pt x="796691" y="1518952"/>
                  <a:pt x="942975" y="1414463"/>
                </a:cubicBezTo>
                <a:cubicBezTo>
                  <a:pt x="962352" y="1400622"/>
                  <a:pt x="983287" y="1388438"/>
                  <a:pt x="1000125" y="1371600"/>
                </a:cubicBezTo>
                <a:cubicBezTo>
                  <a:pt x="1012267" y="1359458"/>
                  <a:pt x="1015292" y="1339465"/>
                  <a:pt x="1028700" y="1328738"/>
                </a:cubicBezTo>
                <a:cubicBezTo>
                  <a:pt x="1040460" y="1319330"/>
                  <a:pt x="1057275" y="1319213"/>
                  <a:pt x="1071562" y="1314450"/>
                </a:cubicBezTo>
                <a:cubicBezTo>
                  <a:pt x="1085850" y="1295400"/>
                  <a:pt x="1097587" y="1274138"/>
                  <a:pt x="1114425" y="1257300"/>
                </a:cubicBezTo>
                <a:cubicBezTo>
                  <a:pt x="1148748" y="1222977"/>
                  <a:pt x="1159477" y="1231869"/>
                  <a:pt x="1200150" y="1214438"/>
                </a:cubicBezTo>
                <a:cubicBezTo>
                  <a:pt x="1219727" y="1206048"/>
                  <a:pt x="1238808" y="1196430"/>
                  <a:pt x="1257300" y="1185863"/>
                </a:cubicBezTo>
                <a:cubicBezTo>
                  <a:pt x="1272209" y="1177344"/>
                  <a:pt x="1284471" y="1164262"/>
                  <a:pt x="1300162" y="1157288"/>
                </a:cubicBezTo>
                <a:cubicBezTo>
                  <a:pt x="1327687" y="1145055"/>
                  <a:pt x="1357312" y="1138238"/>
                  <a:pt x="1385887" y="1128713"/>
                </a:cubicBezTo>
                <a:cubicBezTo>
                  <a:pt x="1400175" y="1123950"/>
                  <a:pt x="1415279" y="1121160"/>
                  <a:pt x="1428750" y="1114425"/>
                </a:cubicBezTo>
                <a:cubicBezTo>
                  <a:pt x="1499370" y="1079115"/>
                  <a:pt x="1465694" y="1092585"/>
                  <a:pt x="1528762" y="1071563"/>
                </a:cubicBezTo>
                <a:cubicBezTo>
                  <a:pt x="1599320" y="1024525"/>
                  <a:pt x="1544195" y="1053417"/>
                  <a:pt x="1643062" y="1028700"/>
                </a:cubicBezTo>
                <a:cubicBezTo>
                  <a:pt x="1742942" y="1003730"/>
                  <a:pt x="1620396" y="1026731"/>
                  <a:pt x="1743075" y="985838"/>
                </a:cubicBezTo>
                <a:cubicBezTo>
                  <a:pt x="1766113" y="978159"/>
                  <a:pt x="1790953" y="977440"/>
                  <a:pt x="1814512" y="971550"/>
                </a:cubicBezTo>
                <a:cubicBezTo>
                  <a:pt x="1829123" y="967897"/>
                  <a:pt x="1843087" y="962025"/>
                  <a:pt x="1857375" y="957263"/>
                </a:cubicBezTo>
                <a:cubicBezTo>
                  <a:pt x="1935562" y="905138"/>
                  <a:pt x="1868912" y="940668"/>
                  <a:pt x="2000250" y="914400"/>
                </a:cubicBezTo>
                <a:cubicBezTo>
                  <a:pt x="2015018" y="911446"/>
                  <a:pt x="2028295" y="902807"/>
                  <a:pt x="2043112" y="900113"/>
                </a:cubicBezTo>
                <a:cubicBezTo>
                  <a:pt x="2080889" y="893244"/>
                  <a:pt x="2119312" y="890588"/>
                  <a:pt x="2157412" y="885825"/>
                </a:cubicBezTo>
                <a:cubicBezTo>
                  <a:pt x="2443162" y="890588"/>
                  <a:pt x="2729196" y="886519"/>
                  <a:pt x="3014662" y="900113"/>
                </a:cubicBezTo>
                <a:cubicBezTo>
                  <a:pt x="3031814" y="900930"/>
                  <a:pt x="3043638" y="918588"/>
                  <a:pt x="3057525" y="928688"/>
                </a:cubicBezTo>
                <a:cubicBezTo>
                  <a:pt x="3191163" y="1025879"/>
                  <a:pt x="3124339" y="998585"/>
                  <a:pt x="3214687" y="1028700"/>
                </a:cubicBezTo>
                <a:cubicBezTo>
                  <a:pt x="3344047" y="1158060"/>
                  <a:pt x="3280794" y="1118903"/>
                  <a:pt x="3386137" y="1171575"/>
                </a:cubicBezTo>
                <a:cubicBezTo>
                  <a:pt x="3415534" y="1215671"/>
                  <a:pt x="3414791" y="1220628"/>
                  <a:pt x="3457575" y="1257300"/>
                </a:cubicBezTo>
                <a:cubicBezTo>
                  <a:pt x="3475655" y="1272797"/>
                  <a:pt x="3497025" y="1284233"/>
                  <a:pt x="3514725" y="1300163"/>
                </a:cubicBezTo>
                <a:lnTo>
                  <a:pt x="3643312" y="1428750"/>
                </a:lnTo>
                <a:cubicBezTo>
                  <a:pt x="3657600" y="1443038"/>
                  <a:pt x="3669363" y="1460405"/>
                  <a:pt x="3686175" y="1471613"/>
                </a:cubicBezTo>
                <a:cubicBezTo>
                  <a:pt x="3700462" y="1481138"/>
                  <a:pt x="3715846" y="1489195"/>
                  <a:pt x="3729037" y="1500188"/>
                </a:cubicBezTo>
                <a:cubicBezTo>
                  <a:pt x="3800386" y="1559645"/>
                  <a:pt x="3739437" y="1532229"/>
                  <a:pt x="3814762" y="1557338"/>
                </a:cubicBezTo>
                <a:cubicBezTo>
                  <a:pt x="3908370" y="1650944"/>
                  <a:pt x="3801938" y="1553550"/>
                  <a:pt x="3914775" y="1628775"/>
                </a:cubicBezTo>
                <a:cubicBezTo>
                  <a:pt x="3940148" y="1645690"/>
                  <a:pt x="3960353" y="1669763"/>
                  <a:pt x="3986212" y="1685925"/>
                </a:cubicBezTo>
                <a:cubicBezTo>
                  <a:pt x="3998983" y="1693907"/>
                  <a:pt x="4015604" y="1693478"/>
                  <a:pt x="4029075" y="1700213"/>
                </a:cubicBezTo>
                <a:cubicBezTo>
                  <a:pt x="4053913" y="1712632"/>
                  <a:pt x="4075231" y="1731584"/>
                  <a:pt x="4100512" y="1743075"/>
                </a:cubicBezTo>
                <a:cubicBezTo>
                  <a:pt x="4127933" y="1755539"/>
                  <a:pt x="4158712" y="1759417"/>
                  <a:pt x="4186237" y="1771650"/>
                </a:cubicBezTo>
                <a:cubicBezTo>
                  <a:pt x="4201929" y="1778624"/>
                  <a:pt x="4212653" y="1795291"/>
                  <a:pt x="4229100" y="1800225"/>
                </a:cubicBezTo>
                <a:cubicBezTo>
                  <a:pt x="4261356" y="1809902"/>
                  <a:pt x="4295775" y="1809750"/>
                  <a:pt x="4329112" y="1814513"/>
                </a:cubicBezTo>
                <a:cubicBezTo>
                  <a:pt x="4357687" y="1824038"/>
                  <a:pt x="4385301" y="1837181"/>
                  <a:pt x="4414837" y="1843088"/>
                </a:cubicBezTo>
                <a:cubicBezTo>
                  <a:pt x="4480881" y="1856297"/>
                  <a:pt x="4614862" y="1871663"/>
                  <a:pt x="4614862" y="1871663"/>
                </a:cubicBezTo>
                <a:cubicBezTo>
                  <a:pt x="4729162" y="1866900"/>
                  <a:pt x="4843675" y="1865826"/>
                  <a:pt x="4957762" y="1857375"/>
                </a:cubicBezTo>
                <a:cubicBezTo>
                  <a:pt x="4972781" y="1856262"/>
                  <a:pt x="4986144" y="1847225"/>
                  <a:pt x="5000625" y="1843088"/>
                </a:cubicBezTo>
                <a:cubicBezTo>
                  <a:pt x="5019506" y="1837694"/>
                  <a:pt x="5038725" y="1833563"/>
                  <a:pt x="5057775" y="1828800"/>
                </a:cubicBezTo>
                <a:lnTo>
                  <a:pt x="5186362" y="1743075"/>
                </a:lnTo>
                <a:cubicBezTo>
                  <a:pt x="5200650" y="1733550"/>
                  <a:pt x="5217083" y="1726642"/>
                  <a:pt x="5229225" y="1714500"/>
                </a:cubicBezTo>
                <a:cubicBezTo>
                  <a:pt x="5325599" y="1618126"/>
                  <a:pt x="5276613" y="1641554"/>
                  <a:pt x="5357812" y="1614488"/>
                </a:cubicBezTo>
                <a:cubicBezTo>
                  <a:pt x="5376862" y="1595438"/>
                  <a:pt x="5397221" y="1577613"/>
                  <a:pt x="5414962" y="1557338"/>
                </a:cubicBezTo>
                <a:cubicBezTo>
                  <a:pt x="5451283" y="1515828"/>
                  <a:pt x="5456763" y="1498817"/>
                  <a:pt x="5486400" y="1457325"/>
                </a:cubicBezTo>
                <a:cubicBezTo>
                  <a:pt x="5500241" y="1437948"/>
                  <a:pt x="5516053" y="1419988"/>
                  <a:pt x="5529262" y="1400175"/>
                </a:cubicBezTo>
                <a:cubicBezTo>
                  <a:pt x="5544666" y="1377069"/>
                  <a:pt x="5555076" y="1350658"/>
                  <a:pt x="5572125" y="1328738"/>
                </a:cubicBezTo>
                <a:cubicBezTo>
                  <a:pt x="5733790" y="1120884"/>
                  <a:pt x="5555454" y="1382321"/>
                  <a:pt x="5657850" y="1228725"/>
                </a:cubicBezTo>
                <a:cubicBezTo>
                  <a:pt x="5684102" y="1149968"/>
                  <a:pt x="5655324" y="1215003"/>
                  <a:pt x="5729287" y="1128713"/>
                </a:cubicBezTo>
                <a:cubicBezTo>
                  <a:pt x="5740462" y="1115675"/>
                  <a:pt x="5747135" y="1099259"/>
                  <a:pt x="5757862" y="1085850"/>
                </a:cubicBezTo>
                <a:cubicBezTo>
                  <a:pt x="5799546" y="1033745"/>
                  <a:pt x="5863127" y="960531"/>
                  <a:pt x="5915025" y="914400"/>
                </a:cubicBezTo>
                <a:cubicBezTo>
                  <a:pt x="5932823" y="898580"/>
                  <a:pt x="5953125" y="885825"/>
                  <a:pt x="5972175" y="871538"/>
                </a:cubicBezTo>
                <a:cubicBezTo>
                  <a:pt x="6026902" y="789447"/>
                  <a:pt x="5988608" y="840817"/>
                  <a:pt x="6100762" y="728663"/>
                </a:cubicBezTo>
                <a:lnTo>
                  <a:pt x="6243637" y="585788"/>
                </a:lnTo>
                <a:cubicBezTo>
                  <a:pt x="6281737" y="552450"/>
                  <a:pt x="6319045" y="518185"/>
                  <a:pt x="6357937" y="485775"/>
                </a:cubicBezTo>
                <a:cubicBezTo>
                  <a:pt x="6376230" y="470531"/>
                  <a:pt x="6397166" y="458594"/>
                  <a:pt x="6415087" y="442913"/>
                </a:cubicBezTo>
                <a:cubicBezTo>
                  <a:pt x="6435362" y="425172"/>
                  <a:pt x="6451782" y="403296"/>
                  <a:pt x="6472237" y="385763"/>
                </a:cubicBezTo>
                <a:cubicBezTo>
                  <a:pt x="6485275" y="374588"/>
                  <a:pt x="6501127" y="367169"/>
                  <a:pt x="6515100" y="357188"/>
                </a:cubicBezTo>
                <a:cubicBezTo>
                  <a:pt x="6534477" y="343347"/>
                  <a:pt x="6552873" y="328166"/>
                  <a:pt x="6572250" y="314325"/>
                </a:cubicBezTo>
                <a:cubicBezTo>
                  <a:pt x="6586223" y="304344"/>
                  <a:pt x="6601921" y="296743"/>
                  <a:pt x="6615112" y="285750"/>
                </a:cubicBezTo>
                <a:cubicBezTo>
                  <a:pt x="6710115" y="206581"/>
                  <a:pt x="6594553" y="269511"/>
                  <a:pt x="6757987" y="171450"/>
                </a:cubicBezTo>
                <a:cubicBezTo>
                  <a:pt x="6770901" y="163701"/>
                  <a:pt x="6787380" y="163898"/>
                  <a:pt x="6800850" y="157163"/>
                </a:cubicBezTo>
                <a:cubicBezTo>
                  <a:pt x="6825688" y="144744"/>
                  <a:pt x="6848738" y="129018"/>
                  <a:pt x="6872287" y="114300"/>
                </a:cubicBezTo>
                <a:cubicBezTo>
                  <a:pt x="6886848" y="105199"/>
                  <a:pt x="6899791" y="93404"/>
                  <a:pt x="6915150" y="85725"/>
                </a:cubicBezTo>
                <a:cubicBezTo>
                  <a:pt x="6938089" y="74255"/>
                  <a:pt x="6963151" y="67566"/>
                  <a:pt x="6986587" y="57150"/>
                </a:cubicBezTo>
                <a:cubicBezTo>
                  <a:pt x="7006050" y="48500"/>
                  <a:pt x="7023795" y="36053"/>
                  <a:pt x="7043737" y="28575"/>
                </a:cubicBezTo>
                <a:cubicBezTo>
                  <a:pt x="7085189" y="13031"/>
                  <a:pt x="7164400" y="5214"/>
                  <a:pt x="7200900" y="0"/>
                </a:cubicBezTo>
                <a:cubicBezTo>
                  <a:pt x="7305675" y="9525"/>
                  <a:pt x="7412448" y="6092"/>
                  <a:pt x="7515225" y="28575"/>
                </a:cubicBezTo>
                <a:cubicBezTo>
                  <a:pt x="7567241" y="39954"/>
                  <a:pt x="7605578" y="91260"/>
                  <a:pt x="7658100" y="100013"/>
                </a:cubicBezTo>
                <a:cubicBezTo>
                  <a:pt x="7767779" y="118292"/>
                  <a:pt x="7715418" y="108618"/>
                  <a:pt x="7815262" y="128588"/>
                </a:cubicBezTo>
                <a:cubicBezTo>
                  <a:pt x="7834312" y="138113"/>
                  <a:pt x="7852949" y="148513"/>
                  <a:pt x="7872412" y="157163"/>
                </a:cubicBezTo>
                <a:cubicBezTo>
                  <a:pt x="7899592" y="169243"/>
                  <a:pt x="7953719" y="190598"/>
                  <a:pt x="7986712" y="200025"/>
                </a:cubicBezTo>
                <a:cubicBezTo>
                  <a:pt x="8005593" y="205420"/>
                  <a:pt x="8024812" y="209550"/>
                  <a:pt x="8043862" y="214313"/>
                </a:cubicBezTo>
                <a:cubicBezTo>
                  <a:pt x="8058150" y="223838"/>
                  <a:pt x="8071033" y="235914"/>
                  <a:pt x="8086725" y="242888"/>
                </a:cubicBezTo>
                <a:cubicBezTo>
                  <a:pt x="8114250" y="255121"/>
                  <a:pt x="8147388" y="254755"/>
                  <a:pt x="8172450" y="271463"/>
                </a:cubicBezTo>
                <a:cubicBezTo>
                  <a:pt x="8186737" y="280988"/>
                  <a:pt x="8199529" y="293274"/>
                  <a:pt x="8215312" y="300038"/>
                </a:cubicBezTo>
                <a:cubicBezTo>
                  <a:pt x="8328598" y="348589"/>
                  <a:pt x="8213408" y="270404"/>
                  <a:pt x="8343900" y="342900"/>
                </a:cubicBezTo>
                <a:cubicBezTo>
                  <a:pt x="8364716" y="354464"/>
                  <a:pt x="8381673" y="371922"/>
                  <a:pt x="8401050" y="385763"/>
                </a:cubicBezTo>
                <a:cubicBezTo>
                  <a:pt x="8547334" y="490253"/>
                  <a:pt x="8314230" y="317078"/>
                  <a:pt x="8501062" y="457200"/>
                </a:cubicBezTo>
                <a:cubicBezTo>
                  <a:pt x="8534572" y="557727"/>
                  <a:pt x="8490956" y="433619"/>
                  <a:pt x="8543925" y="557213"/>
                </a:cubicBezTo>
                <a:cubicBezTo>
                  <a:pt x="8549857" y="571055"/>
                  <a:pt x="8551477" y="586605"/>
                  <a:pt x="8558212" y="600075"/>
                </a:cubicBezTo>
                <a:cubicBezTo>
                  <a:pt x="8613609" y="710869"/>
                  <a:pt x="8565160" y="578059"/>
                  <a:pt x="8601075" y="685800"/>
                </a:cubicBezTo>
                <a:cubicBezTo>
                  <a:pt x="8598310" y="727266"/>
                  <a:pt x="8603737" y="917552"/>
                  <a:pt x="8558212" y="985838"/>
                </a:cubicBezTo>
                <a:lnTo>
                  <a:pt x="8529637" y="1028700"/>
                </a:lnTo>
                <a:cubicBezTo>
                  <a:pt x="8524875" y="1042988"/>
                  <a:pt x="8522085" y="1058092"/>
                  <a:pt x="8515350" y="1071563"/>
                </a:cubicBezTo>
                <a:cubicBezTo>
                  <a:pt x="8484133" y="1133997"/>
                  <a:pt x="8486775" y="1092924"/>
                  <a:pt x="8486775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90BB980-3085-4C8F-B311-FDED846D0D1C}"/>
              </a:ext>
            </a:extLst>
          </p:cNvPr>
          <p:cNvSpPr/>
          <p:nvPr/>
        </p:nvSpPr>
        <p:spPr>
          <a:xfrm>
            <a:off x="2413379" y="6117430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705D12-8856-496E-89A6-8D7C66E274FE}"/>
              </a:ext>
            </a:extLst>
          </p:cNvPr>
          <p:cNvSpPr/>
          <p:nvPr/>
        </p:nvSpPr>
        <p:spPr>
          <a:xfrm>
            <a:off x="9353549" y="2069174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6FF859F-583D-42D3-AC4B-4755F3EE1B4C}"/>
              </a:ext>
            </a:extLst>
          </p:cNvPr>
          <p:cNvCxnSpPr>
            <a:cxnSpLocks/>
          </p:cNvCxnSpPr>
          <p:nvPr/>
        </p:nvCxnSpPr>
        <p:spPr>
          <a:xfrm flipH="1" flipV="1">
            <a:off x="7083426" y="3821906"/>
            <a:ext cx="2132871" cy="6275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68E766-03A4-4687-9947-68F2DC5DAA99}"/>
              </a:ext>
            </a:extLst>
          </p:cNvPr>
          <p:cNvSpPr txBox="1"/>
          <p:nvPr/>
        </p:nvSpPr>
        <p:spPr>
          <a:xfrm>
            <a:off x="9079991" y="3836383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69A00-BFB2-4868-9BBE-8DF6AFA0DACC}"/>
              </a:ext>
            </a:extLst>
          </p:cNvPr>
          <p:cNvPicPr/>
          <p:nvPr/>
        </p:nvPicPr>
        <p:blipFill rotWithShape="1">
          <a:blip r:embed="rId4"/>
          <a:srcRect l="14912" t="25428" r="14378" b="27195"/>
          <a:stretch/>
        </p:blipFill>
        <p:spPr bwMode="auto">
          <a:xfrm rot="21436089">
            <a:off x="1856591" y="1035746"/>
            <a:ext cx="1723177" cy="1197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DFCF8C-5348-4089-BE91-E0C0A9DDBB56}"/>
              </a:ext>
            </a:extLst>
          </p:cNvPr>
          <p:cNvCxnSpPr>
            <a:cxnSpLocks/>
          </p:cNvCxnSpPr>
          <p:nvPr/>
        </p:nvCxnSpPr>
        <p:spPr>
          <a:xfrm>
            <a:off x="3513136" y="1865742"/>
            <a:ext cx="876301" cy="34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/>
              <p:nvPr/>
            </p:nvSpPr>
            <p:spPr>
              <a:xfrm>
                <a:off x="3704683" y="1282623"/>
                <a:ext cx="5918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83" y="1282623"/>
                <a:ext cx="59182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5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77825" y="1604962"/>
            <a:ext cx="1143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nuqtaning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davomidagi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deb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8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4E97CA1-13D3-4145-A487-B21ABD11C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3368" y="4381498"/>
            <a:ext cx="2220911" cy="1581151"/>
          </a:xfrm>
          <a:prstGeom prst="rect">
            <a:avLst/>
          </a:prstGeom>
        </p:spPr>
      </p:pic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EF0333E-20C8-42EA-AA02-13CA671FEA42}"/>
              </a:ext>
            </a:extLst>
          </p:cNvPr>
          <p:cNvCxnSpPr>
            <a:cxnSpLocks/>
          </p:cNvCxnSpPr>
          <p:nvPr/>
        </p:nvCxnSpPr>
        <p:spPr>
          <a:xfrm flipH="1" flipV="1">
            <a:off x="525439" y="3619310"/>
            <a:ext cx="5297521" cy="249811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AC54E30-DB64-4866-BE9B-8952B0D0B039}"/>
              </a:ext>
            </a:extLst>
          </p:cNvPr>
          <p:cNvCxnSpPr>
            <a:cxnSpLocks/>
          </p:cNvCxnSpPr>
          <p:nvPr/>
        </p:nvCxnSpPr>
        <p:spPr>
          <a:xfrm flipH="1" flipV="1">
            <a:off x="911227" y="3276040"/>
            <a:ext cx="6400798" cy="19428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C16C4F-2B4F-4752-9EE2-8CFD05657961}"/>
              </a:ext>
            </a:extLst>
          </p:cNvPr>
          <p:cNvPicPr/>
          <p:nvPr/>
        </p:nvPicPr>
        <p:blipFill rotWithShape="1">
          <a:blip r:embed="rId3"/>
          <a:srcRect l="5556" t="4137" r="5556" b="4368"/>
          <a:stretch/>
        </p:blipFill>
        <p:spPr bwMode="auto">
          <a:xfrm>
            <a:off x="9666288" y="1009649"/>
            <a:ext cx="2370137" cy="2576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1140"/>
            <a:ext cx="12185650" cy="8842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66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4E2A611-B97D-404B-BEDB-C5169DB1000E}"/>
              </a:ext>
            </a:extLst>
          </p:cNvPr>
          <p:cNvCxnSpPr>
            <a:cxnSpLocks/>
            <a:endCxn id="11" idx="128"/>
          </p:cNvCxnSpPr>
          <p:nvPr/>
        </p:nvCxnSpPr>
        <p:spPr>
          <a:xfrm flipV="1">
            <a:off x="2608262" y="2387137"/>
            <a:ext cx="6836984" cy="39803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9155709D-6857-4E08-8017-CB41D1FC8DAE}"/>
              </a:ext>
            </a:extLst>
          </p:cNvPr>
          <p:cNvSpPr/>
          <p:nvPr/>
        </p:nvSpPr>
        <p:spPr>
          <a:xfrm>
            <a:off x="301626" y="1276349"/>
            <a:ext cx="9220200" cy="5091113"/>
          </a:xfrm>
          <a:custGeom>
            <a:avLst/>
            <a:gdLst>
              <a:gd name="connsiteX0" fmla="*/ 2085975 w 8601075"/>
              <a:gd name="connsiteY0" fmla="*/ 4714875 h 4714875"/>
              <a:gd name="connsiteX1" fmla="*/ 1943100 w 8601075"/>
              <a:gd name="connsiteY1" fmla="*/ 4686300 h 4714875"/>
              <a:gd name="connsiteX2" fmla="*/ 1828800 w 8601075"/>
              <a:gd name="connsiteY2" fmla="*/ 4657725 h 4714875"/>
              <a:gd name="connsiteX3" fmla="*/ 1785937 w 8601075"/>
              <a:gd name="connsiteY3" fmla="*/ 4629150 h 4714875"/>
              <a:gd name="connsiteX4" fmla="*/ 1671637 w 8601075"/>
              <a:gd name="connsiteY4" fmla="*/ 4600575 h 4714875"/>
              <a:gd name="connsiteX5" fmla="*/ 1628775 w 8601075"/>
              <a:gd name="connsiteY5" fmla="*/ 4572000 h 4714875"/>
              <a:gd name="connsiteX6" fmla="*/ 1485900 w 8601075"/>
              <a:gd name="connsiteY6" fmla="*/ 4529138 h 4714875"/>
              <a:gd name="connsiteX7" fmla="*/ 1428750 w 8601075"/>
              <a:gd name="connsiteY7" fmla="*/ 4486275 h 4714875"/>
              <a:gd name="connsiteX8" fmla="*/ 1328737 w 8601075"/>
              <a:gd name="connsiteY8" fmla="*/ 4457700 h 4714875"/>
              <a:gd name="connsiteX9" fmla="*/ 1200150 w 8601075"/>
              <a:gd name="connsiteY9" fmla="*/ 4386263 h 4714875"/>
              <a:gd name="connsiteX10" fmla="*/ 1085850 w 8601075"/>
              <a:gd name="connsiteY10" fmla="*/ 4329113 h 4714875"/>
              <a:gd name="connsiteX11" fmla="*/ 985837 w 8601075"/>
              <a:gd name="connsiteY11" fmla="*/ 4300538 h 4714875"/>
              <a:gd name="connsiteX12" fmla="*/ 942975 w 8601075"/>
              <a:gd name="connsiteY12" fmla="*/ 4271963 h 4714875"/>
              <a:gd name="connsiteX13" fmla="*/ 828675 w 8601075"/>
              <a:gd name="connsiteY13" fmla="*/ 4214813 h 4714875"/>
              <a:gd name="connsiteX14" fmla="*/ 757237 w 8601075"/>
              <a:gd name="connsiteY14" fmla="*/ 4171950 h 4714875"/>
              <a:gd name="connsiteX15" fmla="*/ 714375 w 8601075"/>
              <a:gd name="connsiteY15" fmla="*/ 4143375 h 4714875"/>
              <a:gd name="connsiteX16" fmla="*/ 657225 w 8601075"/>
              <a:gd name="connsiteY16" fmla="*/ 4114800 h 4714875"/>
              <a:gd name="connsiteX17" fmla="*/ 542925 w 8601075"/>
              <a:gd name="connsiteY17" fmla="*/ 4043363 h 4714875"/>
              <a:gd name="connsiteX18" fmla="*/ 457200 w 8601075"/>
              <a:gd name="connsiteY18" fmla="*/ 3986213 h 4714875"/>
              <a:gd name="connsiteX19" fmla="*/ 357187 w 8601075"/>
              <a:gd name="connsiteY19" fmla="*/ 3871913 h 4714875"/>
              <a:gd name="connsiteX20" fmla="*/ 271462 w 8601075"/>
              <a:gd name="connsiteY20" fmla="*/ 3800475 h 4714875"/>
              <a:gd name="connsiteX21" fmla="*/ 171450 w 8601075"/>
              <a:gd name="connsiteY21" fmla="*/ 3657600 h 4714875"/>
              <a:gd name="connsiteX22" fmla="*/ 142875 w 8601075"/>
              <a:gd name="connsiteY22" fmla="*/ 3600450 h 4714875"/>
              <a:gd name="connsiteX23" fmla="*/ 100012 w 8601075"/>
              <a:gd name="connsiteY23" fmla="*/ 3571875 h 4714875"/>
              <a:gd name="connsiteX24" fmla="*/ 57150 w 8601075"/>
              <a:gd name="connsiteY24" fmla="*/ 3486150 h 4714875"/>
              <a:gd name="connsiteX25" fmla="*/ 42862 w 8601075"/>
              <a:gd name="connsiteY25" fmla="*/ 3443288 h 4714875"/>
              <a:gd name="connsiteX26" fmla="*/ 14287 w 8601075"/>
              <a:gd name="connsiteY26" fmla="*/ 3328988 h 4714875"/>
              <a:gd name="connsiteX27" fmla="*/ 0 w 8601075"/>
              <a:gd name="connsiteY27" fmla="*/ 3271838 h 4714875"/>
              <a:gd name="connsiteX28" fmla="*/ 14287 w 8601075"/>
              <a:gd name="connsiteY28" fmla="*/ 2757488 h 4714875"/>
              <a:gd name="connsiteX29" fmla="*/ 28575 w 8601075"/>
              <a:gd name="connsiteY29" fmla="*/ 2657475 h 4714875"/>
              <a:gd name="connsiteX30" fmla="*/ 57150 w 8601075"/>
              <a:gd name="connsiteY30" fmla="*/ 2614613 h 4714875"/>
              <a:gd name="connsiteX31" fmla="*/ 85725 w 8601075"/>
              <a:gd name="connsiteY31" fmla="*/ 2486025 h 4714875"/>
              <a:gd name="connsiteX32" fmla="*/ 100012 w 8601075"/>
              <a:gd name="connsiteY32" fmla="*/ 2443163 h 4714875"/>
              <a:gd name="connsiteX33" fmla="*/ 157162 w 8601075"/>
              <a:gd name="connsiteY33" fmla="*/ 2357438 h 4714875"/>
              <a:gd name="connsiteX34" fmla="*/ 214312 w 8601075"/>
              <a:gd name="connsiteY34" fmla="*/ 2228850 h 4714875"/>
              <a:gd name="connsiteX35" fmla="*/ 328612 w 8601075"/>
              <a:gd name="connsiteY35" fmla="*/ 2085975 h 4714875"/>
              <a:gd name="connsiteX36" fmla="*/ 385762 w 8601075"/>
              <a:gd name="connsiteY36" fmla="*/ 2000250 h 4714875"/>
              <a:gd name="connsiteX37" fmla="*/ 428625 w 8601075"/>
              <a:gd name="connsiteY37" fmla="*/ 1943100 h 4714875"/>
              <a:gd name="connsiteX38" fmla="*/ 442912 w 8601075"/>
              <a:gd name="connsiteY38" fmla="*/ 1900238 h 4714875"/>
              <a:gd name="connsiteX39" fmla="*/ 542925 w 8601075"/>
              <a:gd name="connsiteY39" fmla="*/ 1814513 h 4714875"/>
              <a:gd name="connsiteX40" fmla="*/ 628650 w 8601075"/>
              <a:gd name="connsiteY40" fmla="*/ 1700213 h 4714875"/>
              <a:gd name="connsiteX41" fmla="*/ 714375 w 8601075"/>
              <a:gd name="connsiteY41" fmla="*/ 1614488 h 4714875"/>
              <a:gd name="connsiteX42" fmla="*/ 757237 w 8601075"/>
              <a:gd name="connsiteY42" fmla="*/ 1571625 h 4714875"/>
              <a:gd name="connsiteX43" fmla="*/ 800100 w 8601075"/>
              <a:gd name="connsiteY43" fmla="*/ 1528763 h 4714875"/>
              <a:gd name="connsiteX44" fmla="*/ 842962 w 8601075"/>
              <a:gd name="connsiteY44" fmla="*/ 1485900 h 4714875"/>
              <a:gd name="connsiteX45" fmla="*/ 942975 w 8601075"/>
              <a:gd name="connsiteY45" fmla="*/ 1414463 h 4714875"/>
              <a:gd name="connsiteX46" fmla="*/ 1000125 w 8601075"/>
              <a:gd name="connsiteY46" fmla="*/ 1371600 h 4714875"/>
              <a:gd name="connsiteX47" fmla="*/ 1028700 w 8601075"/>
              <a:gd name="connsiteY47" fmla="*/ 1328738 h 4714875"/>
              <a:gd name="connsiteX48" fmla="*/ 1071562 w 8601075"/>
              <a:gd name="connsiteY48" fmla="*/ 1314450 h 4714875"/>
              <a:gd name="connsiteX49" fmla="*/ 1114425 w 8601075"/>
              <a:gd name="connsiteY49" fmla="*/ 1257300 h 4714875"/>
              <a:gd name="connsiteX50" fmla="*/ 1200150 w 8601075"/>
              <a:gd name="connsiteY50" fmla="*/ 1214438 h 4714875"/>
              <a:gd name="connsiteX51" fmla="*/ 1257300 w 8601075"/>
              <a:gd name="connsiteY51" fmla="*/ 1185863 h 4714875"/>
              <a:gd name="connsiteX52" fmla="*/ 1300162 w 8601075"/>
              <a:gd name="connsiteY52" fmla="*/ 1157288 h 4714875"/>
              <a:gd name="connsiteX53" fmla="*/ 1385887 w 8601075"/>
              <a:gd name="connsiteY53" fmla="*/ 1128713 h 4714875"/>
              <a:gd name="connsiteX54" fmla="*/ 1428750 w 8601075"/>
              <a:gd name="connsiteY54" fmla="*/ 1114425 h 4714875"/>
              <a:gd name="connsiteX55" fmla="*/ 1528762 w 8601075"/>
              <a:gd name="connsiteY55" fmla="*/ 1071563 h 4714875"/>
              <a:gd name="connsiteX56" fmla="*/ 1643062 w 8601075"/>
              <a:gd name="connsiteY56" fmla="*/ 1028700 h 4714875"/>
              <a:gd name="connsiteX57" fmla="*/ 1743075 w 8601075"/>
              <a:gd name="connsiteY57" fmla="*/ 985838 h 4714875"/>
              <a:gd name="connsiteX58" fmla="*/ 1814512 w 8601075"/>
              <a:gd name="connsiteY58" fmla="*/ 971550 h 4714875"/>
              <a:gd name="connsiteX59" fmla="*/ 1857375 w 8601075"/>
              <a:gd name="connsiteY59" fmla="*/ 957263 h 4714875"/>
              <a:gd name="connsiteX60" fmla="*/ 2000250 w 8601075"/>
              <a:gd name="connsiteY60" fmla="*/ 914400 h 4714875"/>
              <a:gd name="connsiteX61" fmla="*/ 2043112 w 8601075"/>
              <a:gd name="connsiteY61" fmla="*/ 900113 h 4714875"/>
              <a:gd name="connsiteX62" fmla="*/ 2157412 w 8601075"/>
              <a:gd name="connsiteY62" fmla="*/ 885825 h 4714875"/>
              <a:gd name="connsiteX63" fmla="*/ 3014662 w 8601075"/>
              <a:gd name="connsiteY63" fmla="*/ 900113 h 4714875"/>
              <a:gd name="connsiteX64" fmla="*/ 3057525 w 8601075"/>
              <a:gd name="connsiteY64" fmla="*/ 928688 h 4714875"/>
              <a:gd name="connsiteX65" fmla="*/ 3214687 w 8601075"/>
              <a:gd name="connsiteY65" fmla="*/ 1028700 h 4714875"/>
              <a:gd name="connsiteX66" fmla="*/ 3386137 w 8601075"/>
              <a:gd name="connsiteY66" fmla="*/ 1171575 h 4714875"/>
              <a:gd name="connsiteX67" fmla="*/ 3457575 w 8601075"/>
              <a:gd name="connsiteY67" fmla="*/ 1257300 h 4714875"/>
              <a:gd name="connsiteX68" fmla="*/ 3514725 w 8601075"/>
              <a:gd name="connsiteY68" fmla="*/ 1300163 h 4714875"/>
              <a:gd name="connsiteX69" fmla="*/ 3643312 w 8601075"/>
              <a:gd name="connsiteY69" fmla="*/ 1428750 h 4714875"/>
              <a:gd name="connsiteX70" fmla="*/ 3686175 w 8601075"/>
              <a:gd name="connsiteY70" fmla="*/ 1471613 h 4714875"/>
              <a:gd name="connsiteX71" fmla="*/ 3729037 w 8601075"/>
              <a:gd name="connsiteY71" fmla="*/ 1500188 h 4714875"/>
              <a:gd name="connsiteX72" fmla="*/ 3814762 w 8601075"/>
              <a:gd name="connsiteY72" fmla="*/ 1557338 h 4714875"/>
              <a:gd name="connsiteX73" fmla="*/ 3914775 w 8601075"/>
              <a:gd name="connsiteY73" fmla="*/ 1628775 h 4714875"/>
              <a:gd name="connsiteX74" fmla="*/ 3986212 w 8601075"/>
              <a:gd name="connsiteY74" fmla="*/ 1685925 h 4714875"/>
              <a:gd name="connsiteX75" fmla="*/ 4029075 w 8601075"/>
              <a:gd name="connsiteY75" fmla="*/ 1700213 h 4714875"/>
              <a:gd name="connsiteX76" fmla="*/ 4100512 w 8601075"/>
              <a:gd name="connsiteY76" fmla="*/ 1743075 h 4714875"/>
              <a:gd name="connsiteX77" fmla="*/ 4186237 w 8601075"/>
              <a:gd name="connsiteY77" fmla="*/ 1771650 h 4714875"/>
              <a:gd name="connsiteX78" fmla="*/ 4229100 w 8601075"/>
              <a:gd name="connsiteY78" fmla="*/ 1800225 h 4714875"/>
              <a:gd name="connsiteX79" fmla="*/ 4329112 w 8601075"/>
              <a:gd name="connsiteY79" fmla="*/ 1814513 h 4714875"/>
              <a:gd name="connsiteX80" fmla="*/ 4414837 w 8601075"/>
              <a:gd name="connsiteY80" fmla="*/ 1843088 h 4714875"/>
              <a:gd name="connsiteX81" fmla="*/ 4614862 w 8601075"/>
              <a:gd name="connsiteY81" fmla="*/ 1871663 h 4714875"/>
              <a:gd name="connsiteX82" fmla="*/ 4957762 w 8601075"/>
              <a:gd name="connsiteY82" fmla="*/ 1857375 h 4714875"/>
              <a:gd name="connsiteX83" fmla="*/ 5000625 w 8601075"/>
              <a:gd name="connsiteY83" fmla="*/ 1843088 h 4714875"/>
              <a:gd name="connsiteX84" fmla="*/ 5057775 w 8601075"/>
              <a:gd name="connsiteY84" fmla="*/ 1828800 h 4714875"/>
              <a:gd name="connsiteX85" fmla="*/ 5186362 w 8601075"/>
              <a:gd name="connsiteY85" fmla="*/ 1743075 h 4714875"/>
              <a:gd name="connsiteX86" fmla="*/ 5229225 w 8601075"/>
              <a:gd name="connsiteY86" fmla="*/ 1714500 h 4714875"/>
              <a:gd name="connsiteX87" fmla="*/ 5357812 w 8601075"/>
              <a:gd name="connsiteY87" fmla="*/ 1614488 h 4714875"/>
              <a:gd name="connsiteX88" fmla="*/ 5414962 w 8601075"/>
              <a:gd name="connsiteY88" fmla="*/ 1557338 h 4714875"/>
              <a:gd name="connsiteX89" fmla="*/ 5486400 w 8601075"/>
              <a:gd name="connsiteY89" fmla="*/ 1457325 h 4714875"/>
              <a:gd name="connsiteX90" fmla="*/ 5529262 w 8601075"/>
              <a:gd name="connsiteY90" fmla="*/ 1400175 h 4714875"/>
              <a:gd name="connsiteX91" fmla="*/ 5572125 w 8601075"/>
              <a:gd name="connsiteY91" fmla="*/ 1328738 h 4714875"/>
              <a:gd name="connsiteX92" fmla="*/ 5657850 w 8601075"/>
              <a:gd name="connsiteY92" fmla="*/ 1228725 h 4714875"/>
              <a:gd name="connsiteX93" fmla="*/ 5729287 w 8601075"/>
              <a:gd name="connsiteY93" fmla="*/ 1128713 h 4714875"/>
              <a:gd name="connsiteX94" fmla="*/ 5757862 w 8601075"/>
              <a:gd name="connsiteY94" fmla="*/ 1085850 h 4714875"/>
              <a:gd name="connsiteX95" fmla="*/ 5915025 w 8601075"/>
              <a:gd name="connsiteY95" fmla="*/ 914400 h 4714875"/>
              <a:gd name="connsiteX96" fmla="*/ 5972175 w 8601075"/>
              <a:gd name="connsiteY96" fmla="*/ 871538 h 4714875"/>
              <a:gd name="connsiteX97" fmla="*/ 6100762 w 8601075"/>
              <a:gd name="connsiteY97" fmla="*/ 728663 h 4714875"/>
              <a:gd name="connsiteX98" fmla="*/ 6243637 w 8601075"/>
              <a:gd name="connsiteY98" fmla="*/ 585788 h 4714875"/>
              <a:gd name="connsiteX99" fmla="*/ 6357937 w 8601075"/>
              <a:gd name="connsiteY99" fmla="*/ 485775 h 4714875"/>
              <a:gd name="connsiteX100" fmla="*/ 6415087 w 8601075"/>
              <a:gd name="connsiteY100" fmla="*/ 442913 h 4714875"/>
              <a:gd name="connsiteX101" fmla="*/ 6472237 w 8601075"/>
              <a:gd name="connsiteY101" fmla="*/ 385763 h 4714875"/>
              <a:gd name="connsiteX102" fmla="*/ 6515100 w 8601075"/>
              <a:gd name="connsiteY102" fmla="*/ 357188 h 4714875"/>
              <a:gd name="connsiteX103" fmla="*/ 6572250 w 8601075"/>
              <a:gd name="connsiteY103" fmla="*/ 314325 h 4714875"/>
              <a:gd name="connsiteX104" fmla="*/ 6615112 w 8601075"/>
              <a:gd name="connsiteY104" fmla="*/ 285750 h 4714875"/>
              <a:gd name="connsiteX105" fmla="*/ 6757987 w 8601075"/>
              <a:gd name="connsiteY105" fmla="*/ 171450 h 4714875"/>
              <a:gd name="connsiteX106" fmla="*/ 6800850 w 8601075"/>
              <a:gd name="connsiteY106" fmla="*/ 157163 h 4714875"/>
              <a:gd name="connsiteX107" fmla="*/ 6872287 w 8601075"/>
              <a:gd name="connsiteY107" fmla="*/ 114300 h 4714875"/>
              <a:gd name="connsiteX108" fmla="*/ 6915150 w 8601075"/>
              <a:gd name="connsiteY108" fmla="*/ 85725 h 4714875"/>
              <a:gd name="connsiteX109" fmla="*/ 6986587 w 8601075"/>
              <a:gd name="connsiteY109" fmla="*/ 57150 h 4714875"/>
              <a:gd name="connsiteX110" fmla="*/ 7043737 w 8601075"/>
              <a:gd name="connsiteY110" fmla="*/ 28575 h 4714875"/>
              <a:gd name="connsiteX111" fmla="*/ 7200900 w 8601075"/>
              <a:gd name="connsiteY111" fmla="*/ 0 h 4714875"/>
              <a:gd name="connsiteX112" fmla="*/ 7515225 w 8601075"/>
              <a:gd name="connsiteY112" fmla="*/ 28575 h 4714875"/>
              <a:gd name="connsiteX113" fmla="*/ 7658100 w 8601075"/>
              <a:gd name="connsiteY113" fmla="*/ 100013 h 4714875"/>
              <a:gd name="connsiteX114" fmla="*/ 7815262 w 8601075"/>
              <a:gd name="connsiteY114" fmla="*/ 128588 h 4714875"/>
              <a:gd name="connsiteX115" fmla="*/ 7872412 w 8601075"/>
              <a:gd name="connsiteY115" fmla="*/ 157163 h 4714875"/>
              <a:gd name="connsiteX116" fmla="*/ 7986712 w 8601075"/>
              <a:gd name="connsiteY116" fmla="*/ 200025 h 4714875"/>
              <a:gd name="connsiteX117" fmla="*/ 8043862 w 8601075"/>
              <a:gd name="connsiteY117" fmla="*/ 214313 h 4714875"/>
              <a:gd name="connsiteX118" fmla="*/ 8086725 w 8601075"/>
              <a:gd name="connsiteY118" fmla="*/ 242888 h 4714875"/>
              <a:gd name="connsiteX119" fmla="*/ 8172450 w 8601075"/>
              <a:gd name="connsiteY119" fmla="*/ 271463 h 4714875"/>
              <a:gd name="connsiteX120" fmla="*/ 8215312 w 8601075"/>
              <a:gd name="connsiteY120" fmla="*/ 300038 h 4714875"/>
              <a:gd name="connsiteX121" fmla="*/ 8343900 w 8601075"/>
              <a:gd name="connsiteY121" fmla="*/ 342900 h 4714875"/>
              <a:gd name="connsiteX122" fmla="*/ 8401050 w 8601075"/>
              <a:gd name="connsiteY122" fmla="*/ 385763 h 4714875"/>
              <a:gd name="connsiteX123" fmla="*/ 8501062 w 8601075"/>
              <a:gd name="connsiteY123" fmla="*/ 457200 h 4714875"/>
              <a:gd name="connsiteX124" fmla="*/ 8543925 w 8601075"/>
              <a:gd name="connsiteY124" fmla="*/ 557213 h 4714875"/>
              <a:gd name="connsiteX125" fmla="*/ 8558212 w 8601075"/>
              <a:gd name="connsiteY125" fmla="*/ 600075 h 4714875"/>
              <a:gd name="connsiteX126" fmla="*/ 8601075 w 8601075"/>
              <a:gd name="connsiteY126" fmla="*/ 685800 h 4714875"/>
              <a:gd name="connsiteX127" fmla="*/ 8558212 w 8601075"/>
              <a:gd name="connsiteY127" fmla="*/ 985838 h 4714875"/>
              <a:gd name="connsiteX128" fmla="*/ 8529637 w 8601075"/>
              <a:gd name="connsiteY128" fmla="*/ 1028700 h 4714875"/>
              <a:gd name="connsiteX129" fmla="*/ 8515350 w 8601075"/>
              <a:gd name="connsiteY129" fmla="*/ 1071563 h 4714875"/>
              <a:gd name="connsiteX130" fmla="*/ 8486775 w 8601075"/>
              <a:gd name="connsiteY130" fmla="*/ 1128713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601075" h="4714875">
                <a:moveTo>
                  <a:pt x="2085975" y="4714875"/>
                </a:moveTo>
                <a:cubicBezTo>
                  <a:pt x="2038350" y="4705350"/>
                  <a:pt x="1989176" y="4701658"/>
                  <a:pt x="1943100" y="4686300"/>
                </a:cubicBezTo>
                <a:cubicBezTo>
                  <a:pt x="1877199" y="4664334"/>
                  <a:pt x="1915005" y="4674967"/>
                  <a:pt x="1828800" y="4657725"/>
                </a:cubicBezTo>
                <a:cubicBezTo>
                  <a:pt x="1814512" y="4648200"/>
                  <a:pt x="1802075" y="4635018"/>
                  <a:pt x="1785937" y="4629150"/>
                </a:cubicBezTo>
                <a:cubicBezTo>
                  <a:pt x="1749029" y="4615729"/>
                  <a:pt x="1671637" y="4600575"/>
                  <a:pt x="1671637" y="4600575"/>
                </a:cubicBezTo>
                <a:cubicBezTo>
                  <a:pt x="1657350" y="4591050"/>
                  <a:pt x="1644133" y="4579679"/>
                  <a:pt x="1628775" y="4572000"/>
                </a:cubicBezTo>
                <a:cubicBezTo>
                  <a:pt x="1566119" y="4540672"/>
                  <a:pt x="1552822" y="4542522"/>
                  <a:pt x="1485900" y="4529138"/>
                </a:cubicBezTo>
                <a:cubicBezTo>
                  <a:pt x="1466850" y="4514850"/>
                  <a:pt x="1449425" y="4498089"/>
                  <a:pt x="1428750" y="4486275"/>
                </a:cubicBezTo>
                <a:cubicBezTo>
                  <a:pt x="1412812" y="4477167"/>
                  <a:pt x="1341104" y="4460792"/>
                  <a:pt x="1328737" y="4457700"/>
                </a:cubicBezTo>
                <a:cubicBezTo>
                  <a:pt x="1132170" y="4326655"/>
                  <a:pt x="1318704" y="4440151"/>
                  <a:pt x="1200150" y="4386263"/>
                </a:cubicBezTo>
                <a:cubicBezTo>
                  <a:pt x="1161371" y="4368636"/>
                  <a:pt x="1127175" y="4339445"/>
                  <a:pt x="1085850" y="4329113"/>
                </a:cubicBezTo>
                <a:cubicBezTo>
                  <a:pt x="1014089" y="4311172"/>
                  <a:pt x="1047329" y="4321034"/>
                  <a:pt x="985837" y="4300538"/>
                </a:cubicBezTo>
                <a:cubicBezTo>
                  <a:pt x="971550" y="4291013"/>
                  <a:pt x="958050" y="4280186"/>
                  <a:pt x="942975" y="4271963"/>
                </a:cubicBezTo>
                <a:cubicBezTo>
                  <a:pt x="905579" y="4251565"/>
                  <a:pt x="865202" y="4236729"/>
                  <a:pt x="828675" y="4214813"/>
                </a:cubicBezTo>
                <a:cubicBezTo>
                  <a:pt x="804862" y="4200525"/>
                  <a:pt x="780786" y="4186668"/>
                  <a:pt x="757237" y="4171950"/>
                </a:cubicBezTo>
                <a:cubicBezTo>
                  <a:pt x="742676" y="4162849"/>
                  <a:pt x="729284" y="4151894"/>
                  <a:pt x="714375" y="4143375"/>
                </a:cubicBezTo>
                <a:cubicBezTo>
                  <a:pt x="695883" y="4132808"/>
                  <a:pt x="675286" y="4126088"/>
                  <a:pt x="657225" y="4114800"/>
                </a:cubicBezTo>
                <a:cubicBezTo>
                  <a:pt x="508847" y="4022065"/>
                  <a:pt x="687730" y="4115766"/>
                  <a:pt x="542925" y="4043363"/>
                </a:cubicBezTo>
                <a:cubicBezTo>
                  <a:pt x="475796" y="3942669"/>
                  <a:pt x="562641" y="4052113"/>
                  <a:pt x="457200" y="3986213"/>
                </a:cubicBezTo>
                <a:cubicBezTo>
                  <a:pt x="397842" y="3949114"/>
                  <a:pt x="403283" y="3918009"/>
                  <a:pt x="357187" y="3871913"/>
                </a:cubicBezTo>
                <a:cubicBezTo>
                  <a:pt x="224916" y="3739642"/>
                  <a:pt x="411893" y="3964313"/>
                  <a:pt x="271462" y="3800475"/>
                </a:cubicBezTo>
                <a:cubicBezTo>
                  <a:pt x="249960" y="3775389"/>
                  <a:pt x="181285" y="3677270"/>
                  <a:pt x="171450" y="3657600"/>
                </a:cubicBezTo>
                <a:cubicBezTo>
                  <a:pt x="161925" y="3638550"/>
                  <a:pt x="156510" y="3616812"/>
                  <a:pt x="142875" y="3600450"/>
                </a:cubicBezTo>
                <a:cubicBezTo>
                  <a:pt x="131882" y="3587258"/>
                  <a:pt x="114300" y="3581400"/>
                  <a:pt x="100012" y="3571875"/>
                </a:cubicBezTo>
                <a:cubicBezTo>
                  <a:pt x="64104" y="3464148"/>
                  <a:pt x="112540" y="3596929"/>
                  <a:pt x="57150" y="3486150"/>
                </a:cubicBezTo>
                <a:cubicBezTo>
                  <a:pt x="50415" y="3472680"/>
                  <a:pt x="46825" y="3457818"/>
                  <a:pt x="42862" y="3443288"/>
                </a:cubicBezTo>
                <a:cubicBezTo>
                  <a:pt x="32529" y="3405399"/>
                  <a:pt x="23812" y="3367088"/>
                  <a:pt x="14287" y="3328988"/>
                </a:cubicBezTo>
                <a:lnTo>
                  <a:pt x="0" y="3271838"/>
                </a:lnTo>
                <a:cubicBezTo>
                  <a:pt x="4762" y="3100388"/>
                  <a:pt x="6318" y="2928819"/>
                  <a:pt x="14287" y="2757488"/>
                </a:cubicBezTo>
                <a:cubicBezTo>
                  <a:pt x="15852" y="2723848"/>
                  <a:pt x="18898" y="2689731"/>
                  <a:pt x="28575" y="2657475"/>
                </a:cubicBezTo>
                <a:cubicBezTo>
                  <a:pt x="33509" y="2641028"/>
                  <a:pt x="47625" y="2628900"/>
                  <a:pt x="57150" y="2614613"/>
                </a:cubicBezTo>
                <a:cubicBezTo>
                  <a:pt x="66973" y="2565495"/>
                  <a:pt x="72270" y="2533116"/>
                  <a:pt x="85725" y="2486025"/>
                </a:cubicBezTo>
                <a:cubicBezTo>
                  <a:pt x="89862" y="2471544"/>
                  <a:pt x="92698" y="2456328"/>
                  <a:pt x="100012" y="2443163"/>
                </a:cubicBezTo>
                <a:cubicBezTo>
                  <a:pt x="116690" y="2413142"/>
                  <a:pt x="144407" y="2389325"/>
                  <a:pt x="157162" y="2357438"/>
                </a:cubicBezTo>
                <a:cubicBezTo>
                  <a:pt x="174359" y="2314445"/>
                  <a:pt x="190285" y="2268895"/>
                  <a:pt x="214312" y="2228850"/>
                </a:cubicBezTo>
                <a:cubicBezTo>
                  <a:pt x="319854" y="2052947"/>
                  <a:pt x="220940" y="2220566"/>
                  <a:pt x="328612" y="2085975"/>
                </a:cubicBezTo>
                <a:cubicBezTo>
                  <a:pt x="350066" y="2059158"/>
                  <a:pt x="366068" y="2028385"/>
                  <a:pt x="385762" y="2000250"/>
                </a:cubicBezTo>
                <a:cubicBezTo>
                  <a:pt x="399418" y="1980742"/>
                  <a:pt x="414337" y="1962150"/>
                  <a:pt x="428625" y="1943100"/>
                </a:cubicBezTo>
                <a:cubicBezTo>
                  <a:pt x="433387" y="1928813"/>
                  <a:pt x="434158" y="1912493"/>
                  <a:pt x="442912" y="1900238"/>
                </a:cubicBezTo>
                <a:cubicBezTo>
                  <a:pt x="528261" y="1780749"/>
                  <a:pt x="467411" y="1890027"/>
                  <a:pt x="542925" y="1814513"/>
                </a:cubicBezTo>
                <a:cubicBezTo>
                  <a:pt x="717404" y="1640034"/>
                  <a:pt x="523133" y="1818919"/>
                  <a:pt x="628650" y="1700213"/>
                </a:cubicBezTo>
                <a:cubicBezTo>
                  <a:pt x="655498" y="1670009"/>
                  <a:pt x="685800" y="1643063"/>
                  <a:pt x="714375" y="1614488"/>
                </a:cubicBezTo>
                <a:lnTo>
                  <a:pt x="757237" y="1571625"/>
                </a:lnTo>
                <a:lnTo>
                  <a:pt x="800100" y="1528763"/>
                </a:lnTo>
                <a:cubicBezTo>
                  <a:pt x="814388" y="1514475"/>
                  <a:pt x="826797" y="1498023"/>
                  <a:pt x="842962" y="1485900"/>
                </a:cubicBezTo>
                <a:cubicBezTo>
                  <a:pt x="1029792" y="1345779"/>
                  <a:pt x="796691" y="1518952"/>
                  <a:pt x="942975" y="1414463"/>
                </a:cubicBezTo>
                <a:cubicBezTo>
                  <a:pt x="962352" y="1400622"/>
                  <a:pt x="983287" y="1388438"/>
                  <a:pt x="1000125" y="1371600"/>
                </a:cubicBezTo>
                <a:cubicBezTo>
                  <a:pt x="1012267" y="1359458"/>
                  <a:pt x="1015292" y="1339465"/>
                  <a:pt x="1028700" y="1328738"/>
                </a:cubicBezTo>
                <a:cubicBezTo>
                  <a:pt x="1040460" y="1319330"/>
                  <a:pt x="1057275" y="1319213"/>
                  <a:pt x="1071562" y="1314450"/>
                </a:cubicBezTo>
                <a:cubicBezTo>
                  <a:pt x="1085850" y="1295400"/>
                  <a:pt x="1097587" y="1274138"/>
                  <a:pt x="1114425" y="1257300"/>
                </a:cubicBezTo>
                <a:cubicBezTo>
                  <a:pt x="1148748" y="1222977"/>
                  <a:pt x="1159477" y="1231869"/>
                  <a:pt x="1200150" y="1214438"/>
                </a:cubicBezTo>
                <a:cubicBezTo>
                  <a:pt x="1219727" y="1206048"/>
                  <a:pt x="1238808" y="1196430"/>
                  <a:pt x="1257300" y="1185863"/>
                </a:cubicBezTo>
                <a:cubicBezTo>
                  <a:pt x="1272209" y="1177344"/>
                  <a:pt x="1284471" y="1164262"/>
                  <a:pt x="1300162" y="1157288"/>
                </a:cubicBezTo>
                <a:cubicBezTo>
                  <a:pt x="1327687" y="1145055"/>
                  <a:pt x="1357312" y="1138238"/>
                  <a:pt x="1385887" y="1128713"/>
                </a:cubicBezTo>
                <a:cubicBezTo>
                  <a:pt x="1400175" y="1123950"/>
                  <a:pt x="1415279" y="1121160"/>
                  <a:pt x="1428750" y="1114425"/>
                </a:cubicBezTo>
                <a:cubicBezTo>
                  <a:pt x="1499370" y="1079115"/>
                  <a:pt x="1465694" y="1092585"/>
                  <a:pt x="1528762" y="1071563"/>
                </a:cubicBezTo>
                <a:cubicBezTo>
                  <a:pt x="1599320" y="1024525"/>
                  <a:pt x="1544195" y="1053417"/>
                  <a:pt x="1643062" y="1028700"/>
                </a:cubicBezTo>
                <a:cubicBezTo>
                  <a:pt x="1742942" y="1003730"/>
                  <a:pt x="1620396" y="1026731"/>
                  <a:pt x="1743075" y="985838"/>
                </a:cubicBezTo>
                <a:cubicBezTo>
                  <a:pt x="1766113" y="978159"/>
                  <a:pt x="1790953" y="977440"/>
                  <a:pt x="1814512" y="971550"/>
                </a:cubicBezTo>
                <a:cubicBezTo>
                  <a:pt x="1829123" y="967897"/>
                  <a:pt x="1843087" y="962025"/>
                  <a:pt x="1857375" y="957263"/>
                </a:cubicBezTo>
                <a:cubicBezTo>
                  <a:pt x="1935562" y="905138"/>
                  <a:pt x="1868912" y="940668"/>
                  <a:pt x="2000250" y="914400"/>
                </a:cubicBezTo>
                <a:cubicBezTo>
                  <a:pt x="2015018" y="911446"/>
                  <a:pt x="2028295" y="902807"/>
                  <a:pt x="2043112" y="900113"/>
                </a:cubicBezTo>
                <a:cubicBezTo>
                  <a:pt x="2080889" y="893244"/>
                  <a:pt x="2119312" y="890588"/>
                  <a:pt x="2157412" y="885825"/>
                </a:cubicBezTo>
                <a:cubicBezTo>
                  <a:pt x="2443162" y="890588"/>
                  <a:pt x="2729196" y="886519"/>
                  <a:pt x="3014662" y="900113"/>
                </a:cubicBezTo>
                <a:cubicBezTo>
                  <a:pt x="3031814" y="900930"/>
                  <a:pt x="3043638" y="918588"/>
                  <a:pt x="3057525" y="928688"/>
                </a:cubicBezTo>
                <a:cubicBezTo>
                  <a:pt x="3191163" y="1025879"/>
                  <a:pt x="3124339" y="998585"/>
                  <a:pt x="3214687" y="1028700"/>
                </a:cubicBezTo>
                <a:cubicBezTo>
                  <a:pt x="3344047" y="1158060"/>
                  <a:pt x="3280794" y="1118903"/>
                  <a:pt x="3386137" y="1171575"/>
                </a:cubicBezTo>
                <a:cubicBezTo>
                  <a:pt x="3415534" y="1215671"/>
                  <a:pt x="3414791" y="1220628"/>
                  <a:pt x="3457575" y="1257300"/>
                </a:cubicBezTo>
                <a:cubicBezTo>
                  <a:pt x="3475655" y="1272797"/>
                  <a:pt x="3497025" y="1284233"/>
                  <a:pt x="3514725" y="1300163"/>
                </a:cubicBezTo>
                <a:lnTo>
                  <a:pt x="3643312" y="1428750"/>
                </a:lnTo>
                <a:cubicBezTo>
                  <a:pt x="3657600" y="1443038"/>
                  <a:pt x="3669363" y="1460405"/>
                  <a:pt x="3686175" y="1471613"/>
                </a:cubicBezTo>
                <a:cubicBezTo>
                  <a:pt x="3700462" y="1481138"/>
                  <a:pt x="3715846" y="1489195"/>
                  <a:pt x="3729037" y="1500188"/>
                </a:cubicBezTo>
                <a:cubicBezTo>
                  <a:pt x="3800386" y="1559645"/>
                  <a:pt x="3739437" y="1532229"/>
                  <a:pt x="3814762" y="1557338"/>
                </a:cubicBezTo>
                <a:cubicBezTo>
                  <a:pt x="3908370" y="1650944"/>
                  <a:pt x="3801938" y="1553550"/>
                  <a:pt x="3914775" y="1628775"/>
                </a:cubicBezTo>
                <a:cubicBezTo>
                  <a:pt x="3940148" y="1645690"/>
                  <a:pt x="3960353" y="1669763"/>
                  <a:pt x="3986212" y="1685925"/>
                </a:cubicBezTo>
                <a:cubicBezTo>
                  <a:pt x="3998983" y="1693907"/>
                  <a:pt x="4015604" y="1693478"/>
                  <a:pt x="4029075" y="1700213"/>
                </a:cubicBezTo>
                <a:cubicBezTo>
                  <a:pt x="4053913" y="1712632"/>
                  <a:pt x="4075231" y="1731584"/>
                  <a:pt x="4100512" y="1743075"/>
                </a:cubicBezTo>
                <a:cubicBezTo>
                  <a:pt x="4127933" y="1755539"/>
                  <a:pt x="4158712" y="1759417"/>
                  <a:pt x="4186237" y="1771650"/>
                </a:cubicBezTo>
                <a:cubicBezTo>
                  <a:pt x="4201929" y="1778624"/>
                  <a:pt x="4212653" y="1795291"/>
                  <a:pt x="4229100" y="1800225"/>
                </a:cubicBezTo>
                <a:cubicBezTo>
                  <a:pt x="4261356" y="1809902"/>
                  <a:pt x="4295775" y="1809750"/>
                  <a:pt x="4329112" y="1814513"/>
                </a:cubicBezTo>
                <a:cubicBezTo>
                  <a:pt x="4357687" y="1824038"/>
                  <a:pt x="4385301" y="1837181"/>
                  <a:pt x="4414837" y="1843088"/>
                </a:cubicBezTo>
                <a:cubicBezTo>
                  <a:pt x="4480881" y="1856297"/>
                  <a:pt x="4614862" y="1871663"/>
                  <a:pt x="4614862" y="1871663"/>
                </a:cubicBezTo>
                <a:cubicBezTo>
                  <a:pt x="4729162" y="1866900"/>
                  <a:pt x="4843675" y="1865826"/>
                  <a:pt x="4957762" y="1857375"/>
                </a:cubicBezTo>
                <a:cubicBezTo>
                  <a:pt x="4972781" y="1856262"/>
                  <a:pt x="4986144" y="1847225"/>
                  <a:pt x="5000625" y="1843088"/>
                </a:cubicBezTo>
                <a:cubicBezTo>
                  <a:pt x="5019506" y="1837694"/>
                  <a:pt x="5038725" y="1833563"/>
                  <a:pt x="5057775" y="1828800"/>
                </a:cubicBezTo>
                <a:lnTo>
                  <a:pt x="5186362" y="1743075"/>
                </a:lnTo>
                <a:cubicBezTo>
                  <a:pt x="5200650" y="1733550"/>
                  <a:pt x="5217083" y="1726642"/>
                  <a:pt x="5229225" y="1714500"/>
                </a:cubicBezTo>
                <a:cubicBezTo>
                  <a:pt x="5325599" y="1618126"/>
                  <a:pt x="5276613" y="1641554"/>
                  <a:pt x="5357812" y="1614488"/>
                </a:cubicBezTo>
                <a:cubicBezTo>
                  <a:pt x="5376862" y="1595438"/>
                  <a:pt x="5397221" y="1577613"/>
                  <a:pt x="5414962" y="1557338"/>
                </a:cubicBezTo>
                <a:cubicBezTo>
                  <a:pt x="5451283" y="1515828"/>
                  <a:pt x="5456763" y="1498817"/>
                  <a:pt x="5486400" y="1457325"/>
                </a:cubicBezTo>
                <a:cubicBezTo>
                  <a:pt x="5500241" y="1437948"/>
                  <a:pt x="5516053" y="1419988"/>
                  <a:pt x="5529262" y="1400175"/>
                </a:cubicBezTo>
                <a:cubicBezTo>
                  <a:pt x="5544666" y="1377069"/>
                  <a:pt x="5555076" y="1350658"/>
                  <a:pt x="5572125" y="1328738"/>
                </a:cubicBezTo>
                <a:cubicBezTo>
                  <a:pt x="5733790" y="1120884"/>
                  <a:pt x="5555454" y="1382321"/>
                  <a:pt x="5657850" y="1228725"/>
                </a:cubicBezTo>
                <a:cubicBezTo>
                  <a:pt x="5684102" y="1149968"/>
                  <a:pt x="5655324" y="1215003"/>
                  <a:pt x="5729287" y="1128713"/>
                </a:cubicBezTo>
                <a:cubicBezTo>
                  <a:pt x="5740462" y="1115675"/>
                  <a:pt x="5747135" y="1099259"/>
                  <a:pt x="5757862" y="1085850"/>
                </a:cubicBezTo>
                <a:cubicBezTo>
                  <a:pt x="5799546" y="1033745"/>
                  <a:pt x="5863127" y="960531"/>
                  <a:pt x="5915025" y="914400"/>
                </a:cubicBezTo>
                <a:cubicBezTo>
                  <a:pt x="5932823" y="898580"/>
                  <a:pt x="5953125" y="885825"/>
                  <a:pt x="5972175" y="871538"/>
                </a:cubicBezTo>
                <a:cubicBezTo>
                  <a:pt x="6026902" y="789447"/>
                  <a:pt x="5988608" y="840817"/>
                  <a:pt x="6100762" y="728663"/>
                </a:cubicBezTo>
                <a:lnTo>
                  <a:pt x="6243637" y="585788"/>
                </a:lnTo>
                <a:cubicBezTo>
                  <a:pt x="6281737" y="552450"/>
                  <a:pt x="6319045" y="518185"/>
                  <a:pt x="6357937" y="485775"/>
                </a:cubicBezTo>
                <a:cubicBezTo>
                  <a:pt x="6376230" y="470531"/>
                  <a:pt x="6397166" y="458594"/>
                  <a:pt x="6415087" y="442913"/>
                </a:cubicBezTo>
                <a:cubicBezTo>
                  <a:pt x="6435362" y="425172"/>
                  <a:pt x="6451782" y="403296"/>
                  <a:pt x="6472237" y="385763"/>
                </a:cubicBezTo>
                <a:cubicBezTo>
                  <a:pt x="6485275" y="374588"/>
                  <a:pt x="6501127" y="367169"/>
                  <a:pt x="6515100" y="357188"/>
                </a:cubicBezTo>
                <a:cubicBezTo>
                  <a:pt x="6534477" y="343347"/>
                  <a:pt x="6552873" y="328166"/>
                  <a:pt x="6572250" y="314325"/>
                </a:cubicBezTo>
                <a:cubicBezTo>
                  <a:pt x="6586223" y="304344"/>
                  <a:pt x="6601921" y="296743"/>
                  <a:pt x="6615112" y="285750"/>
                </a:cubicBezTo>
                <a:cubicBezTo>
                  <a:pt x="6710115" y="206581"/>
                  <a:pt x="6594553" y="269511"/>
                  <a:pt x="6757987" y="171450"/>
                </a:cubicBezTo>
                <a:cubicBezTo>
                  <a:pt x="6770901" y="163701"/>
                  <a:pt x="6787380" y="163898"/>
                  <a:pt x="6800850" y="157163"/>
                </a:cubicBezTo>
                <a:cubicBezTo>
                  <a:pt x="6825688" y="144744"/>
                  <a:pt x="6848738" y="129018"/>
                  <a:pt x="6872287" y="114300"/>
                </a:cubicBezTo>
                <a:cubicBezTo>
                  <a:pt x="6886848" y="105199"/>
                  <a:pt x="6899791" y="93404"/>
                  <a:pt x="6915150" y="85725"/>
                </a:cubicBezTo>
                <a:cubicBezTo>
                  <a:pt x="6938089" y="74255"/>
                  <a:pt x="6963151" y="67566"/>
                  <a:pt x="6986587" y="57150"/>
                </a:cubicBezTo>
                <a:cubicBezTo>
                  <a:pt x="7006050" y="48500"/>
                  <a:pt x="7023795" y="36053"/>
                  <a:pt x="7043737" y="28575"/>
                </a:cubicBezTo>
                <a:cubicBezTo>
                  <a:pt x="7085189" y="13031"/>
                  <a:pt x="7164400" y="5214"/>
                  <a:pt x="7200900" y="0"/>
                </a:cubicBezTo>
                <a:cubicBezTo>
                  <a:pt x="7305675" y="9525"/>
                  <a:pt x="7412448" y="6092"/>
                  <a:pt x="7515225" y="28575"/>
                </a:cubicBezTo>
                <a:cubicBezTo>
                  <a:pt x="7567241" y="39954"/>
                  <a:pt x="7605578" y="91260"/>
                  <a:pt x="7658100" y="100013"/>
                </a:cubicBezTo>
                <a:cubicBezTo>
                  <a:pt x="7767779" y="118292"/>
                  <a:pt x="7715418" y="108618"/>
                  <a:pt x="7815262" y="128588"/>
                </a:cubicBezTo>
                <a:cubicBezTo>
                  <a:pt x="7834312" y="138113"/>
                  <a:pt x="7852949" y="148513"/>
                  <a:pt x="7872412" y="157163"/>
                </a:cubicBezTo>
                <a:cubicBezTo>
                  <a:pt x="7899592" y="169243"/>
                  <a:pt x="7953719" y="190598"/>
                  <a:pt x="7986712" y="200025"/>
                </a:cubicBezTo>
                <a:cubicBezTo>
                  <a:pt x="8005593" y="205420"/>
                  <a:pt x="8024812" y="209550"/>
                  <a:pt x="8043862" y="214313"/>
                </a:cubicBezTo>
                <a:cubicBezTo>
                  <a:pt x="8058150" y="223838"/>
                  <a:pt x="8071033" y="235914"/>
                  <a:pt x="8086725" y="242888"/>
                </a:cubicBezTo>
                <a:cubicBezTo>
                  <a:pt x="8114250" y="255121"/>
                  <a:pt x="8147388" y="254755"/>
                  <a:pt x="8172450" y="271463"/>
                </a:cubicBezTo>
                <a:cubicBezTo>
                  <a:pt x="8186737" y="280988"/>
                  <a:pt x="8199529" y="293274"/>
                  <a:pt x="8215312" y="300038"/>
                </a:cubicBezTo>
                <a:cubicBezTo>
                  <a:pt x="8328598" y="348589"/>
                  <a:pt x="8213408" y="270404"/>
                  <a:pt x="8343900" y="342900"/>
                </a:cubicBezTo>
                <a:cubicBezTo>
                  <a:pt x="8364716" y="354464"/>
                  <a:pt x="8381673" y="371922"/>
                  <a:pt x="8401050" y="385763"/>
                </a:cubicBezTo>
                <a:cubicBezTo>
                  <a:pt x="8547334" y="490253"/>
                  <a:pt x="8314230" y="317078"/>
                  <a:pt x="8501062" y="457200"/>
                </a:cubicBezTo>
                <a:cubicBezTo>
                  <a:pt x="8534572" y="557727"/>
                  <a:pt x="8490956" y="433619"/>
                  <a:pt x="8543925" y="557213"/>
                </a:cubicBezTo>
                <a:cubicBezTo>
                  <a:pt x="8549857" y="571055"/>
                  <a:pt x="8551477" y="586605"/>
                  <a:pt x="8558212" y="600075"/>
                </a:cubicBezTo>
                <a:cubicBezTo>
                  <a:pt x="8613609" y="710869"/>
                  <a:pt x="8565160" y="578059"/>
                  <a:pt x="8601075" y="685800"/>
                </a:cubicBezTo>
                <a:cubicBezTo>
                  <a:pt x="8598310" y="727266"/>
                  <a:pt x="8603737" y="917552"/>
                  <a:pt x="8558212" y="985838"/>
                </a:cubicBezTo>
                <a:lnTo>
                  <a:pt x="8529637" y="1028700"/>
                </a:lnTo>
                <a:cubicBezTo>
                  <a:pt x="8524875" y="1042988"/>
                  <a:pt x="8522085" y="1058092"/>
                  <a:pt x="8515350" y="1071563"/>
                </a:cubicBezTo>
                <a:cubicBezTo>
                  <a:pt x="8484133" y="1133997"/>
                  <a:pt x="8486775" y="1092924"/>
                  <a:pt x="8486775" y="112871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90BB980-3085-4C8F-B311-FDED846D0D1C}"/>
              </a:ext>
            </a:extLst>
          </p:cNvPr>
          <p:cNvSpPr/>
          <p:nvPr/>
        </p:nvSpPr>
        <p:spPr>
          <a:xfrm>
            <a:off x="2413379" y="6117430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705D12-8856-496E-89A6-8D7C66E274FE}"/>
              </a:ext>
            </a:extLst>
          </p:cNvPr>
          <p:cNvSpPr/>
          <p:nvPr/>
        </p:nvSpPr>
        <p:spPr>
          <a:xfrm>
            <a:off x="9353549" y="2069174"/>
            <a:ext cx="304800" cy="404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6FF859F-583D-42D3-AC4B-4755F3EE1B4C}"/>
              </a:ext>
            </a:extLst>
          </p:cNvPr>
          <p:cNvCxnSpPr>
            <a:cxnSpLocks/>
          </p:cNvCxnSpPr>
          <p:nvPr/>
        </p:nvCxnSpPr>
        <p:spPr>
          <a:xfrm flipH="1" flipV="1">
            <a:off x="7083426" y="3821906"/>
            <a:ext cx="2132871" cy="6275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68E766-03A4-4687-9947-68F2DC5DAA99}"/>
              </a:ext>
            </a:extLst>
          </p:cNvPr>
          <p:cNvSpPr txBox="1"/>
          <p:nvPr/>
        </p:nvSpPr>
        <p:spPr>
          <a:xfrm>
            <a:off x="9079991" y="3836383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FF969E-73D8-4ACA-A446-275C13E2D782}"/>
              </a:ext>
            </a:extLst>
          </p:cNvPr>
          <p:cNvSpPr txBox="1"/>
          <p:nvPr/>
        </p:nvSpPr>
        <p:spPr>
          <a:xfrm>
            <a:off x="7083426" y="4722997"/>
            <a:ext cx="3816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B58289-EE07-4671-A17A-582A610D89BB}"/>
              </a:ext>
            </a:extLst>
          </p:cNvPr>
          <p:cNvSpPr txBox="1"/>
          <p:nvPr/>
        </p:nvSpPr>
        <p:spPr>
          <a:xfrm>
            <a:off x="5639994" y="5766227"/>
            <a:ext cx="126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869A00-BFB2-4868-9BBE-8DF6AFA0DACC}"/>
              </a:ext>
            </a:extLst>
          </p:cNvPr>
          <p:cNvPicPr/>
          <p:nvPr/>
        </p:nvPicPr>
        <p:blipFill rotWithShape="1">
          <a:blip r:embed="rId4"/>
          <a:srcRect l="14912" t="25428" r="14378" b="27195"/>
          <a:stretch/>
        </p:blipFill>
        <p:spPr bwMode="auto">
          <a:xfrm rot="21436089">
            <a:off x="1856591" y="1035746"/>
            <a:ext cx="1723177" cy="1197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ADFCF8C-5348-4089-BE91-E0C0A9DDBB56}"/>
              </a:ext>
            </a:extLst>
          </p:cNvPr>
          <p:cNvCxnSpPr>
            <a:cxnSpLocks/>
          </p:cNvCxnSpPr>
          <p:nvPr/>
        </p:nvCxnSpPr>
        <p:spPr>
          <a:xfrm>
            <a:off x="3513136" y="1865742"/>
            <a:ext cx="876301" cy="34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/>
              <p:nvPr/>
            </p:nvSpPr>
            <p:spPr>
              <a:xfrm>
                <a:off x="3704683" y="1282623"/>
                <a:ext cx="59182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9A4C4ED-7E2E-41EB-881C-FCABB9AE6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83" y="1282623"/>
                <a:ext cx="59182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807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1477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77825" y="1604962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419CDF-D72D-45AC-B9BD-35811AB3EF69}"/>
              </a:ext>
            </a:extLst>
          </p:cNvPr>
          <p:cNvPicPr/>
          <p:nvPr/>
        </p:nvPicPr>
        <p:blipFill rotWithShape="1">
          <a:blip r:embed="rId2"/>
          <a:srcRect l="9300" t="9493" r="12453" b="23293"/>
          <a:stretch/>
        </p:blipFill>
        <p:spPr bwMode="auto">
          <a:xfrm>
            <a:off x="7339012" y="1328439"/>
            <a:ext cx="4648200" cy="2495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71984-E3C2-403B-8355-887E752391F4}"/>
              </a:ext>
            </a:extLst>
          </p:cNvPr>
          <p:cNvSpPr txBox="1"/>
          <p:nvPr/>
        </p:nvSpPr>
        <p:spPr>
          <a:xfrm>
            <a:off x="198437" y="1147762"/>
            <a:ext cx="7342187" cy="361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avtobus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spidomertr-ning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avtoturargohdan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Kechqurun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kelganida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spidometrning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500 km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0F832-2645-43BB-AF8A-F1B00D9670ED}"/>
              </a:ext>
            </a:extLst>
          </p:cNvPr>
          <p:cNvSpPr txBox="1"/>
          <p:nvPr/>
        </p:nvSpPr>
        <p:spPr>
          <a:xfrm flipH="1">
            <a:off x="198437" y="4744880"/>
            <a:ext cx="11637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Avtobusning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5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4080" y="82749"/>
            <a:ext cx="11851997" cy="10589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14937" y="189631"/>
            <a:ext cx="10111189" cy="1000963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943">
              <a:defRPr/>
            </a:pPr>
            <a:r>
              <a:rPr lang="en-US" sz="71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71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1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61834" y="1509012"/>
            <a:ext cx="5253811" cy="16328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500 km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61834" y="3889479"/>
            <a:ext cx="5322571" cy="1632873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= 0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CA43ED7-E8DD-40C0-AD53-752F667C3308}"/>
              </a:ext>
            </a:extLst>
          </p:cNvPr>
          <p:cNvSpPr/>
          <p:nvPr/>
        </p:nvSpPr>
        <p:spPr>
          <a:xfrm>
            <a:off x="170005" y="1523772"/>
            <a:ext cx="5623073" cy="17392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7476214-8E6A-4DC3-9E05-81E3EECA6936}"/>
              </a:ext>
            </a:extLst>
          </p:cNvPr>
          <p:cNvSpPr/>
          <p:nvPr/>
        </p:nvSpPr>
        <p:spPr>
          <a:xfrm>
            <a:off x="206744" y="4017382"/>
            <a:ext cx="5623073" cy="1580915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59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3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93803C5-08DA-4F56-87EC-1E9688962688}"/>
              </a:ext>
            </a:extLst>
          </p:cNvPr>
          <p:cNvCxnSpPr>
            <a:stCxn id="10" idx="6"/>
          </p:cNvCxnSpPr>
          <p:nvPr/>
        </p:nvCxnSpPr>
        <p:spPr>
          <a:xfrm flipV="1">
            <a:off x="5793078" y="2393380"/>
            <a:ext cx="96875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14184F4-25CA-4D52-ADC3-6E13665C245E}"/>
              </a:ext>
            </a:extLst>
          </p:cNvPr>
          <p:cNvCxnSpPr/>
          <p:nvPr/>
        </p:nvCxnSpPr>
        <p:spPr>
          <a:xfrm flipV="1">
            <a:off x="5811448" y="4756007"/>
            <a:ext cx="968756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2333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</a:rPr>
              <a:t>ILGARILANMA HARAKAT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507F4-D841-43C8-97BC-09D81E897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26"/>
          <a:stretch/>
        </p:blipFill>
        <p:spPr>
          <a:xfrm>
            <a:off x="3121025" y="1300162"/>
            <a:ext cx="6096000" cy="52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25425" y="1309359"/>
            <a:ext cx="1135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nuqta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Uyingizdan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maktabgacha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trayektoriyasi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farqini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chamalab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76793" y="4523822"/>
            <a:ext cx="76549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Mexanik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harakat</a:t>
            </a:r>
          </a:p>
        </p:txBody>
      </p:sp>
      <p:sp>
        <p:nvSpPr>
          <p:cNvPr id="21" name="Oval 11"/>
          <p:cNvSpPr/>
          <p:nvPr/>
        </p:nvSpPr>
        <p:spPr>
          <a:xfrm>
            <a:off x="269925" y="1014558"/>
            <a:ext cx="1399725" cy="1157246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38274" y="2111618"/>
            <a:ext cx="1399738" cy="1157246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382030" y="3268864"/>
            <a:ext cx="1312226" cy="1254958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Oval 15"/>
          <p:cNvSpPr/>
          <p:nvPr/>
        </p:nvSpPr>
        <p:spPr>
          <a:xfrm>
            <a:off x="382029" y="4482791"/>
            <a:ext cx="1327891" cy="1254959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806374" y="1086013"/>
            <a:ext cx="76549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Moddiy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nuqta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E0F61-C1FE-4FCB-A32B-CDC12429A258}"/>
              </a:ext>
            </a:extLst>
          </p:cNvPr>
          <p:cNvSpPr txBox="1"/>
          <p:nvPr/>
        </p:nvSpPr>
        <p:spPr>
          <a:xfrm>
            <a:off x="1753887" y="3290566"/>
            <a:ext cx="8017969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ko‘chish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9B88D-A166-4E22-A299-60741B9FA750}"/>
              </a:ext>
            </a:extLst>
          </p:cNvPr>
          <p:cNvSpPr txBox="1"/>
          <p:nvPr/>
        </p:nvSpPr>
        <p:spPr>
          <a:xfrm>
            <a:off x="1709920" y="2142964"/>
            <a:ext cx="76549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Trayektoriya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2FF74B85-D046-46B5-BE6C-6ABD235909B3}"/>
              </a:ext>
            </a:extLst>
          </p:cNvPr>
          <p:cNvSpPr/>
          <p:nvPr/>
        </p:nvSpPr>
        <p:spPr>
          <a:xfrm>
            <a:off x="410121" y="5696718"/>
            <a:ext cx="1327891" cy="1254959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6590D3-24AE-4888-9966-049C943F5438}"/>
              </a:ext>
            </a:extLst>
          </p:cNvPr>
          <p:cNvSpPr txBox="1"/>
          <p:nvPr/>
        </p:nvSpPr>
        <p:spPr>
          <a:xfrm>
            <a:off x="1806374" y="5729239"/>
            <a:ext cx="76549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Ilgarilanma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 harakat</a:t>
            </a:r>
          </a:p>
        </p:txBody>
      </p:sp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13" grpId="0"/>
          <p:bldP spid="12" grpId="0"/>
          <p:bldP spid="11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13" grpId="0"/>
          <p:bldP spid="12" grpId="0"/>
          <p:bldP spid="11" grpId="0" animBg="1"/>
          <p:bldP spid="1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C29B543-1ACD-49C2-8AEB-63FCE5E0A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552475"/>
              </p:ext>
            </p:extLst>
          </p:nvPr>
        </p:nvGraphicFramePr>
        <p:xfrm>
          <a:off x="85812" y="1147762"/>
          <a:ext cx="1201402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D026C4E-6B71-4EBD-B68B-9E9A465598A0}"/>
              </a:ext>
            </a:extLst>
          </p:cNvPr>
          <p:cNvCxnSpPr>
            <a:cxnSpLocks/>
          </p:cNvCxnSpPr>
          <p:nvPr/>
        </p:nvCxnSpPr>
        <p:spPr>
          <a:xfrm flipH="1">
            <a:off x="7769225" y="4424362"/>
            <a:ext cx="1905000" cy="990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69A227-9731-4229-A535-EE5ADC9BAE8C}"/>
              </a:ext>
            </a:extLst>
          </p:cNvPr>
          <p:cNvSpPr txBox="1"/>
          <p:nvPr/>
        </p:nvSpPr>
        <p:spPr>
          <a:xfrm>
            <a:off x="1978025" y="5381624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obyektlarning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4080" y="82749"/>
            <a:ext cx="11851997" cy="10589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17334" y="123869"/>
            <a:ext cx="10111189" cy="1000963"/>
          </a:xfrm>
          <a:prstGeom prst="rect">
            <a:avLst/>
          </a:prstGeom>
        </p:spPr>
        <p:txBody>
          <a:bodyPr vert="horz" lIns="91392" tIns="45696" rIns="91392" bIns="4569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3943">
              <a:defRPr/>
            </a:pPr>
            <a:r>
              <a:rPr lang="uz-Latn-UZ" sz="71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71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x a n </a:t>
            </a:r>
            <a:r>
              <a:rPr lang="en-US" sz="7196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1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a</a:t>
            </a:r>
            <a:r>
              <a:rPr lang="uz-Latn-UZ" sz="719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19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17334" y="1190594"/>
          <a:ext cx="8123767" cy="541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7209413" y="1657459"/>
            <a:ext cx="4816664" cy="1128351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96713" y="3352053"/>
            <a:ext cx="4816664" cy="100096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755410" y="4947269"/>
            <a:ext cx="5240504" cy="100096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8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598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8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sz="3598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51BFB7-71E3-45C5-96B4-BE6BE3BFDA6C}"/>
              </a:ext>
            </a:extLst>
          </p:cNvPr>
          <p:cNvPicPr/>
          <p:nvPr/>
        </p:nvPicPr>
        <p:blipFill rotWithShape="1">
          <a:blip r:embed="rId4"/>
          <a:srcRect l="6647" t="5334" r="4914" b="5334"/>
          <a:stretch/>
        </p:blipFill>
        <p:spPr bwMode="auto">
          <a:xfrm>
            <a:off x="552754" y="4595812"/>
            <a:ext cx="2770283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FabulousAmusedHarpseal-size_restricted.gif">
            <a:hlinkClick r:id="" action="ppaction://media"/>
            <a:extLst>
              <a:ext uri="{FF2B5EF4-FFF2-40B4-BE49-F238E27FC236}">
                <a16:creationId xmlns:a16="http://schemas.microsoft.com/office/drawing/2014/main" id="{8E7E872C-1677-447C-B73D-ABF3E6A8F3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6570" y="4361549"/>
            <a:ext cx="2682150" cy="2678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67A8A1-96C7-467C-929F-CC86BAB05795}"/>
              </a:ext>
            </a:extLst>
          </p:cNvPr>
          <p:cNvPicPr/>
          <p:nvPr/>
        </p:nvPicPr>
        <p:blipFill rotWithShape="1">
          <a:blip r:embed="rId6"/>
          <a:srcRect l="2725" t="28060" r="2032" b="28488"/>
          <a:stretch/>
        </p:blipFill>
        <p:spPr bwMode="auto">
          <a:xfrm>
            <a:off x="8150225" y="944905"/>
            <a:ext cx="3799205" cy="1733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kern="0" dirty="0">
                <a:latin typeface="Arial" pitchFamily="34" charset="0"/>
                <a:cs typeface="Arial" pitchFamily="34" charset="0"/>
              </a:rPr>
              <a:t>                K I N E M A T I K A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12.gif">
            <a:extLst>
              <a:ext uri="{FF2B5EF4-FFF2-40B4-BE49-F238E27FC236}">
                <a16:creationId xmlns:a16="http://schemas.microsoft.com/office/drawing/2014/main" id="{ADC4D10B-EE44-4F2D-B799-3579C7FFEB7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29058" flipH="1">
            <a:off x="-654372" y="2386844"/>
            <a:ext cx="5521906" cy="2971800"/>
          </a:xfrm>
          <a:prstGeom prst="rect">
            <a:avLst/>
          </a:prstGeom>
        </p:spPr>
      </p:pic>
      <p:pic>
        <p:nvPicPr>
          <p:cNvPr id="18" name="Picture 2" descr="03">
            <a:extLst>
              <a:ext uri="{FF2B5EF4-FFF2-40B4-BE49-F238E27FC236}">
                <a16:creationId xmlns:a16="http://schemas.microsoft.com/office/drawing/2014/main" id="{85393253-2930-4021-AA80-A0A9CE7BE7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8437" y="1028185"/>
            <a:ext cx="3268776" cy="214685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630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72 0.00701 L 0.94763 0.00067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5" y="-3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65 -0.01718 L -0.93278 -0.01899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00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kern="0" dirty="0">
                <a:latin typeface="Arial" pitchFamily="34" charset="0"/>
                <a:cs typeface="Arial" pitchFamily="34" charset="0"/>
              </a:rPr>
              <a:t>                K I N E M A T I K A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92BD80-AD3D-4C40-92FB-A10AA36DE060}"/>
              </a:ext>
            </a:extLst>
          </p:cNvPr>
          <p:cNvPicPr/>
          <p:nvPr/>
        </p:nvPicPr>
        <p:blipFill rotWithShape="1">
          <a:blip r:embed="rId2"/>
          <a:srcRect l="2887" t="2488" r="8284" b="13365"/>
          <a:stretch/>
        </p:blipFill>
        <p:spPr bwMode="auto">
          <a:xfrm>
            <a:off x="736600" y="995362"/>
            <a:ext cx="3886200" cy="548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69CBC0-A834-4DFF-87DC-9E11FD781C93}"/>
              </a:ext>
            </a:extLst>
          </p:cNvPr>
          <p:cNvPicPr/>
          <p:nvPr/>
        </p:nvPicPr>
        <p:blipFill rotWithShape="1">
          <a:blip r:embed="rId3"/>
          <a:srcRect l="20845" t="30082" r="62640" b="35745"/>
          <a:stretch/>
        </p:blipFill>
        <p:spPr bwMode="auto">
          <a:xfrm rot="18238788">
            <a:off x="3476637" y="5969693"/>
            <a:ext cx="586411" cy="941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4E194-8FFC-4C61-A730-58E4BDA1D7C6}"/>
              </a:ext>
            </a:extLst>
          </p:cNvPr>
          <p:cNvPicPr/>
          <p:nvPr/>
        </p:nvPicPr>
        <p:blipFill rotWithShape="1">
          <a:blip r:embed="rId3"/>
          <a:srcRect l="20845" t="30082" r="62640" b="35745"/>
          <a:stretch/>
        </p:blipFill>
        <p:spPr bwMode="auto">
          <a:xfrm rot="2205155">
            <a:off x="3598873" y="4330393"/>
            <a:ext cx="490538" cy="82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77C8AD3-AD40-4C68-9858-3568739993B3}"/>
              </a:ext>
            </a:extLst>
          </p:cNvPr>
          <p:cNvCxnSpPr>
            <a:cxnSpLocks/>
          </p:cNvCxnSpPr>
          <p:nvPr/>
        </p:nvCxnSpPr>
        <p:spPr>
          <a:xfrm>
            <a:off x="3723578" y="5009779"/>
            <a:ext cx="0" cy="61797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E98074D-8F6F-4AAE-A4CB-47F3B4A0574D}"/>
              </a:ext>
            </a:extLst>
          </p:cNvPr>
          <p:cNvCxnSpPr>
            <a:cxnSpLocks/>
          </p:cNvCxnSpPr>
          <p:nvPr/>
        </p:nvCxnSpPr>
        <p:spPr>
          <a:xfrm flipH="1">
            <a:off x="4213971" y="4106301"/>
            <a:ext cx="2107454" cy="6384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CE364D-3816-4359-B768-B7756F1A59B8}"/>
              </a:ext>
            </a:extLst>
          </p:cNvPr>
          <p:cNvSpPr txBox="1"/>
          <p:nvPr/>
        </p:nvSpPr>
        <p:spPr>
          <a:xfrm>
            <a:off x="7007225" y="346220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7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1477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5400" b="1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Kinematikaning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tushunchalari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1C8D858-D99B-4322-BF15-37A896533FA2}"/>
              </a:ext>
            </a:extLst>
          </p:cNvPr>
          <p:cNvGraphicFramePr/>
          <p:nvPr/>
        </p:nvGraphicFramePr>
        <p:xfrm>
          <a:off x="317500" y="11084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2DD6B8-5F8D-4814-B79E-D501945E6FB7}"/>
              </a:ext>
            </a:extLst>
          </p:cNvPr>
          <p:cNvSpPr txBox="1"/>
          <p:nvPr/>
        </p:nvSpPr>
        <p:spPr>
          <a:xfrm>
            <a:off x="1857375" y="1548299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nuqta</a:t>
            </a:r>
            <a:endParaRPr lang="ru-RU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69FB0-BD4B-4D92-B95A-2825195EB6F6}"/>
              </a:ext>
            </a:extLst>
          </p:cNvPr>
          <p:cNvSpPr txBox="1"/>
          <p:nvPr/>
        </p:nvSpPr>
        <p:spPr>
          <a:xfrm>
            <a:off x="2359025" y="2775597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Trayektoriya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CD3E8F-C4DA-491C-9D22-027486DF7663}"/>
              </a:ext>
            </a:extLst>
          </p:cNvPr>
          <p:cNvSpPr txBox="1"/>
          <p:nvPr/>
        </p:nvSpPr>
        <p:spPr>
          <a:xfrm>
            <a:off x="2273300" y="397890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39224-6F00-4CFC-9981-66D14539EF28}"/>
              </a:ext>
            </a:extLst>
          </p:cNvPr>
          <p:cNvSpPr txBox="1"/>
          <p:nvPr/>
        </p:nvSpPr>
        <p:spPr>
          <a:xfrm>
            <a:off x="1978025" y="5258924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2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  <p:bldP spid="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D115DCA-43ED-4603-AF70-3FED6F20B4B2}"/>
              </a:ext>
            </a:extLst>
          </p:cNvPr>
          <p:cNvSpPr/>
          <p:nvPr/>
        </p:nvSpPr>
        <p:spPr>
          <a:xfrm>
            <a:off x="377824" y="1890711"/>
            <a:ext cx="11430000" cy="4343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1300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D27F4-92F7-4F0F-94E9-C1C89F473472}"/>
              </a:ext>
            </a:extLst>
          </p:cNvPr>
          <p:cNvSpPr txBox="1"/>
          <p:nvPr/>
        </p:nvSpPr>
        <p:spPr>
          <a:xfrm>
            <a:off x="606425" y="1909762"/>
            <a:ext cx="1062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 algn="just"/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o‘lchami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olmasa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13001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nuqta </a:t>
            </a:r>
            <a:r>
              <a:rPr lang="en-US" sz="7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FB19F-65FD-4AA7-A50D-DE5B7CF2F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68" r="24332"/>
          <a:stretch/>
        </p:blipFill>
        <p:spPr>
          <a:xfrm>
            <a:off x="301625" y="1512404"/>
            <a:ext cx="2667000" cy="30815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603F3-CD2D-48F8-AEF0-8E7457A75B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" t="24402" r="8000" b="23598"/>
          <a:stretch/>
        </p:blipFill>
        <p:spPr>
          <a:xfrm>
            <a:off x="5169632" y="1522987"/>
            <a:ext cx="6875585" cy="3082589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F5204BC-621D-4C87-A18A-A23B6618DA28}"/>
              </a:ext>
            </a:extLst>
          </p:cNvPr>
          <p:cNvCxnSpPr>
            <a:cxnSpLocks/>
          </p:cNvCxnSpPr>
          <p:nvPr/>
        </p:nvCxnSpPr>
        <p:spPr>
          <a:xfrm>
            <a:off x="3026927" y="3255288"/>
            <a:ext cx="2069260" cy="19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3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0F36C-AF28-4EFB-BD8C-5392D3A17998}"/>
              </a:ext>
            </a:extLst>
          </p:cNvPr>
          <p:cNvPicPr/>
          <p:nvPr/>
        </p:nvPicPr>
        <p:blipFill rotWithShape="1">
          <a:blip r:embed="rId2"/>
          <a:srcRect l="2725" t="28060" r="2032" b="28488"/>
          <a:stretch/>
        </p:blipFill>
        <p:spPr bwMode="auto">
          <a:xfrm>
            <a:off x="2740025" y="1779711"/>
            <a:ext cx="5943600" cy="245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0506E2-1CF7-4855-9518-84DCD38E013E}"/>
              </a:ext>
            </a:extLst>
          </p:cNvPr>
          <p:cNvPicPr/>
          <p:nvPr/>
        </p:nvPicPr>
        <p:blipFill rotWithShape="1">
          <a:blip r:embed="rId3"/>
          <a:srcRect l="22448" t="3527" r="19027" b="4756"/>
          <a:stretch/>
        </p:blipFill>
        <p:spPr bwMode="auto">
          <a:xfrm>
            <a:off x="8242299" y="1557337"/>
            <a:ext cx="3775076" cy="5448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1"/>
            <a:ext cx="12185650" cy="1649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Jism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qaysi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holatda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moddiy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nuqta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bo‘la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oladi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?</a:t>
            </a:r>
            <a:endParaRPr lang="ru-RU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B12C0-79A9-4292-AF9C-E38921E8C9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437" y="4500562"/>
            <a:ext cx="8043861" cy="2362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2DFCE-73B4-4A35-955D-E3D34FF3410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8437" y="1649285"/>
            <a:ext cx="2389188" cy="18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5693</TotalTime>
  <Words>420</Words>
  <Application>Microsoft Office PowerPoint</Application>
  <PresentationFormat>Произвольный</PresentationFormat>
  <Paragraphs>73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Agency FB</vt:lpstr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384</cp:revision>
  <dcterms:created xsi:type="dcterms:W3CDTF">2020-04-13T08:05:16Z</dcterms:created>
  <dcterms:modified xsi:type="dcterms:W3CDTF">2020-10-14T05:30:57Z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