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</p:sldMasterIdLst>
  <p:notesMasterIdLst>
    <p:notesMasterId r:id="rId21"/>
  </p:notesMasterIdLst>
  <p:sldIdLst>
    <p:sldId id="400" r:id="rId3"/>
    <p:sldId id="417" r:id="rId4"/>
    <p:sldId id="404" r:id="rId5"/>
    <p:sldId id="386" r:id="rId6"/>
    <p:sldId id="418" r:id="rId7"/>
    <p:sldId id="359" r:id="rId8"/>
    <p:sldId id="409" r:id="rId9"/>
    <p:sldId id="419" r:id="rId10"/>
    <p:sldId id="420" r:id="rId11"/>
    <p:sldId id="424" r:id="rId12"/>
    <p:sldId id="425" r:id="rId13"/>
    <p:sldId id="421" r:id="rId14"/>
    <p:sldId id="426" r:id="rId15"/>
    <p:sldId id="427" r:id="rId16"/>
    <p:sldId id="412" r:id="rId17"/>
    <p:sldId id="422" r:id="rId18"/>
    <p:sldId id="415" r:id="rId19"/>
    <p:sldId id="423" r:id="rId20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  <a:srgbClr val="FF66CC"/>
    <a:srgbClr val="CC3399"/>
    <a:srgbClr val="99FF99"/>
    <a:srgbClr val="E2634E"/>
    <a:srgbClr val="1B00C0"/>
    <a:srgbClr val="33CCFF"/>
    <a:srgbClr val="FFCCFF"/>
    <a:srgbClr val="FF9900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87284" autoAdjust="0"/>
  </p:normalViewPr>
  <p:slideViewPr>
    <p:cSldViewPr snapToGrid="0">
      <p:cViewPr>
        <p:scale>
          <a:sx n="103" d="100"/>
          <a:sy n="103" d="100"/>
        </p:scale>
        <p:origin x="-228" y="-7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699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846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7439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70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5829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973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973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973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699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69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64424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590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87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5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6451" y="173028"/>
            <a:ext cx="1413303" cy="76413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413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27227" y="1674747"/>
            <a:ext cx="462909" cy="1448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27226" y="3425902"/>
            <a:ext cx="462909" cy="10022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pic>
        <p:nvPicPr>
          <p:cNvPr id="2050" name="Picture 2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5219" y="1600200"/>
            <a:ext cx="3829693" cy="2400300"/>
          </a:xfrm>
          <a:prstGeom prst="rect">
            <a:avLst/>
          </a:prstGeom>
          <a:noFill/>
        </p:spPr>
      </p:pic>
      <p:pic>
        <p:nvPicPr>
          <p:cNvPr id="2051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9154" y="1632938"/>
            <a:ext cx="3323492" cy="239484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634836" y="4322618"/>
            <a:ext cx="645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O‘qituvchi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Bibisara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Xasanova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2299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  HINDISTONDA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067" y="1628831"/>
            <a:ext cx="3576134" cy="2187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1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9491" y="1665787"/>
            <a:ext cx="3222219" cy="2117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72202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  HINDISTONDA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5992" y="1274885"/>
            <a:ext cx="3050931" cy="34993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o‘zlari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davrgacha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no’malum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yerlarning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izlab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topilganligiga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kashfiyotlar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3683978" y="2637691"/>
            <a:ext cx="1652955" cy="14946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4709" y="1374897"/>
            <a:ext cx="3613637" cy="248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202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 XITOY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 descr="C:\Users\user\Desktop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448" y="1089266"/>
            <a:ext cx="2457450" cy="1866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331" y="1101580"/>
            <a:ext cx="2259623" cy="1896964"/>
          </a:xfrm>
          <a:prstGeom prst="rect">
            <a:avLst/>
          </a:prstGeom>
          <a:noFill/>
        </p:spPr>
      </p:pic>
      <p:pic>
        <p:nvPicPr>
          <p:cNvPr id="6148" name="Picture 4" descr="C:\Users\user\Desktop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7984" y="3152042"/>
            <a:ext cx="2272811" cy="1600200"/>
          </a:xfrm>
          <a:prstGeom prst="rect">
            <a:avLst/>
          </a:prstGeom>
          <a:noFill/>
        </p:spPr>
      </p:pic>
      <p:pic>
        <p:nvPicPr>
          <p:cNvPr id="6149" name="Picture 5" descr="C:\Users\user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3907" y="1125416"/>
            <a:ext cx="2362200" cy="1943100"/>
          </a:xfrm>
          <a:prstGeom prst="rect">
            <a:avLst/>
          </a:prstGeom>
          <a:noFill/>
        </p:spPr>
      </p:pic>
      <p:pic>
        <p:nvPicPr>
          <p:cNvPr id="6150" name="Picture 6" descr="C:\Users\user\Desktop\images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0901" y="2683486"/>
            <a:ext cx="2047875" cy="2238375"/>
          </a:xfrm>
          <a:prstGeom prst="rect">
            <a:avLst/>
          </a:prstGeom>
          <a:noFill/>
        </p:spPr>
      </p:pic>
      <p:pic>
        <p:nvPicPr>
          <p:cNvPr id="6151" name="Picture 7" descr="C:\Users\user\Desktop\Без названия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43550" y="3081704"/>
            <a:ext cx="285750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635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ABEL TASMAN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 descr="C:\Users\user\Desktop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7495" y="2285019"/>
            <a:ext cx="2457450" cy="1866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645" y="1099039"/>
            <a:ext cx="2362200" cy="1943100"/>
          </a:xfrm>
          <a:prstGeom prst="rect">
            <a:avLst/>
          </a:prstGeom>
          <a:noFill/>
        </p:spPr>
      </p:pic>
      <p:pic>
        <p:nvPicPr>
          <p:cNvPr id="6150" name="Picture 6" descr="C:\Users\user\Desktop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9185" y="1021741"/>
            <a:ext cx="2047875" cy="2238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635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  QIT’A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109" y="1101580"/>
            <a:ext cx="2461846" cy="18969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pic>
        <p:nvPicPr>
          <p:cNvPr id="6148" name="Picture 4" descr="C:\Users\user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5907" y="2465935"/>
            <a:ext cx="2672862" cy="1881861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6151" name="Picture 7" descr="C:\Users\user\Desktop\Без назван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8915" y="1072663"/>
            <a:ext cx="2601383" cy="1833196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60635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ATAMALAR MAZMUNINI BILIB OLING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C:\Users\us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312" y="1735435"/>
            <a:ext cx="2619375" cy="17430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2868" y="1214849"/>
            <a:ext cx="2447925" cy="1866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1097" y="1638718"/>
            <a:ext cx="2657475" cy="1724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307736" y="3657600"/>
            <a:ext cx="8352693" cy="83526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PORT -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dengiz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qirg‘oqlarida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kema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turadigan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ta’mirlanadigan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yuk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ortish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tushirishga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mo‘ljallangan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yo‘lovchilarga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xizmat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qiladigan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joy. </a:t>
            </a: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ASTROLYABIYA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002" y="1077799"/>
            <a:ext cx="2533650" cy="1809750"/>
          </a:xfrm>
          <a:prstGeom prst="rect">
            <a:avLst/>
          </a:prstGeom>
          <a:noFill/>
        </p:spPr>
      </p:pic>
      <p:pic>
        <p:nvPicPr>
          <p:cNvPr id="4101" name="Picture 5" descr="C:\Users\user\Desktop\Без названия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8528" y="938214"/>
            <a:ext cx="2782764" cy="3369327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729762" y="2954215"/>
            <a:ext cx="3420207" cy="18024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Astrolyabiya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XVIII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asrgacha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joyning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joylashuv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holatini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vaqtini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yulduzlarning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chiqish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botish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paytini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aniqlashda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ishlatib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kelingan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asbob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расмлар\Без названия (2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24275" y="1062405"/>
            <a:ext cx="1700580" cy="11419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4837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JAHON SAVDO ALOQALARI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5" name="Picture 5" descr="C:\Users\us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4346" y="1468314"/>
            <a:ext cx="2524125" cy="159507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5126" name="Picture 6" descr="C:\Users\us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0736" y="1451097"/>
            <a:ext cx="2238375" cy="204787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5128" name="Picture 8" descr="C:\Users\user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533" y="1413364"/>
            <a:ext cx="2962275" cy="176945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580288" y="3780692"/>
            <a:ext cx="2180492" cy="4835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66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LONDON PORTI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6200000" flipH="1">
            <a:off x="1323246" y="3292722"/>
            <a:ext cx="580289" cy="37806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172201" y="3596054"/>
            <a:ext cx="2303584" cy="5890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LONDON BOZORI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6200000" flipH="1">
            <a:off x="6989887" y="3112479"/>
            <a:ext cx="474786" cy="43961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547" y="1913987"/>
            <a:ext cx="879783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442913" indent="-268288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Yangi dengiz yo‘llarining ochilishida X.Kolumb qanday rol o‘ynadi?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547" y="2873834"/>
            <a:ext cx="868282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Hindistonga boradigan yo‘lni  kim kashf etgan?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86576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546" y="1008710"/>
            <a:ext cx="879783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442913" indent="-442913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Darslikning 59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</a:t>
            </a:r>
            <a:r>
              <a:rPr lang="uz-Cyrl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Yangi dengiz savdo yo‘llarining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uz-Cyrl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mavzusini o‘qish.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-конечная звезда 4"/>
          <p:cNvSpPr/>
          <p:nvPr/>
        </p:nvSpPr>
        <p:spPr>
          <a:xfrm>
            <a:off x="87547" y="1936963"/>
            <a:ext cx="453228" cy="48316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73743" y="2850996"/>
            <a:ext cx="501445" cy="461593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085" y="3559277"/>
            <a:ext cx="2726643" cy="15778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4-конечная звезда 15"/>
          <p:cNvSpPr/>
          <p:nvPr/>
        </p:nvSpPr>
        <p:spPr>
          <a:xfrm>
            <a:off x="87547" y="1008711"/>
            <a:ext cx="487641" cy="446464"/>
          </a:xfrm>
          <a:prstGeom prst="star4">
            <a:avLst>
              <a:gd name="adj" fmla="val 128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4491" y="3559277"/>
            <a:ext cx="2363122" cy="15043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4390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7331" y="0"/>
            <a:ext cx="9151332" cy="99684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079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0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23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1589" y="1165451"/>
            <a:ext cx="3225569" cy="188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 descr="Гифка книга гиф картинка, скачать gif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1740" y="996840"/>
            <a:ext cx="1351109" cy="131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 со стрелкой вверх 2"/>
          <p:cNvSpPr/>
          <p:nvPr/>
        </p:nvSpPr>
        <p:spPr>
          <a:xfrm>
            <a:off x="3414279" y="2315394"/>
            <a:ext cx="2436283" cy="2641545"/>
          </a:xfrm>
          <a:prstGeom prst="upArrowCallou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55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215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55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Xitoygacha</a:t>
            </a:r>
            <a:r>
              <a:rPr lang="en-US" sz="215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55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15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55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15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55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215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15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26" name="Picture 4" descr="Caravan by iSohei on Deviant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040" y="1165451"/>
            <a:ext cx="1376737" cy="114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 со стрелкой вверх 3"/>
          <p:cNvSpPr/>
          <p:nvPr/>
        </p:nvSpPr>
        <p:spPr>
          <a:xfrm>
            <a:off x="598609" y="2315395"/>
            <a:ext cx="2575568" cy="2641545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1614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15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 Xitoygacha xarita orqali quruqlik yo‘li bilan sayohat qiling. </a:t>
            </a:r>
            <a:endParaRPr lang="ru-RU" sz="215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79793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8829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7445" y="1679119"/>
            <a:ext cx="6922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>
              <a:spcBef>
                <a:spcPts val="154"/>
              </a:spcBef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MAVZU:</a:t>
            </a:r>
            <a:r>
              <a:rPr lang="uz-Latn-UZ" sz="3600" b="1" spc="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 DENGIZ SAVDO YO‘LLARINING OCHILISHI</a:t>
            </a:r>
            <a:endParaRPr lang="uz-Latn-UZ" sz="3600" b="1" spc="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us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9411" y="1494391"/>
            <a:ext cx="2743200" cy="2421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85100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98176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 SAVDO YO‘LLARIGA EHTIYOJNING O‘SISHI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284" y="1258529"/>
            <a:ext cx="3028335" cy="3510115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Milodning XV asri oxiri va XVI asr boshlarida Yevropa davlatlarida ya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 dengiz savdo yo‘llari ochilishiga kuchli ehtiyoj sezildi. Bunga nimalar sabab bo‘ldi?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1489" y="1372082"/>
            <a:ext cx="1351453" cy="1498937"/>
          </a:xfrm>
          <a:prstGeom prst="rect">
            <a:avLst/>
          </a:prstGeom>
        </p:spPr>
      </p:pic>
      <p:sp>
        <p:nvSpPr>
          <p:cNvPr id="6" name="Блок-схема: процесс 5"/>
          <p:cNvSpPr/>
          <p:nvPr/>
        </p:nvSpPr>
        <p:spPr>
          <a:xfrm>
            <a:off x="5211097" y="1258528"/>
            <a:ext cx="2900516" cy="3510115"/>
          </a:xfrm>
          <a:prstGeom prst="flowChartProcess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 asr oxiri – XVI asr boshlarida Evropada tovar ishlab chiqarish yuqori sur’atlarda o‘sa boshladi.</a:t>
            </a:r>
          </a:p>
          <a:p>
            <a:pPr algn="ctr"/>
            <a:r>
              <a:rPr lang="uz-Latn-UZ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Yevropaliklar ongini o‘zga o‘lka xalqlarining oltin-kumushlari va boshqa boyliklarini egallash chulg‘ab oldi.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3588774" y="3628104"/>
            <a:ext cx="1514168" cy="79641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" y="0"/>
            <a:ext cx="9144000" cy="1018834"/>
          </a:xfrm>
          <a:prstGeom prst="rect">
            <a:avLst/>
          </a:prstGeom>
          <a:solidFill>
            <a:srgbClr val="0070C0"/>
          </a:solidFill>
          <a:ln w="762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USMONIYLAR  YEVROPALIKLAR  RAQIBI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757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4515" y="1624900"/>
            <a:ext cx="2448232" cy="245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057236" y="1542473"/>
            <a:ext cx="3011056" cy="2687782"/>
          </a:xfrm>
          <a:prstGeom prst="roundRect">
            <a:avLst/>
          </a:prstGeom>
          <a:solidFill>
            <a:srgbClr val="99FF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Buyuk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 yo‘lidan va O‘rtayer dengizi orqali o‘tadigan dengiz savdo yo‘lidan Yevropaliklar foydalana olmas edi. Chunki bu yo‘llarning hazorati Usmonlilar davlati qo‘lida edi. 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24843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055" y="1626576"/>
            <a:ext cx="2692570" cy="24970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04885" y="1736440"/>
            <a:ext cx="2207491" cy="240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 yo‘li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3121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 DENGIZ SAVDO YO‘LLARINING OCHILISHI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366683"/>
            <a:ext cx="3313471" cy="2369574"/>
          </a:xfrm>
          <a:prstGeom prst="rect">
            <a:avLst/>
          </a:prstGeom>
          <a:noFill/>
          <a:ln w="38100">
            <a:solidFill>
              <a:srgbClr val="CC3399"/>
            </a:solidFill>
          </a:ln>
        </p:spPr>
      </p:pic>
      <p:sp>
        <p:nvSpPr>
          <p:cNvPr id="4" name="Шестиугольник 3"/>
          <p:cNvSpPr/>
          <p:nvPr/>
        </p:nvSpPr>
        <p:spPr>
          <a:xfrm>
            <a:off x="216310" y="1366683"/>
            <a:ext cx="4050890" cy="3362633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Ispaniya dengizchilari yangi dengiz yo‘llari oc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ilishining tashabbuskorlari bo‘lishdi.Yangi dengiz savdo yo‘li ochishga birinchi bo‘lib Ispaniya </a:t>
            </a:r>
            <a:r>
              <a:rPr lang="uz-Latn-U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qirolligiga xizmat </a:t>
            </a:r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 dengiz sayyohi </a:t>
            </a:r>
            <a:r>
              <a:rPr lang="uz-Latn-U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admiral Xristofor </a:t>
            </a:r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 rahbarlik qildi.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4670323" y="3736257"/>
            <a:ext cx="3215148" cy="1327355"/>
          </a:xfrm>
          <a:prstGeom prst="upArrowCallou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Xristofor Kolumb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XRISTOFOR  KOLUMB SAYOHATI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185" y="1445234"/>
            <a:ext cx="3723531" cy="2511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C:\Users\user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119" y="1485900"/>
            <a:ext cx="3611391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 TUTING!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user\Desktop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1415" y="1899138"/>
            <a:ext cx="3841191" cy="19518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Овал 4"/>
          <p:cNvSpPr/>
          <p:nvPr/>
        </p:nvSpPr>
        <p:spPr>
          <a:xfrm>
            <a:off x="184638" y="1934308"/>
            <a:ext cx="4264270" cy="198706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1492 -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12 -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oktabri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qit’asi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kashf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tarixga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319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VASKO DA GAMA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8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536" y="1433146"/>
            <a:ext cx="3220256" cy="2171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7" descr="C:\Users\user\Desktop\im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3725" y="1441938"/>
            <a:ext cx="2914283" cy="2083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Выгнутая влево стрелка 4"/>
          <p:cNvSpPr/>
          <p:nvPr/>
        </p:nvSpPr>
        <p:spPr>
          <a:xfrm>
            <a:off x="3692770" y="1389185"/>
            <a:ext cx="624254" cy="20749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5081954" y="1424354"/>
            <a:ext cx="553916" cy="202223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2238" y="1802423"/>
            <a:ext cx="1749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itchFamily="34" charset="0"/>
                <a:cs typeface="Arial" pitchFamily="34" charset="0"/>
              </a:rPr>
              <a:t>1498 -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portugaliyalik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sayyoh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Atlantika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okeani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Hindistonga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boradigan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yo‘lini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ochdi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606669" y="3675187"/>
            <a:ext cx="2470638" cy="914400"/>
          </a:xfrm>
          <a:prstGeom prst="upArrowCallout">
            <a:avLst/>
          </a:prstGeom>
          <a:solidFill>
            <a:srgbClr val="92D05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VASKO  DA GAMA</a:t>
            </a: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со стрелкой вверх 9"/>
          <p:cNvSpPr/>
          <p:nvPr/>
        </p:nvSpPr>
        <p:spPr>
          <a:xfrm>
            <a:off x="5829301" y="3710360"/>
            <a:ext cx="2250834" cy="914400"/>
          </a:xfrm>
          <a:prstGeom prst="upArrowCallout">
            <a:avLst/>
          </a:prstGeom>
          <a:solidFill>
            <a:srgbClr val="92D05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Vasko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da Gama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Hindistonda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02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6821</TotalTime>
  <Words>343</Words>
  <Application>Microsoft Office PowerPoint</Application>
  <PresentationFormat>Экран (16:9)</PresentationFormat>
  <Paragraphs>55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1_Office Theme</vt:lpstr>
      <vt:lpstr>1_Тема Office</vt:lpstr>
      <vt:lpstr>Слайд 1</vt:lpstr>
      <vt:lpstr>Слайд 2</vt:lpstr>
      <vt:lpstr>Слайд 3</vt:lpstr>
      <vt:lpstr>DENGIZ SAVDO YO‘LLARIGA EHTIYOJNING O‘SISHI</vt:lpstr>
      <vt:lpstr>Слайд 5</vt:lpstr>
      <vt:lpstr>YANGI DENGIZ SAVDO YO‘LLARINING OCHILISHI</vt:lpstr>
      <vt:lpstr> XRISTOFOR  KOLUMB SAYOHATI </vt:lpstr>
      <vt:lpstr>YODDA  TUTING!</vt:lpstr>
      <vt:lpstr>VASKO DA GAMA</vt:lpstr>
      <vt:lpstr>YEVROPALIKLAR  HINDISTONDA</vt:lpstr>
      <vt:lpstr>YEVROPALIKLAR  HINDISTONDA</vt:lpstr>
      <vt:lpstr>QADIMGI  XITOY</vt:lpstr>
      <vt:lpstr>ABEL TASMAN</vt:lpstr>
      <vt:lpstr>YASHIL  QIT’A </vt:lpstr>
      <vt:lpstr>Слайд 15</vt:lpstr>
      <vt:lpstr>ASTROLYABIYA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user</cp:lastModifiedBy>
  <cp:revision>636</cp:revision>
  <dcterms:created xsi:type="dcterms:W3CDTF">2020-04-11T16:25:36Z</dcterms:created>
  <dcterms:modified xsi:type="dcterms:W3CDTF">2021-03-29T12:45:08Z</dcterms:modified>
</cp:coreProperties>
</file>