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75" r:id="rId2"/>
    <p:sldMasterId id="2147483788" r:id="rId3"/>
  </p:sldMasterIdLst>
  <p:notesMasterIdLst>
    <p:notesMasterId r:id="rId27"/>
  </p:notesMasterIdLst>
  <p:sldIdLst>
    <p:sldId id="400" r:id="rId4"/>
    <p:sldId id="401" r:id="rId5"/>
    <p:sldId id="414" r:id="rId6"/>
    <p:sldId id="415" r:id="rId7"/>
    <p:sldId id="359" r:id="rId8"/>
    <p:sldId id="386" r:id="rId9"/>
    <p:sldId id="402" r:id="rId10"/>
    <p:sldId id="404" r:id="rId11"/>
    <p:sldId id="381" r:id="rId12"/>
    <p:sldId id="405" r:id="rId13"/>
    <p:sldId id="384" r:id="rId14"/>
    <p:sldId id="406" r:id="rId15"/>
    <p:sldId id="385" r:id="rId16"/>
    <p:sldId id="407" r:id="rId17"/>
    <p:sldId id="362" r:id="rId18"/>
    <p:sldId id="408" r:id="rId19"/>
    <p:sldId id="392" r:id="rId20"/>
    <p:sldId id="409" r:id="rId21"/>
    <p:sldId id="391" r:id="rId22"/>
    <p:sldId id="393" r:id="rId23"/>
    <p:sldId id="380" r:id="rId24"/>
    <p:sldId id="413" r:id="rId25"/>
    <p:sldId id="412" r:id="rId26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  <a:srgbClr val="99FF99"/>
    <a:srgbClr val="FF66CC"/>
    <a:srgbClr val="FFCCFF"/>
    <a:srgbClr val="FF33CC"/>
    <a:srgbClr val="CC3399"/>
    <a:srgbClr val="FF9900"/>
    <a:srgbClr val="66FFFF"/>
    <a:srgbClr val="FFCC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7284" autoAdjust="0"/>
  </p:normalViewPr>
  <p:slideViewPr>
    <p:cSldViewPr snapToGrid="0">
      <p:cViewPr varScale="1">
        <p:scale>
          <a:sx n="108" d="100"/>
          <a:sy n="108" d="100"/>
        </p:scale>
        <p:origin x="-78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23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34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0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55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34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60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93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67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514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65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67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779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80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708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462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5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568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523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18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4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2FDF-1C7B-4CA6-9AA8-43F9EF8E357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5A29-8500-488B-A16B-953BB9BAD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kern="0" spc="7" dirty="0" smtClean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0" spc="7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  HIKOYALAR</a:t>
            </a:r>
          </a:p>
          <a:p>
            <a:pPr algn="ctr"/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6137" y="94888"/>
            <a:ext cx="1176033" cy="8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76138" y="330732"/>
            <a:ext cx="117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5-SINF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65141" y="1760205"/>
            <a:ext cx="462909" cy="10014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71601" y="2966925"/>
            <a:ext cx="462909" cy="9876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106" y="1760205"/>
            <a:ext cx="2818833" cy="2111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102" y="1760205"/>
            <a:ext cx="3014017" cy="2194337"/>
          </a:xfrm>
          <a:prstGeom prst="rect">
            <a:avLst/>
          </a:prstGeom>
        </p:spPr>
      </p:pic>
      <p:pic>
        <p:nvPicPr>
          <p:cNvPr id="1026" name="Picture 2" descr="C:\Users\user\Desktop\SevenWondersOfTheWorl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0065" y="1792288"/>
            <a:ext cx="2955851" cy="2243137"/>
          </a:xfrm>
          <a:prstGeom prst="rect">
            <a:avLst/>
          </a:prstGeom>
          <a:noFill/>
        </p:spPr>
      </p:pic>
      <p:sp>
        <p:nvSpPr>
          <p:cNvPr id="1030" name="AutoShape 6" descr="Приложения в Google Play – 7 Mo'jiza - Dunyo mo'jizal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риложения в Google Play – 7 Mo'jiza - Dunyo mo'jizal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Приложения в Google Play – 7 Mo'jiza - Dunyo mo'jizalar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4893" y="1765006"/>
            <a:ext cx="2934585" cy="2175134"/>
          </a:xfrm>
          <a:prstGeom prst="rect">
            <a:avLst/>
          </a:prstGeom>
          <a:noFill/>
        </p:spPr>
      </p:pic>
      <p:sp>
        <p:nvSpPr>
          <p:cNvPr id="1036" name="AutoShape 12" descr="Семь чудес света - общие свед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44163" y="4413738"/>
            <a:ext cx="613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O‘qituvchi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Bibisara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Xasanova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2299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к бы выглядели семь чудес света, если бы они сохранились (Видео). ABCnews  - строительство, недвижимость и технологии в Укра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344" y="1293779"/>
            <a:ext cx="6843947" cy="384972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Semiramida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</a:t>
            </a:r>
            <a:r>
              <a:rPr lang="uz-Latn-UZ" sz="4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167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DUNYONING YETTI MO’JIZASI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2743200"/>
            <a:ext cx="8365787" cy="2308324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Afsonalarga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xudolari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tog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yashaganlar.Yunonlar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Zevsga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ibodatxona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xaykal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Zevs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xudolarning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oliysi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odamzotning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anglatgan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AutoShape 4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Phidiyos Zevsning Olimpiyadagi haykali. Dunyo mo'jizal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1263875" y="996662"/>
            <a:ext cx="6677247" cy="1658679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XUDOSI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Zevs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haykali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AutoShape 2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1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076" name="AutoShape 4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078" name="AutoShape 6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1079" name="Picture 7" descr="C:\Users\user\Pictures\Zevs ma'buda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145" y="1712067"/>
            <a:ext cx="3477923" cy="3234115"/>
          </a:xfrm>
          <a:prstGeom prst="rect">
            <a:avLst/>
          </a:prstGeom>
          <a:noFill/>
        </p:spPr>
      </p:pic>
      <p:sp>
        <p:nvSpPr>
          <p:cNvPr id="131081" name="AutoShape 9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05645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</a:rPr>
              <a:t>OLIMP XUDOSI ZEVS HAYKALI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95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MA’BUDA ARTEMIDA IBODATXONASI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010" y="1216826"/>
            <a:ext cx="7976679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Rivoyatlarga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ko’ra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Zevsning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ma’buda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qurulgan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ibodatxona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rganlarni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qoldirgan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Efesdagi Artemis ibodatxonasi qadimgi dunyoning etti mo''jizalaridan  biridir. Efesdagi Artemis ibodatxonasi (Artemision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972" y="1704626"/>
            <a:ext cx="6018028" cy="3438873"/>
          </a:xfrm>
          <a:prstGeom prst="rect">
            <a:avLst/>
          </a:prstGeom>
          <a:noFill/>
        </p:spPr>
      </p:pic>
      <p:pic>
        <p:nvPicPr>
          <p:cNvPr id="133126" name="Picture 6" descr="Efesdagi Artemis ibodatxonasi qadimgi dunyoning etti mo''jizalaridan  biridir. Efesdagi Artemis ibodatxonasi (Artemision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6782"/>
            <a:ext cx="4953000" cy="35167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56451" cy="1021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MA’BUDA  ARTEMIDA IBODATXONASI ARXITEKTURASI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848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294" y="918273"/>
            <a:ext cx="726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736" y="2324916"/>
            <a:ext cx="8706255" cy="2655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Milloddan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shaharning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dushmanning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qamalidan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xalos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lganligi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homiysi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xudosi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Geliosining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haykalini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yaratishga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qildilar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misdan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ishlandi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564105" y="940851"/>
            <a:ext cx="5751095" cy="1379760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xudosi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Geliios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haykali</a:t>
            </a:r>
            <a:r>
              <a:rPr lang="uz-Latn-UZ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9143999" cy="10116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364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QADIMGI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DUNYONING YETTI MO’JIZASI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92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799617"/>
            <a:ext cx="5185328" cy="3703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9440"/>
            <a:ext cx="9143999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QUYOSH XUDOSI GELIOS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8452" y="2417862"/>
            <a:ext cx="390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1049867" y="953312"/>
            <a:ext cx="6206967" cy="1279724"/>
          </a:xfrm>
          <a:prstGeom prst="wave">
            <a:avLst>
              <a:gd name="adj1" fmla="val 12500"/>
              <a:gd name="adj2" fmla="val 123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ALEKSANDRIYA  MAYOG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8562"/>
            <a:ext cx="9144000" cy="2806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283-yilda o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zamonning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ajoyib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Jizasi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Aleksandriya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mayog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bunyod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etilgan.Mayoq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kemalarning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Aleksandriya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bandargohiga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xavfsizligini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ta’minlashga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Mayoqning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edi.Uning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gumbaz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qoplandi.Gumbazning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udosi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Poseydonning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metrlik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o’rnatildi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95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DUNYONING YETTI MO’JIZASI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91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Qadimgi dunyoning yetti mo'jizasi. 5 - sinf"/>
          <p:cNvSpPr>
            <a:spLocks noChangeAspect="1" noChangeArrowheads="1"/>
          </p:cNvSpPr>
          <p:nvPr/>
        </p:nvSpPr>
        <p:spPr bwMode="auto">
          <a:xfrm>
            <a:off x="155574" y="-144463"/>
            <a:ext cx="71366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PT - 8 -umumiy o'rta ta'lim maktabi PowerPoint Presentation, free download  - ID:3056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7937"/>
            <a:ext cx="8891081" cy="49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04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MISR IYEROGLIFLARI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95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DUNYONING YETTI MO’JIZASI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6755" y="1817511"/>
            <a:ext cx="8782755" cy="32286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Kariy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lgan.Uning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go’zal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Galikrnas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Galikrnas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maqbarasi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mil.avv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353-yilda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hukmdor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Mavsol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xotirasi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bunyod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maqbara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ibodatxona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Maqbaraning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66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77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46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1603022" y="914400"/>
            <a:ext cx="6524978" cy="1049867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GALIKARNAS MAQBARASI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65141" y="1760205"/>
            <a:ext cx="462909" cy="10014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71601" y="2966925"/>
            <a:ext cx="462909" cy="9876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3" name="Прямоугольник 12"/>
          <p:cNvSpPr/>
          <p:nvPr/>
        </p:nvSpPr>
        <p:spPr>
          <a:xfrm>
            <a:off x="1575881" y="1810916"/>
            <a:ext cx="6965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45" algn="ctr">
              <a:spcBef>
                <a:spcPts val="154"/>
              </a:spcBef>
            </a:pPr>
            <a:r>
              <a:rPr lang="uz-Latn-UZ" sz="3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200" b="1" spc="7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200" b="1" spc="7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QADIMGI  DUNYONING                   YETTI  MO</a:t>
            </a:r>
            <a:r>
              <a:rPr lang="uz-Latn-UZ" sz="3200" b="1" spc="7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‘</a:t>
            </a:r>
            <a:r>
              <a:rPr lang="en-US" sz="3200" b="1" spc="7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JIZASI</a:t>
            </a:r>
            <a:endParaRPr lang="uz-Latn-UZ" sz="3200" b="1" spc="7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86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302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DUNYONING YETTI MO’JIZASI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Qadimgi dunyoning yetti mo'jizasi. 5 - sin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PT - 8 -umumiy o'rta ta'lim maktabi PowerPoint Presentation, free download  - ID:30567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PPT - 8 -umumiy o'rta ta'lim maktabi PowerPoint Presentation, free download  - ID:3056750"/>
          <p:cNvSpPr>
            <a:spLocks noChangeAspect="1" noChangeArrowheads="1"/>
          </p:cNvSpPr>
          <p:nvPr/>
        </p:nvSpPr>
        <p:spPr bwMode="auto">
          <a:xfrm>
            <a:off x="-90310" y="1603022"/>
            <a:ext cx="7529688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PPT - 8 -umumiy o'rta ta'lim maktabi PowerPoint Presentation, free download  - ID:305675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PPT - 8 -umumiy o'rta ta'lim maktabi PowerPoint Presentation, free download  - ID:3056750"/>
          <p:cNvSpPr>
            <a:spLocks noChangeAspect="1" noChangeArrowheads="1"/>
          </p:cNvSpPr>
          <p:nvPr/>
        </p:nvSpPr>
        <p:spPr bwMode="auto">
          <a:xfrm>
            <a:off x="307975" y="-7381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PPT - 8 -umumiy o'rta ta'lim maktabi PowerPoint Presentation, free download  - ID:3056750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PPT - 8 -umumiy o'rta ta'lim maktabi PowerPoint Presentation, free download  - ID:305675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PPT - 8 -umumiy o'rta ta'lim maktabi PowerPoint Presentation, free download  - ID:3056750"/>
          <p:cNvSpPr>
            <a:spLocks noChangeAspect="1" noChangeArrowheads="1"/>
          </p:cNvSpPr>
          <p:nvPr/>
        </p:nvSpPr>
        <p:spPr bwMode="auto">
          <a:xfrm>
            <a:off x="1159934" y="2195687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75" y="1214084"/>
            <a:ext cx="4412008" cy="37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8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671"/>
            <a:ext cx="9144000" cy="7102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2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 mazmunini bilib oling</a:t>
            </a:r>
            <a:endParaRPr lang="ru-RU" sz="42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9714" y="904615"/>
            <a:ext cx="3082834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Mayoq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85508" y="904615"/>
            <a:ext cx="3082834" cy="914400"/>
          </a:xfrm>
          <a:prstGeom prst="roundRect">
            <a:avLst/>
          </a:prstGeom>
          <a:solidFill>
            <a:srgbClr val="99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Maqbara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13375" y="2211572"/>
            <a:ext cx="3451315" cy="248536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997536" y="2779492"/>
            <a:ext cx="308283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Rodos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0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327" y="1440872"/>
            <a:ext cx="8414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49 -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sahifasidagi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 Qadimgi dunyoning etti mo’jizasi </a:t>
            </a:r>
            <a:r>
              <a:rPr lang="uz-Cyrl-UZ" sz="28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mavzusini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o‘qing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619" y="2530781"/>
            <a:ext cx="838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Dunyoning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yangi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yetti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mo‘jizasi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nimalarni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bilasiz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063" y="3116714"/>
            <a:ext cx="3147593" cy="18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80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1964" y="1299228"/>
            <a:ext cx="2914742" cy="1939628"/>
          </a:xfrm>
          <a:prstGeom prst="rect">
            <a:avLst/>
          </a:prstGeom>
          <a:noFill/>
        </p:spPr>
      </p:pic>
      <p:pic>
        <p:nvPicPr>
          <p:cNvPr id="1028" name="Picture 4" descr="C:\Users\user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11" y="1248355"/>
            <a:ext cx="1628773" cy="912113"/>
          </a:xfrm>
          <a:prstGeom prst="rect">
            <a:avLst/>
          </a:prstGeom>
          <a:noFill/>
        </p:spPr>
      </p:pic>
      <p:pic>
        <p:nvPicPr>
          <p:cNvPr id="1029" name="Picture 5" descr="C:\Users\user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7094" y="3434608"/>
            <a:ext cx="2026852" cy="1348778"/>
          </a:xfrm>
          <a:prstGeom prst="rect">
            <a:avLst/>
          </a:prstGeom>
          <a:noFill/>
        </p:spPr>
      </p:pic>
      <p:pic>
        <p:nvPicPr>
          <p:cNvPr id="1030" name="Picture 6" descr="C:\Users\user\Desktop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60654"/>
            <a:ext cx="1253455" cy="1355160"/>
          </a:xfrm>
          <a:prstGeom prst="rect">
            <a:avLst/>
          </a:prstGeom>
          <a:noFill/>
        </p:spPr>
      </p:pic>
      <p:pic>
        <p:nvPicPr>
          <p:cNvPr id="1031" name="Picture 7" descr="C:\Users\user\Desktop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9086" y="1458908"/>
            <a:ext cx="1987599" cy="1359167"/>
          </a:xfrm>
          <a:prstGeom prst="rect">
            <a:avLst/>
          </a:prstGeom>
          <a:noFill/>
        </p:spPr>
      </p:pic>
      <p:pic>
        <p:nvPicPr>
          <p:cNvPr id="1034" name="Picture 10" descr="C:\Users\user\Desktop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195" y="3622930"/>
            <a:ext cx="1815544" cy="1192884"/>
          </a:xfrm>
          <a:prstGeom prst="rect">
            <a:avLst/>
          </a:prstGeom>
          <a:noFill/>
        </p:spPr>
      </p:pic>
      <p:pic>
        <p:nvPicPr>
          <p:cNvPr id="1035" name="Picture 11" descr="C:\Users\user\Desktop\images (6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9890" y="3460654"/>
            <a:ext cx="1765916" cy="1322732"/>
          </a:xfrm>
          <a:prstGeom prst="rect">
            <a:avLst/>
          </a:prstGeom>
          <a:noFill/>
        </p:spPr>
      </p:pic>
      <p:pic>
        <p:nvPicPr>
          <p:cNvPr id="1036" name="Picture 12" descr="C:\Users\user\Desktop\images (9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656" y="2323321"/>
            <a:ext cx="1563928" cy="989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4219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0254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r>
              <a:rPr lang="uz-Cyrl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280" y="1803162"/>
            <a:ext cx="855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Darslikning 46 - sahifasidagi “Dunyoning qadimgi davlatlari</a:t>
            </a:r>
            <a:r>
              <a:rPr 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mavzusini o‘qing.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79" y="2606471"/>
            <a:ext cx="846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Darslikning 48</a:t>
            </a:r>
            <a:r>
              <a:rPr 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sahifasidagi </a:t>
            </a:r>
            <a:r>
              <a:rPr 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Savol va topshiriqlar</a:t>
            </a:r>
            <a:r>
              <a:rPr 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 og‘zaki javob tayyorlang.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79" y="3469598"/>
            <a:ext cx="602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Atamalar mazmunini bilib oling va daftaringizga yozing.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053" y="3203259"/>
            <a:ext cx="1883413" cy="1883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00" y="1025487"/>
            <a:ext cx="1034298" cy="8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920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0254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34" y="1952093"/>
            <a:ext cx="813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Atamalar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bilib oling va daftaringizga yozing.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349" y="3203259"/>
            <a:ext cx="1883413" cy="1883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00" y="1025487"/>
            <a:ext cx="1034298" cy="886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651" y="2645914"/>
            <a:ext cx="615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Astronomiya - Osmon jismlarining tuzilishi va harakatlarini o‘rganuvci fan.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010" y="3686778"/>
            <a:ext cx="620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Tibbiyot - Kishilar sog ‘ligini saqlash, kasalliklarning oldini olish va davolash haqidagi bilimlar tizimi.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267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 KO‘RING!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40" y="1156104"/>
            <a:ext cx="2217907" cy="348174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307404" y="1391055"/>
            <a:ext cx="4883285" cy="2937754"/>
          </a:xfrm>
          <a:prstGeom prst="ellipse">
            <a:avLst/>
          </a:prstGeom>
          <a:solidFill>
            <a:srgbClr val="00B050"/>
          </a:solidFill>
          <a:ln>
            <a:solidFill>
              <a:srgbClr val="33CC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obidalari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mo’jiza”deb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</a:t>
            </a:r>
            <a:r>
              <a:rPr lang="uz-Latn-UZ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di?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728"/>
            <a:ext cx="9143999" cy="115900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6129" y="1220737"/>
            <a:ext cx="2590801" cy="35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4290" y="1212113"/>
            <a:ext cx="6439710" cy="3846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mo’jiza</a:t>
            </a:r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O’rtayer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atrofidagi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mamlakatlarda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bunyod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o’z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salobati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go’zalligi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o’sha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odamlarini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hayratga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solgan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inshoatlardan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yettitasi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728"/>
            <a:ext cx="9143999" cy="115900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uz-Latn-U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DUNYONING YETTI MO’JIZASI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20" y="2261937"/>
            <a:ext cx="878658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ehromlari-Qaqdimgi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fir’avnlar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”-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tobut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yasalgan.Bunday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sarkofag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atalgan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sarkofag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joyga-toshdan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qurulgan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maqbaraga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maqbara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Ehromlar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atalgan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1900973" y="1227216"/>
            <a:ext cx="5775438" cy="1010661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ehromlari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67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age.kun.uz/source/1/6xvTd019huYqPN-1bBMxPuYDt6nXf_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27" y="2286000"/>
            <a:ext cx="4131982" cy="26824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2033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MISR PIRAMIDALARI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483" y="1313235"/>
            <a:ext cx="3394334" cy="268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Semiramida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bog’lari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123" y="2825384"/>
            <a:ext cx="7985384" cy="156966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Semiramida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bog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Ossuriya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hukmdori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malika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Semiramida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mil.avv.VIII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ettirgan.Keyinchalik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bog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podshosi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Navuxodonsor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vayron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tashlagan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27" y="0"/>
            <a:ext cx="548952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олна 5"/>
          <p:cNvSpPr/>
          <p:nvPr/>
        </p:nvSpPr>
        <p:spPr>
          <a:xfrm>
            <a:off x="252916" y="1068609"/>
            <a:ext cx="8108517" cy="1181047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Semiramida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</a:t>
            </a:r>
            <a:r>
              <a:rPr lang="uz-Latn-UZ" sz="4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" y="0"/>
            <a:ext cx="9143999" cy="10116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QADIMGI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DUNYONING YETTI MO’JIZASI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01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</TotalTime>
  <Words>557</Words>
  <Application>Microsoft Office PowerPoint</Application>
  <PresentationFormat>Экран (16:9)</PresentationFormat>
  <Paragraphs>70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1_Office Theme</vt:lpstr>
      <vt:lpstr>2_Тема Office</vt:lpstr>
      <vt:lpstr>1_Тема Office</vt:lpstr>
      <vt:lpstr>Слайд 1</vt:lpstr>
      <vt:lpstr>Слайд 2</vt:lpstr>
      <vt:lpstr>Слайд 3</vt:lpstr>
      <vt:lpstr>Слайд 4</vt:lpstr>
      <vt:lpstr>O‘YLAB KO‘RING!</vt:lpstr>
      <vt:lpstr>Diqqat qiling!</vt:lpstr>
      <vt:lpstr>QADIMGI  DUNYONING YETTI MO’JIZASI</vt:lpstr>
      <vt:lpstr>Слайд 8</vt:lpstr>
      <vt:lpstr>Semiramida osma bog’lari</vt:lpstr>
      <vt:lpstr>Semiramida osma bog‘lari</vt:lpstr>
      <vt:lpstr>QADIMGI  DUNYONING YETTI MO’JIZASI</vt:lpstr>
      <vt:lpstr>Слайд 12</vt:lpstr>
      <vt:lpstr>MA’BUDA ARTEMIDA IBODATXONASI</vt:lpstr>
      <vt:lpstr>Слайд 14</vt:lpstr>
      <vt:lpstr>QADIMGI YOZUVLAR VA ULARNING TARIXI</vt:lpstr>
      <vt:lpstr>Слайд 16</vt:lpstr>
      <vt:lpstr>QADIMGI  DUNYONING YETTI MO’JIZASI</vt:lpstr>
      <vt:lpstr>Слайд 18</vt:lpstr>
      <vt:lpstr>QADIMGI  DUNYONING YETTI MO’JIZASI</vt:lpstr>
      <vt:lpstr>QADIMGI  DUNYONING YETTI MO’JIZASI</vt:lpstr>
      <vt:lpstr>Atama mazmunini bilib oling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user</cp:lastModifiedBy>
  <cp:revision>520</cp:revision>
  <dcterms:created xsi:type="dcterms:W3CDTF">2020-04-11T16:25:36Z</dcterms:created>
  <dcterms:modified xsi:type="dcterms:W3CDTF">2021-03-29T12:39:40Z</dcterms:modified>
</cp:coreProperties>
</file>