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75" r:id="rId4"/>
  </p:sldMasterIdLst>
  <p:notesMasterIdLst>
    <p:notesMasterId r:id="rId18"/>
  </p:notesMasterIdLst>
  <p:sldIdLst>
    <p:sldId id="400" r:id="rId5"/>
    <p:sldId id="390" r:id="rId6"/>
    <p:sldId id="404" r:id="rId7"/>
    <p:sldId id="359" r:id="rId8"/>
    <p:sldId id="386" r:id="rId9"/>
    <p:sldId id="402" r:id="rId10"/>
    <p:sldId id="381" r:id="rId11"/>
    <p:sldId id="384" r:id="rId12"/>
    <p:sldId id="385" r:id="rId13"/>
    <p:sldId id="405" r:id="rId14"/>
    <p:sldId id="406" r:id="rId15"/>
    <p:sldId id="362" r:id="rId16"/>
    <p:sldId id="331" r:id="rId1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634E"/>
    <a:srgbClr val="1B00C0"/>
    <a:srgbClr val="99FF99"/>
    <a:srgbClr val="FF66CC"/>
    <a:srgbClr val="33CCFF"/>
    <a:srgbClr val="FFCCFF"/>
    <a:srgbClr val="FF33CC"/>
    <a:srgbClr val="CC3399"/>
    <a:srgbClr val="FF99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7284" autoAdjust="0"/>
  </p:normalViewPr>
  <p:slideViewPr>
    <p:cSldViewPr snapToGrid="0">
      <p:cViewPr>
        <p:scale>
          <a:sx n="103" d="100"/>
          <a:sy n="103" d="100"/>
        </p:scale>
        <p:origin x="-228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82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18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14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51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67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79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80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08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6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5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68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73028"/>
            <a:ext cx="1413303" cy="7641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4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хурамазда &gt; Урузмаг. Ахурамазда &gt; Атар &gt; Арт &gt; Цæхæр &gt; Цхинвал » Газета  «Республ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59" y="1352407"/>
            <a:ext cx="2090264" cy="33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еста - | Эзотерическая библиоте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9" b="9242"/>
          <a:stretch/>
        </p:blipFill>
        <p:spPr bwMode="auto">
          <a:xfrm>
            <a:off x="3801395" y="1369112"/>
            <a:ext cx="4291707" cy="261410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4760" y="1674747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34759" y="2932742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1" name="TextBox 10"/>
          <p:cNvSpPr txBox="1"/>
          <p:nvPr/>
        </p:nvSpPr>
        <p:spPr>
          <a:xfrm>
            <a:off x="3740727" y="4350327"/>
            <a:ext cx="445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O‘qituvchi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Bibisara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Xasanova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29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“AVESTO”NING MAZMUNI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07" y="1080655"/>
            <a:ext cx="8614161" cy="112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Avesto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ta’kidlanishicha dunyo ezgulik 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yovuzlik  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yomonlik</a:t>
            </a:r>
            <a:r>
              <a:rPr lang="uz-Cyrl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asosiga qurilgan. Barcha yomonliklarni yovuzlik homiysi Axriman yuboradi.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07" y="2586331"/>
            <a:ext cx="8614161" cy="8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Ezgulik va yovuzlik o‘rtasidagi kurashda ezgulik g‘alaba qozonishi uchun kishilar </a:t>
            </a:r>
            <a:r>
              <a:rPr lang="uz-Latn-U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yolg‘on gapirmasliklari, bergan va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dalarining ustidan chiqishlari va insonlarga faqat yaxshilik qilishlari lozim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arkness disguised as light? | evenifminis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129" y="3466543"/>
            <a:ext cx="2863475" cy="15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84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YOVUZ KUCHLAR ZIYON YETKAZMASLIK UCHUN ...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779" y="1265457"/>
            <a:ext cx="2752725" cy="166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138" y="3219448"/>
            <a:ext cx="3095625" cy="147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95" y="3266184"/>
            <a:ext cx="3476625" cy="1314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33" y="119878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“AVESTO”NING 2700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294" y="918273"/>
            <a:ext cx="726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UNESCO - Vikiped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UNESCO - Vikipedi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UNESCO - Vikipediy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Всемирная онлайн-конференция министров культуры: главные выводы | BelRad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1" t="14705" r="15219" b="15630"/>
          <a:stretch/>
        </p:blipFill>
        <p:spPr bwMode="auto">
          <a:xfrm>
            <a:off x="5826118" y="1007586"/>
            <a:ext cx="2966038" cy="20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918273"/>
            <a:ext cx="5330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uz-Latn-UZ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alqaro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YUNESKO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tashkiloti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hukumatining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tashabbusi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1999-yilda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Avesto”ning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355600"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2700-yilligini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nishonlash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to‘g‘risida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qaror</a:t>
            </a:r>
            <a:r>
              <a:rPr lang="uz-Latn-U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qabul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qildi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7498" y="3178360"/>
            <a:ext cx="6209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2001-yilda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qutlug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nishonlandi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3101259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9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09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2556" y="980485"/>
            <a:ext cx="7629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Zardushtiylik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nimalarni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bilasiz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310099"/>
              </p:ext>
            </p:extLst>
          </p:nvPr>
        </p:nvGraphicFramePr>
        <p:xfrm>
          <a:off x="247827" y="1572468"/>
          <a:ext cx="8682527" cy="311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886">
                  <a:extLst>
                    <a:ext uri="{9D8B030D-6E8A-4147-A177-3AD203B41FA5}">
                      <a16:colId xmlns:a16="http://schemas.microsoft.com/office/drawing/2014/main" xmlns="" val="1929650027"/>
                    </a:ext>
                  </a:extLst>
                </a:gridCol>
                <a:gridCol w="2144790">
                  <a:extLst>
                    <a:ext uri="{9D8B030D-6E8A-4147-A177-3AD203B41FA5}">
                      <a16:colId xmlns:a16="http://schemas.microsoft.com/office/drawing/2014/main" xmlns="" val="85402780"/>
                    </a:ext>
                  </a:extLst>
                </a:gridCol>
                <a:gridCol w="2291219">
                  <a:extLst>
                    <a:ext uri="{9D8B030D-6E8A-4147-A177-3AD203B41FA5}">
                      <a16:colId xmlns:a16="http://schemas.microsoft.com/office/drawing/2014/main" xmlns="" val="1870145090"/>
                    </a:ext>
                  </a:extLst>
                </a:gridCol>
                <a:gridCol w="2170632">
                  <a:extLst>
                    <a:ext uri="{9D8B030D-6E8A-4147-A177-3AD203B41FA5}">
                      <a16:colId xmlns:a16="http://schemas.microsoft.com/office/drawing/2014/main" xmlns="" val="492707390"/>
                    </a:ext>
                  </a:extLst>
                </a:gridCol>
              </a:tblGrid>
              <a:tr h="1510792">
                <a:tc>
                  <a:txBody>
                    <a:bodyPr/>
                    <a:lstStyle/>
                    <a:p>
                      <a:pPr algn="ctr"/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Zardushtiylik qachon va qayerda paydo</a:t>
                      </a:r>
                    </a:p>
                    <a:p>
                      <a:pPr algn="ctr"/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bo‘lgan?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Zardushtiylik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</a:t>
                      </a:r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 muqaddas kitobi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Zardushtiylik dinining asosini nima tashkil etadi?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Avesto</a:t>
                      </a:r>
                      <a:r>
                        <a:rPr lang="uz-Cyrl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  </a:t>
                      </a:r>
                    </a:p>
                    <a:p>
                      <a:pPr algn="ctr"/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yilligi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uz-Latn-UZ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nishonlan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di?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848551"/>
                  </a:ext>
                </a:extLst>
              </a:tr>
              <a:tr h="1608376">
                <a:tc>
                  <a:txBody>
                    <a:bodyPr/>
                    <a:lstStyle/>
                    <a:p>
                      <a:pPr algn="ctr"/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Mil.avv.</a:t>
                      </a:r>
                    </a:p>
                    <a:p>
                      <a:pPr algn="ctr"/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 – VIII asrlarda qadimgi Xorazmda vujudga kelgan.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Zardashtiylikning muqaddas kitobi  </a:t>
                      </a:r>
                      <a:r>
                        <a:rPr lang="uz-Cyrl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Avesto</a:t>
                      </a:r>
                      <a:r>
                        <a:rPr lang="uz-Cyrl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 ataladi.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dirty="0" smtClean="0"/>
                        <a:t>  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Olov, tuproq, suv va havo,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to‘rt unsur zardushtiylik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 asosini tashkil qilgan.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Avesto</a:t>
                      </a:r>
                      <a:r>
                        <a:rPr lang="uz-Cyrl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 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yilligi 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2001-yilda nishonlandi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54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52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HKAMLASH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048611"/>
              </p:ext>
            </p:extLst>
          </p:nvPr>
        </p:nvGraphicFramePr>
        <p:xfrm>
          <a:off x="67294" y="1080654"/>
          <a:ext cx="8984341" cy="406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1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7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9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T/R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Alifbolar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Qachon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yaratilgan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Harflar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soni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Yozilish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tartibi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6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Finikiya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Mil.avv. 2 -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ming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yillik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o‘rtalarida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O‘ngdan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chapga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9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Sug‘d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Oromiy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yozuv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asosida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mil.avv.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III-II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asrda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shakllangan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O‘ngdan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chapga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Lotin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Yunon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yozuvi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asosida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mil.avv.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IX-VIII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asrda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paydo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bo‘lib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faqat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mil.avv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IV-III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asrda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mustaqil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Lotin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alifbosi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vujudga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kelgan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Dastlab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ta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harfdan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iborat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bo‘lgan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Chapdan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o‘nga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0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Arab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Milodiy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IV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asrgacha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amalda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bo‘lgan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oromiy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yozuvi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asosida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paydo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bo‘lgan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ta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harf,12 ta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yordamchi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belgi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bor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ngdan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chapga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3" name="Прямоугольник 12"/>
          <p:cNvSpPr/>
          <p:nvPr/>
        </p:nvSpPr>
        <p:spPr>
          <a:xfrm>
            <a:off x="1575881" y="1965446"/>
            <a:ext cx="6922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>
              <a:spcBef>
                <a:spcPts val="154"/>
              </a:spcBef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MAVZU:</a:t>
            </a:r>
            <a:r>
              <a:rPr lang="uz-Latn-UZ" sz="3600" b="1" spc="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“AVESTO” – AJDODLARIMIZ YARATGAN ILK YOZMA TARIXIY MANBA</a:t>
            </a:r>
            <a:endParaRPr lang="uz-Latn-UZ" sz="3600" b="1" spc="7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474" y="1136494"/>
            <a:ext cx="1478423" cy="14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1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ZARDUSHTIYLIK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01" y="1364106"/>
            <a:ext cx="49394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Miloddan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avvalgi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indent="355600"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IX–VIII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asrlarda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Qadimgi</a:t>
            </a:r>
            <a:r>
              <a:rPr lang="uz-Latn-U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Xorazm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diyorida</a:t>
            </a:r>
            <a:r>
              <a:rPr lang="uz-Latn-U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insonlarni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ezgulikka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chorlovchi</a:t>
            </a:r>
            <a:r>
              <a:rPr lang="uz-Cyrl-U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din </a:t>
            </a:r>
            <a:r>
              <a:rPr lang="uz-Latn-UZ" sz="3200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zardushtiylik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vujudga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keldi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Заратуштра -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668" y="1191978"/>
            <a:ext cx="2243455" cy="35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98176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“AVESTO” KITOBI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896" y="1158280"/>
            <a:ext cx="5036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Zardushtiylik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dinining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kitobi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Avesto</a:t>
            </a:r>
            <a:r>
              <a:rPr lang="uz-Cyrl-UZ" sz="32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deb</a:t>
            </a:r>
            <a:r>
              <a:rPr lang="uz-Latn-U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Авеста - | Эзотерическая библиоте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9" b="9242"/>
          <a:stretch/>
        </p:blipFill>
        <p:spPr bwMode="auto">
          <a:xfrm>
            <a:off x="882121" y="2402132"/>
            <a:ext cx="3207160" cy="195350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ма: «Авеста» важный источник в изучении истории Узбекистана - PDF Скачать 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006" y="1500120"/>
            <a:ext cx="2066299" cy="28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873" y="2402133"/>
            <a:ext cx="1320800" cy="1477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Avesto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Xorde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Avesta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20"/>
            <a:ext cx="9143999" cy="94949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 III VA “AVESTO”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59" y="115971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ctr"/>
            <a:r>
              <a:rPr lang="it-IT" sz="3600" dirty="0" smtClean="0">
                <a:latin typeface="Arial" pitchFamily="34" charset="0"/>
                <a:cs typeface="Arial" pitchFamily="34" charset="0"/>
              </a:rPr>
              <a:t>Eron a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ha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moniylari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podshosi Doro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davrida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Avesto</a:t>
            </a:r>
            <a:r>
              <a:rPr lang="uz-Cyrl-UZ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452438"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qoramol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terisiga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tilla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bilan yozildi va xazinada saqlandi.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story of Behistun - Aria Dokht Tour &amp; Travel Operator C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345" y="1159711"/>
            <a:ext cx="3709105" cy="37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6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ALEKSANDRNING BOSQINCHILIK YURISHLARI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4" y="1179016"/>
            <a:ext cx="5597210" cy="31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skandar Buyuk (Makedoniyalik Iskandar) haqida qiziqarli ma'lumotlar: hayot  yo'li, harbiy yurishlari va sirli o'limi | Odam.uz - Odamlar uchun veb-say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0220" y="1273323"/>
            <a:ext cx="3255949" cy="26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0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“AVESTO”NING MAZMUNI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arkness disguised as light? | evenifminis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783" y="1134834"/>
            <a:ext cx="5051198" cy="3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roaster | Zoroastrian, Ahura mazda, Persian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91" y="1134834"/>
            <a:ext cx="2718391" cy="36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1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 VA YOVUZLIK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хурамазда &gt; Урузмаг. Ахурамазда &gt; Атар &gt; Арт &gt; Цæхæр &gt; Цхинвал » Газета  «Республ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93" y="796701"/>
            <a:ext cx="2082016" cy="33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965" y="424836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Axuramazda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Angels: Ahri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4360" y="904114"/>
            <a:ext cx="2190278" cy="32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28812" y="419143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Axriman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</TotalTime>
  <Words>384</Words>
  <Application>Microsoft Office PowerPoint</Application>
  <PresentationFormat>Экран (16:9)</PresentationFormat>
  <Paragraphs>84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1_Office Theme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ZARDUSHTIYLIK</vt:lpstr>
      <vt:lpstr>“AVESTO” KITOBI</vt:lpstr>
      <vt:lpstr>DORO III VA “AVESTO”</vt:lpstr>
      <vt:lpstr>ALEKSANDRNING BOSQINCHILIK YURISHLARI</vt:lpstr>
      <vt:lpstr>“AVESTO”NING MAZMUNI</vt:lpstr>
      <vt:lpstr>EZGULIK VA YOVUZLIK</vt:lpstr>
      <vt:lpstr>“AVESTO”NING MAZMUNI</vt:lpstr>
      <vt:lpstr>YOVUZ KUCHLAR ZIYON YETKAZMASLIK UCHUN ... </vt:lpstr>
      <vt:lpstr>“AVESTO”NING 2700-YILLIGI</vt:lpstr>
      <vt:lpstr>MUSTAQIL BAJARISH UCHUN TOPSHIRIQ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516</cp:revision>
  <dcterms:created xsi:type="dcterms:W3CDTF">2020-04-11T16:25:36Z</dcterms:created>
  <dcterms:modified xsi:type="dcterms:W3CDTF">2021-03-29T12:33:11Z</dcterms:modified>
</cp:coreProperties>
</file>