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87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0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8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63" r:id="rId3"/>
    <p:sldMasterId id="2147483775" r:id="rId4"/>
  </p:sldMasterIdLst>
  <p:notesMasterIdLst>
    <p:notesMasterId r:id="rId18"/>
  </p:notesMasterIdLst>
  <p:sldIdLst>
    <p:sldId id="400" r:id="rId5"/>
    <p:sldId id="390" r:id="rId6"/>
    <p:sldId id="404" r:id="rId7"/>
    <p:sldId id="359" r:id="rId8"/>
    <p:sldId id="386" r:id="rId9"/>
    <p:sldId id="402" r:id="rId10"/>
    <p:sldId id="381" r:id="rId11"/>
    <p:sldId id="384" r:id="rId12"/>
    <p:sldId id="385" r:id="rId13"/>
    <p:sldId id="405" r:id="rId14"/>
    <p:sldId id="406" r:id="rId15"/>
    <p:sldId id="362" r:id="rId16"/>
    <p:sldId id="331" r:id="rId17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2634E"/>
    <a:srgbClr val="1B00C0"/>
    <a:srgbClr val="99FF99"/>
    <a:srgbClr val="FF66CC"/>
    <a:srgbClr val="33CCFF"/>
    <a:srgbClr val="FFCCFF"/>
    <a:srgbClr val="FF33CC"/>
    <a:srgbClr val="CC3399"/>
    <a:srgbClr val="FF9900"/>
    <a:srgbClr val="66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87284" autoAdjust="0"/>
  </p:normalViewPr>
  <p:slideViewPr>
    <p:cSldViewPr snapToGrid="0">
      <p:cViewPr>
        <p:scale>
          <a:sx n="103" d="100"/>
          <a:sy n="103" d="100"/>
        </p:scale>
        <p:origin x="-228" y="-77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pPr/>
              <a:t>29.03.2021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1708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9553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2346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8608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4930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8673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3824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2189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7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75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894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11786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42903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7860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17573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10738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8847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99132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58209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4424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451403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965181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9670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977976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438020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97089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84624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15553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156833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5523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0618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3/29/2021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4462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797669" y="194544"/>
            <a:ext cx="778212" cy="76413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285236"/>
            <a:endParaRPr sz="25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6451" y="173028"/>
            <a:ext cx="1413303" cy="76413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86452" y="313915"/>
            <a:ext cx="1413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Cyrl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Ахурамазда &gt; Урузмаг. Ахурамазда &gt; Атар &gt; Арт &gt; Цæхæр &gt; Цхинвал » Газета  «Республика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1859" y="1352407"/>
            <a:ext cx="2090264" cy="334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веста - | Эзотерическая библиотек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79" b="9242"/>
          <a:stretch/>
        </p:blipFill>
        <p:spPr bwMode="auto">
          <a:xfrm>
            <a:off x="3801395" y="1369112"/>
            <a:ext cx="4291707" cy="2614108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34760" y="1674747"/>
            <a:ext cx="462909" cy="10014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34759" y="2932742"/>
            <a:ext cx="462909" cy="9876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1" name="TextBox 10"/>
          <p:cNvSpPr txBox="1"/>
          <p:nvPr/>
        </p:nvSpPr>
        <p:spPr>
          <a:xfrm>
            <a:off x="3740727" y="4350327"/>
            <a:ext cx="4451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O‘qituvchi</a:t>
            </a:r>
            <a:r>
              <a:rPr lang="en-US" sz="2000" b="1" dirty="0" smtClean="0"/>
              <a:t>: </a:t>
            </a:r>
            <a:r>
              <a:rPr lang="en-US" sz="2000" b="1" dirty="0" err="1" smtClean="0"/>
              <a:t>Bibisara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Xasanova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522992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01167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“AVESTO”NING MAZMUNI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8007" y="1080655"/>
            <a:ext cx="8614161" cy="11268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Cyrl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Avesto</a:t>
            </a:r>
            <a:r>
              <a:rPr lang="uz-Cyrl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ta’kidlanishicha dunyo ezgulik </a:t>
            </a:r>
            <a:r>
              <a:rPr lang="uz-Cyrl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uz-Cyrl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 yovuzlik  </a:t>
            </a:r>
            <a:r>
              <a:rPr lang="uz-Cyrl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yomonlik</a:t>
            </a:r>
            <a:r>
              <a:rPr lang="uz-Cyrl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asosiga qurilgan. Barcha yomonliklarni yovuzlik homiysi Axriman yuboradi.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007" y="2586331"/>
            <a:ext cx="8614161" cy="8802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Ezgulik va yovuzlik o‘rtasidagi kurashda ezgulik g‘alaba qozonishi uchun kishilar </a:t>
            </a:r>
            <a:r>
              <a:rPr lang="uz-Latn-UZ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yolg‘on gapirmasliklari, bergan va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z-Latn-U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dalarining ustidan chiqishlari va insonlarga faqat yaxshilik qilishlari lozim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Darkness disguised as light? | evenifministr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1129" y="3466543"/>
            <a:ext cx="2863475" cy="152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49843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01167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YOVUZ KUCHLAR ZIYON YETKAZMASLIK UCHUN ... 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7779" y="1265457"/>
            <a:ext cx="2752725" cy="16668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2138" y="3219448"/>
            <a:ext cx="3095625" cy="14763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2795" y="3266184"/>
            <a:ext cx="3476625" cy="13144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2733" y="1198782"/>
            <a:ext cx="2638425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418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848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“AVESTO”NING 2700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YILLIGI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5294" y="918273"/>
            <a:ext cx="72640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UNESCO - Vikipediy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UNESCO - Vikipediy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UNESCO - Vikipediy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8" name="Picture 8" descr="Всемирная онлайн-конференция министров культуры: главные выводы | BelRadi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51" t="14705" r="15219" b="15630"/>
          <a:stretch/>
        </p:blipFill>
        <p:spPr bwMode="auto">
          <a:xfrm>
            <a:off x="5826118" y="1007586"/>
            <a:ext cx="2966038" cy="2093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55575" y="918273"/>
            <a:ext cx="5330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ctr"/>
            <a:r>
              <a:rPr lang="uz-Latn-UZ" sz="2400" dirty="0" err="1">
                <a:latin typeface="Arial" pitchFamily="34" charset="0"/>
                <a:cs typeface="Arial" pitchFamily="34" charset="0"/>
              </a:rPr>
              <a:t>X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alqaro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YUNESKO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tashkiloti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hukumatining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tashabbusi</a:t>
            </a:r>
            <a:r>
              <a:rPr lang="uz-Latn-UZ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1999-yilda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Avesto”ning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indent="355600"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2700-yilligini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nishonlash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to‘g‘risida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qaror</a:t>
            </a:r>
            <a:r>
              <a:rPr lang="uz-Latn-UZ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qabul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qildi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47498" y="3178360"/>
            <a:ext cx="62098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itchFamily="34" charset="0"/>
                <a:cs typeface="Arial" pitchFamily="34" charset="0"/>
              </a:rPr>
              <a:t>2001-yilda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esa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qutlug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‘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sana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nishonlandi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575" y="3101259"/>
            <a:ext cx="272415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5920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091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2556" y="980485"/>
            <a:ext cx="76298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itchFamily="34" charset="0"/>
                <a:cs typeface="Arial" pitchFamily="34" charset="0"/>
              </a:rPr>
              <a:t>Zardushtiylik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dini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haqida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nimalarni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bilasiz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0310099"/>
              </p:ext>
            </p:extLst>
          </p:nvPr>
        </p:nvGraphicFramePr>
        <p:xfrm>
          <a:off x="247827" y="1572468"/>
          <a:ext cx="8682527" cy="3119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5886">
                  <a:extLst>
                    <a:ext uri="{9D8B030D-6E8A-4147-A177-3AD203B41FA5}">
                      <a16:colId xmlns:a16="http://schemas.microsoft.com/office/drawing/2014/main" xmlns="" val="1929650027"/>
                    </a:ext>
                  </a:extLst>
                </a:gridCol>
                <a:gridCol w="2144790">
                  <a:extLst>
                    <a:ext uri="{9D8B030D-6E8A-4147-A177-3AD203B41FA5}">
                      <a16:colId xmlns:a16="http://schemas.microsoft.com/office/drawing/2014/main" xmlns="" val="85402780"/>
                    </a:ext>
                  </a:extLst>
                </a:gridCol>
                <a:gridCol w="2291219">
                  <a:extLst>
                    <a:ext uri="{9D8B030D-6E8A-4147-A177-3AD203B41FA5}">
                      <a16:colId xmlns:a16="http://schemas.microsoft.com/office/drawing/2014/main" xmlns="" val="1870145090"/>
                    </a:ext>
                  </a:extLst>
                </a:gridCol>
                <a:gridCol w="2170632">
                  <a:extLst>
                    <a:ext uri="{9D8B030D-6E8A-4147-A177-3AD203B41FA5}">
                      <a16:colId xmlns:a16="http://schemas.microsoft.com/office/drawing/2014/main" xmlns="" val="492707390"/>
                    </a:ext>
                  </a:extLst>
                </a:gridCol>
              </a:tblGrid>
              <a:tr h="1510792">
                <a:tc>
                  <a:txBody>
                    <a:bodyPr/>
                    <a:lstStyle/>
                    <a:p>
                      <a:pPr algn="ctr"/>
                      <a:r>
                        <a:rPr lang="uz-Latn-UZ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Zardushtiylik qachon va qayerda paydo</a:t>
                      </a:r>
                    </a:p>
                    <a:p>
                      <a:pPr algn="ctr"/>
                      <a:r>
                        <a:rPr lang="uz-Latn-UZ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bo‘lgan?</a:t>
                      </a:r>
                      <a:endParaRPr lang="ru-RU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Zardushtiylik</a:t>
                      </a:r>
                      <a:r>
                        <a:rPr lang="en-US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dini</a:t>
                      </a:r>
                      <a:r>
                        <a:rPr lang="uz-Latn-UZ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ning muqaddas kitobi</a:t>
                      </a:r>
                      <a:r>
                        <a:rPr lang="en-US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ru-RU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Zardushtiylik dinining asosini nima tashkil etadi?</a:t>
                      </a:r>
                      <a:endParaRPr lang="ru-RU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uz-Latn-UZ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Avesto</a:t>
                      </a:r>
                      <a:r>
                        <a:rPr lang="uz-Cyrl-UZ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r>
                        <a:rPr lang="uz-Latn-UZ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ning  </a:t>
                      </a:r>
                    </a:p>
                    <a:p>
                      <a:pPr algn="ctr"/>
                      <a:r>
                        <a:rPr lang="uz-Latn-UZ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2700</a:t>
                      </a:r>
                      <a:r>
                        <a:rPr lang="en-US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uz-Latn-UZ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yilligi</a:t>
                      </a:r>
                      <a:r>
                        <a:rPr lang="en-US" sz="18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qachon</a:t>
                      </a:r>
                      <a:r>
                        <a:rPr lang="uz-Latn-UZ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nishonlan</a:t>
                      </a:r>
                      <a:r>
                        <a:rPr lang="en-US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di?</a:t>
                      </a:r>
                      <a:endParaRPr lang="ru-RU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69848551"/>
                  </a:ext>
                </a:extLst>
              </a:tr>
              <a:tr h="1608376">
                <a:tc>
                  <a:txBody>
                    <a:bodyPr/>
                    <a:lstStyle/>
                    <a:p>
                      <a:pPr algn="ctr"/>
                      <a:r>
                        <a:rPr lang="uz-Latn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Mil.avv.</a:t>
                      </a:r>
                    </a:p>
                    <a:p>
                      <a:pPr algn="ctr"/>
                      <a:r>
                        <a:rPr lang="uz-Latn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IX – VIII asrlarda qadimgi Xorazmda vujudga kelgan.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Zardashtiylikning muqaddas kitobi  </a:t>
                      </a:r>
                      <a:r>
                        <a:rPr lang="uz-Cyrl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uz-Latn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Avesto</a:t>
                      </a:r>
                      <a:r>
                        <a:rPr lang="uz-Cyrl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r>
                        <a:rPr lang="uz-Latn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deb ataladi.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dirty="0" smtClean="0"/>
                        <a:t>  </a:t>
                      </a:r>
                      <a:r>
                        <a:rPr lang="uz-Latn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Olov, tuproq, suv va havo, </a:t>
                      </a:r>
                      <a:r>
                        <a:rPr lang="en-US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</a:t>
                      </a:r>
                      <a:r>
                        <a:rPr lang="uz-Latn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 to‘rt unsur zardushtiylik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dini</a:t>
                      </a:r>
                      <a:r>
                        <a:rPr lang="uz-Latn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ning asosini tashkil qilgan. 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uz-Latn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Avesto</a:t>
                      </a:r>
                      <a:r>
                        <a:rPr lang="uz-Cyrl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r>
                        <a:rPr lang="uz-Latn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ning </a:t>
                      </a:r>
                      <a:endParaRPr lang="en-US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uz-Latn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2700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uz-Latn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yilligi </a:t>
                      </a:r>
                      <a:endParaRPr lang="en-US" sz="18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uz-Latn-UZ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2001-yilda nishonlandi</a:t>
                      </a:r>
                      <a:r>
                        <a:rPr lang="en-US" sz="18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454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65268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9727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HKAMLASH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97048611"/>
              </p:ext>
            </p:extLst>
          </p:nvPr>
        </p:nvGraphicFramePr>
        <p:xfrm>
          <a:off x="67294" y="1080654"/>
          <a:ext cx="8984341" cy="4062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3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93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012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0652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05786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8598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T/R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Alifbolar</a:t>
                      </a:r>
                      <a:endParaRPr lang="ru-RU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Qachon</a:t>
                      </a:r>
                      <a:r>
                        <a:rPr lang="en-US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en-US" sz="1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yaratilgan</a:t>
                      </a:r>
                      <a:r>
                        <a:rPr lang="en-US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ru-RU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Harflar</a:t>
                      </a:r>
                      <a:r>
                        <a:rPr lang="en-US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soni</a:t>
                      </a:r>
                      <a:endParaRPr lang="ru-RU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Yozilish</a:t>
                      </a:r>
                      <a:r>
                        <a:rPr lang="en-US" sz="18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8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tartibi</a:t>
                      </a:r>
                      <a:endParaRPr lang="ru-RU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762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Finikiya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Mil.avv. 2 -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ming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yillik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o‘rtalarida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22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ta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O‘ngdan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chapga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598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Sug‘d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Oromiy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yozuv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asosida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mil.avv.</a:t>
                      </a:r>
                    </a:p>
                    <a:p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III-II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asrda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shakllangan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23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ta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O‘ngdan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chapga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32481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Lotin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Yunon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yozuvi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asosida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mil.avv.</a:t>
                      </a:r>
                    </a:p>
                    <a:p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IX-VIII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asrda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paydo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bo‘lib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faqat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mil.avv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 IV-III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asrda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mustaqil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Lotin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alifbosi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vujudga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kelgan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Dastlab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20 ta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harfdan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iborat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bo‘lgan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Chapdan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o‘nga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5077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Arab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Milodiy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IV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asrgacha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amalda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bo‘lgan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oromiy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yozuvi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asosida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paydo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bo‘lgan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28 ta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harf,12 ta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yordamchi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belgi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bor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lang="en-US" sz="1600" baseline="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‘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ngdan</a:t>
                      </a:r>
                      <a:r>
                        <a:rPr lang="en-US" sz="16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chapga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35490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xmlns="" id="{5B75B315-3F99-4F20-AE24-482E239D9233}"/>
              </a:ext>
            </a:extLst>
          </p:cNvPr>
          <p:cNvSpPr/>
          <p:nvPr/>
        </p:nvSpPr>
        <p:spPr>
          <a:xfrm>
            <a:off x="797669" y="194544"/>
            <a:ext cx="778212" cy="76413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285236"/>
            <a:endParaRPr sz="25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65141" y="1760205"/>
            <a:ext cx="462909" cy="10014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2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71601" y="2966925"/>
            <a:ext cx="462909" cy="9876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3" name="Прямоугольник 12"/>
          <p:cNvSpPr/>
          <p:nvPr/>
        </p:nvSpPr>
        <p:spPr>
          <a:xfrm>
            <a:off x="1575881" y="1965446"/>
            <a:ext cx="69226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845">
              <a:spcBef>
                <a:spcPts val="154"/>
              </a:spcBef>
            </a:pP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MAVZU:</a:t>
            </a:r>
            <a:r>
              <a:rPr lang="uz-Latn-UZ" sz="3600" b="1" spc="7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“AVESTO” – AJDODLARIMIZ YARATGAN ILK YOZMA TARIXIY MANBA</a:t>
            </a:r>
            <a:endParaRPr lang="uz-Latn-UZ" sz="3600" b="1" spc="7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66474" y="1136494"/>
            <a:ext cx="1478423" cy="147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5100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1890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ZARDUSHTIYLIK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501" y="1364106"/>
            <a:ext cx="49394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ctr"/>
            <a:r>
              <a:rPr lang="en-US" sz="3200" dirty="0" err="1">
                <a:latin typeface="Arial" pitchFamily="34" charset="0"/>
                <a:cs typeface="Arial" pitchFamily="34" charset="0"/>
              </a:rPr>
              <a:t>Miloddan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avvalgi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indent="355600"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IX–VIII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asrlarda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Qadimgi</a:t>
            </a:r>
            <a:r>
              <a:rPr lang="uz-Latn-UZ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Xorazm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diyorida</a:t>
            </a:r>
            <a:r>
              <a:rPr lang="uz-Latn-UZ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insonlarni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ezgulikka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chorlovchi</a:t>
            </a:r>
            <a:r>
              <a:rPr lang="uz-Cyrl-UZ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din </a:t>
            </a:r>
            <a:r>
              <a:rPr lang="uz-Latn-UZ" sz="3200" dirty="0">
                <a:latin typeface="Arial" pitchFamily="34" charset="0"/>
                <a:cs typeface="Arial" pitchFamily="34" charset="0"/>
              </a:rPr>
              <a:t>-</a:t>
            </a:r>
            <a:r>
              <a:rPr lang="uz-Latn-UZ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zardushtiylik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vujudga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keldi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Заратуштра - БИБЛИОТЕ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4668" y="1191978"/>
            <a:ext cx="2243455" cy="352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601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98176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“AVESTO” KITOBI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1896" y="1158280"/>
            <a:ext cx="50361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itchFamily="34" charset="0"/>
                <a:cs typeface="Arial" pitchFamily="34" charset="0"/>
              </a:rPr>
              <a:t>Zardushtiylik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dinining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>
                <a:latin typeface="Arial" pitchFamily="34" charset="0"/>
                <a:cs typeface="Arial" pitchFamily="34" charset="0"/>
              </a:rPr>
              <a:t>kitobi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uz-Cyrl-UZ" sz="32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Avesto</a:t>
            </a:r>
            <a:r>
              <a:rPr lang="uz-Cyrl-UZ" sz="3200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deb</a:t>
            </a:r>
            <a:r>
              <a:rPr lang="uz-Latn-UZ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Авеста - | Эзотерическая библиоте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379" b="9242"/>
          <a:stretch/>
        </p:blipFill>
        <p:spPr bwMode="auto">
          <a:xfrm>
            <a:off x="882121" y="2402132"/>
            <a:ext cx="3207160" cy="1953503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Тема: «Авеста» важный источник в изучении истории Узбекистана - PDF Скачать  Бесплатн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7006" y="1500120"/>
            <a:ext cx="2066299" cy="281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12873" y="2402133"/>
            <a:ext cx="1320800" cy="147714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Avesto</a:t>
            </a:r>
            <a:endParaRPr lang="en-US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1400" dirty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Xorde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Avesta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4826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20"/>
            <a:ext cx="9143999" cy="94949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DORO III VA “AVESTO”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259" y="1159711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2438" algn="ctr"/>
            <a:r>
              <a:rPr lang="it-IT" sz="3600" dirty="0" smtClean="0">
                <a:latin typeface="Arial" pitchFamily="34" charset="0"/>
                <a:cs typeface="Arial" pitchFamily="34" charset="0"/>
              </a:rPr>
              <a:t>Eron a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ha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moniylari </a:t>
            </a:r>
            <a:r>
              <a:rPr lang="it-IT" sz="3600" dirty="0">
                <a:latin typeface="Arial" pitchFamily="34" charset="0"/>
                <a:cs typeface="Arial" pitchFamily="34" charset="0"/>
              </a:rPr>
              <a:t>podshosi Doro 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III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davrida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36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Avesto</a:t>
            </a:r>
            <a:r>
              <a:rPr lang="uz-Cyrl-UZ" sz="3600" dirty="0" smtClean="0">
                <a:latin typeface="Arial" pitchFamily="34" charset="0"/>
                <a:cs typeface="Arial" pitchFamily="34" charset="0"/>
              </a:rPr>
              <a:t>”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452438"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12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ming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qoramol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terisiga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3600" dirty="0" smtClean="0">
                <a:latin typeface="Arial" pitchFamily="34" charset="0"/>
                <a:cs typeface="Arial" pitchFamily="34" charset="0"/>
              </a:rPr>
              <a:t>tilla </a:t>
            </a:r>
            <a:r>
              <a:rPr lang="it-IT" sz="3600" dirty="0">
                <a:latin typeface="Arial" pitchFamily="34" charset="0"/>
                <a:cs typeface="Arial" pitchFamily="34" charset="0"/>
              </a:rPr>
              <a:t>bilan yozildi va xazinada saqlandi.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The story of Behistun - Aria Dokht Tour &amp; Travel Operator Co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15345" y="1159711"/>
            <a:ext cx="3709105" cy="3754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0677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685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ALEKSANDRNING BOSQINCHILIK YURISHLARI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14" y="1179016"/>
            <a:ext cx="5597210" cy="3145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Iskandar Buyuk (Makedoniyalik Iskandar) haqida qiziqarli ma'lumotlar: hayot  yo'li, harbiy yurishlari va sirli o'limi | Odam.uz - Odamlar uchun veb-sayt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640220" y="1273323"/>
            <a:ext cx="3255949" cy="265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55015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01167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“AVESTO”NING MAZMUNI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Darkness disguised as light? | evenifministr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2783" y="1134834"/>
            <a:ext cx="5051198" cy="3594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Zoroaster | Zoroastrian, Ahura mazda, Persian cultu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691" y="1134834"/>
            <a:ext cx="2718391" cy="369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88191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72957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EZGULIK VA YOVUZLIK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Ахурамазда &gt; Урузмаг. Ахурамазда &gt; Атар &gt; Арт &gt; Цæхæр &gt; Цхинвал » Газета  «Республика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0393" y="796701"/>
            <a:ext cx="2082016" cy="333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6965" y="4248362"/>
            <a:ext cx="2016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b="1" dirty="0" smtClean="0">
                <a:latin typeface="Arial" pitchFamily="34" charset="0"/>
                <a:cs typeface="Arial" pitchFamily="34" charset="0"/>
              </a:rPr>
              <a:t>Axuramazda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2" name="Picture 6" descr="Angels: Ahrim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5304360" y="904114"/>
            <a:ext cx="2190278" cy="3223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828812" y="4191433"/>
            <a:ext cx="141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400" b="1" dirty="0" smtClean="0">
                <a:latin typeface="Arial" pitchFamily="34" charset="0"/>
                <a:cs typeface="Arial" pitchFamily="34" charset="0"/>
              </a:rPr>
              <a:t>Axriman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0071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>
        <p14:prism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5839</TotalTime>
  <Words>384</Words>
  <Application>Microsoft Office PowerPoint</Application>
  <PresentationFormat>Экран (16:9)</PresentationFormat>
  <Paragraphs>84</Paragraphs>
  <Slides>13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1_Office Theme</vt:lpstr>
      <vt:lpstr>Тема Office</vt:lpstr>
      <vt:lpstr>1_Тема Office</vt:lpstr>
      <vt:lpstr>2_Тема Office</vt:lpstr>
      <vt:lpstr>Слайд 1</vt:lpstr>
      <vt:lpstr>Слайд 2</vt:lpstr>
      <vt:lpstr>Слайд 3</vt:lpstr>
      <vt:lpstr>ZARDUSHTIYLIK</vt:lpstr>
      <vt:lpstr>“AVESTO” KITOBI</vt:lpstr>
      <vt:lpstr>DORO III VA “AVESTO”</vt:lpstr>
      <vt:lpstr>ALEKSANDRNING BOSQINCHILIK YURISHLARI</vt:lpstr>
      <vt:lpstr>“AVESTO”NING MAZMUNI</vt:lpstr>
      <vt:lpstr>EZGULIK VA YOVUZLIK</vt:lpstr>
      <vt:lpstr>“AVESTO”NING MAZMUNI</vt:lpstr>
      <vt:lpstr>YOVUZ KUCHLAR ZIYON YETKAZMASLIK UCHUN ... </vt:lpstr>
      <vt:lpstr>“AVESTO”NING 2700-YILLIGI</vt:lpstr>
      <vt:lpstr>MUSTAQIL BAJARISH UCHUN TOPSHIRIQ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user</cp:lastModifiedBy>
  <cp:revision>516</cp:revision>
  <dcterms:created xsi:type="dcterms:W3CDTF">2020-04-11T16:25:36Z</dcterms:created>
  <dcterms:modified xsi:type="dcterms:W3CDTF">2021-03-29T12:33:11Z</dcterms:modified>
</cp:coreProperties>
</file>