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0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9.xml" ContentType="application/vnd.openxmlformats-officedocument.presentationml.notesSlide+xml"/>
  <Override PartName="/ppt/slideLayouts/slideLayout89.xml" ContentType="application/vnd.openxmlformats-officedocument.presentationml.slideLayou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notesSlides/notesSlide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51" r:id="rId2"/>
    <p:sldMasterId id="2147483763" r:id="rId3"/>
    <p:sldMasterId id="2147483775" r:id="rId4"/>
  </p:sldMasterIdLst>
  <p:notesMasterIdLst>
    <p:notesMasterId r:id="rId23"/>
  </p:notesMasterIdLst>
  <p:sldIdLst>
    <p:sldId id="400" r:id="rId5"/>
    <p:sldId id="390" r:id="rId6"/>
    <p:sldId id="404" r:id="rId7"/>
    <p:sldId id="359" r:id="rId8"/>
    <p:sldId id="386" r:id="rId9"/>
    <p:sldId id="402" r:id="rId10"/>
    <p:sldId id="381" r:id="rId11"/>
    <p:sldId id="384" r:id="rId12"/>
    <p:sldId id="385" r:id="rId13"/>
    <p:sldId id="362" r:id="rId14"/>
    <p:sldId id="392" r:id="rId15"/>
    <p:sldId id="391" r:id="rId16"/>
    <p:sldId id="393" r:id="rId17"/>
    <p:sldId id="387" r:id="rId18"/>
    <p:sldId id="403" r:id="rId19"/>
    <p:sldId id="380" r:id="rId20"/>
    <p:sldId id="394" r:id="rId21"/>
    <p:sldId id="331" r:id="rId22"/>
  </p:sldIdLst>
  <p:sldSz cx="9144000" cy="5143500" type="screen16x9"/>
  <p:notesSz cx="6858000" cy="9144000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9FF99"/>
    <a:srgbClr val="FF66CC"/>
    <a:srgbClr val="33CCFF"/>
    <a:srgbClr val="FFCCFF"/>
    <a:srgbClr val="FF33CC"/>
    <a:srgbClr val="CC3399"/>
    <a:srgbClr val="FF9900"/>
    <a:srgbClr val="66FFFF"/>
    <a:srgbClr val="FFCCCC"/>
    <a:srgbClr val="FFFF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00" autoAdjust="0"/>
    <p:restoredTop sz="87284" autoAdjust="0"/>
  </p:normalViewPr>
  <p:slideViewPr>
    <p:cSldViewPr snapToGrid="0">
      <p:cViewPr varScale="1">
        <p:scale>
          <a:sx n="108" d="100"/>
          <a:sy n="108" d="100"/>
        </p:scale>
        <p:origin x="-78" y="-3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17082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92354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482317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95533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23463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86089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49308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86736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7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6092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76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8608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437540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158531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6929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3921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32374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48260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744583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923857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4577121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081336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230360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924019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4583715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9447239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58940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5751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8947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117862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429038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878600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175738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10738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488476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991320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582099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4424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451403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965181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096705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977976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438020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970898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84624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15553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156833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5523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061801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6601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91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6068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152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4462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1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0"/>
            <a:ext cx="9144000" cy="108949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TARIXDAN</a:t>
            </a:r>
            <a:r>
              <a:rPr lang="uz-Latn-UZ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HIKOYALAR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xmlns="" id="{5B75B315-3F99-4F20-AE24-482E239D9233}"/>
              </a:ext>
            </a:extLst>
          </p:cNvPr>
          <p:cNvSpPr/>
          <p:nvPr/>
        </p:nvSpPr>
        <p:spPr>
          <a:xfrm>
            <a:off x="797669" y="194544"/>
            <a:ext cx="778212" cy="764131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285236"/>
            <a:endParaRPr sz="252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6452" y="94888"/>
            <a:ext cx="1286194" cy="863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386452" y="313915"/>
            <a:ext cx="1286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</a:t>
            </a:r>
            <a:r>
              <a:rPr lang="uz-Cyrl-UZ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65141" y="1760205"/>
            <a:ext cx="462909" cy="100141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591"/>
          </a:p>
        </p:txBody>
      </p:sp>
      <p:sp>
        <p:nvSpPr>
          <p:cNvPr id="12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971601" y="2966925"/>
            <a:ext cx="462909" cy="9876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591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077" y="1753265"/>
            <a:ext cx="2418484" cy="21755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42904" y="1760205"/>
            <a:ext cx="2462306" cy="216863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101362" y="4308231"/>
            <a:ext cx="47303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O‘qituvchi</a:t>
            </a:r>
            <a:r>
              <a:rPr lang="en-US" sz="2000" b="1" dirty="0" smtClean="0"/>
              <a:t>: </a:t>
            </a:r>
            <a:r>
              <a:rPr lang="en-US" sz="2000" b="1" dirty="0" err="1" smtClean="0"/>
              <a:t>Bibisara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Xasanova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522992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8485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 YOZUVLAR VA ULARNING TARIXI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5294" y="918273"/>
            <a:ext cx="72640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3736" y="2324916"/>
            <a:ext cx="8706255" cy="265564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Hayot rivojlanib borgani sari rasmli yozuvlar kishilar ehtiyojini qondira olmay qoldi. Ular mukammalroq yozuvga ehtiyoj seza boshlashdi. Misr hamda Xitoy iyerogliflari, Shumer mixxati  dastlabki namunalardir. Iyerogliflar bilan yozish oson emas,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 ko‘p miqdordagi iyerogliflarni yodda saqlab qolish qiyin edi.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Волна 7"/>
          <p:cNvSpPr/>
          <p:nvPr/>
        </p:nvSpPr>
        <p:spPr>
          <a:xfrm>
            <a:off x="2665380" y="918273"/>
            <a:ext cx="2937752" cy="1173174"/>
          </a:xfrm>
          <a:prstGeom prst="wav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 yozuvi</a:t>
            </a:r>
            <a:endParaRPr lang="ru-RU" sz="4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5920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 YOZUVLAR VA ULARNING TARIXI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18452" y="2417862"/>
            <a:ext cx="39070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 YOZUVLAR VA ULARNING TARIXI</a:t>
            </a:r>
            <a:endParaRPr lang="ru-RU" dirty="0"/>
          </a:p>
        </p:txBody>
      </p:sp>
      <p:sp>
        <p:nvSpPr>
          <p:cNvPr id="5" name="Волна 4"/>
          <p:cNvSpPr/>
          <p:nvPr/>
        </p:nvSpPr>
        <p:spPr>
          <a:xfrm>
            <a:off x="2618452" y="1167320"/>
            <a:ext cx="3013863" cy="1250542"/>
          </a:xfrm>
          <a:prstGeom prst="wav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Alifboli yozuv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1286" y="2725639"/>
            <a:ext cx="8521430" cy="214791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Alifbo - biror tilning yozuvi uchun qabul qilingan va qat’iy ketma - ketlikda joylashtirilgan yozma belgilardir. Bu belgilar harf deyiladi. Alifbo so‘zi esa arab alifbosining birinchi harfi va ikkinchi harfining </a:t>
            </a:r>
          </a:p>
          <a:p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 aytilishidan hosil bo‘lgan so‘zdir.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2913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24262" y="1796256"/>
            <a:ext cx="1895475" cy="2409825"/>
          </a:xfrm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91047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MISR IYEROGLIFLARI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685" y="992209"/>
            <a:ext cx="8978629" cy="401752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uz-Latn-UZ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25200" y="1386482"/>
            <a:ext cx="1895475" cy="24098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1649" y="2205632"/>
            <a:ext cx="2867025" cy="15906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62244" y="1281460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1264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1"/>
            <a:ext cx="9144000" cy="98249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XITOY IYEROGLIFLARI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0735" y="2375068"/>
            <a:ext cx="2623984" cy="24984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1440" y="1332080"/>
            <a:ext cx="2784884" cy="208597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054485" y="1420238"/>
            <a:ext cx="2869660" cy="345331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 iyerogliflari chapdan o‘nga,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yuqoridan pastga ustunsimon usulda yozilgan.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2890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9494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FINIKIY ALIFBOSI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Волна 3"/>
          <p:cNvSpPr/>
          <p:nvPr/>
        </p:nvSpPr>
        <p:spPr>
          <a:xfrm>
            <a:off x="175097" y="1138137"/>
            <a:ext cx="5807414" cy="3881336"/>
          </a:xfrm>
          <a:prstGeom prst="wave">
            <a:avLst>
              <a:gd name="adj1" fmla="val 0"/>
              <a:gd name="adj2" fmla="val -9434"/>
            </a:avLst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 birinchi alifboni mil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oddan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algi</a:t>
            </a:r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</a:t>
            </a:r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yillik o‘rtalarida finikiyaliklar yaratgan. Alifbo 22 harfdan iborat bo‘lib o‘ngdan chapga qarab yozilgan.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82511" y="1138137"/>
            <a:ext cx="2959608" cy="3881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71612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9494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KIRILL ALIFBOSI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9547" y="1249802"/>
            <a:ext cx="2612027" cy="16976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78669" y="2500065"/>
            <a:ext cx="2126810" cy="243064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30628" y="997528"/>
            <a:ext cx="3669475" cy="393317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Vizantiyalik </a:t>
            </a:r>
          </a:p>
          <a:p>
            <a:pPr algn="ctr"/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 - uka Kirill va Mefodiylar </a:t>
            </a:r>
          </a:p>
          <a:p>
            <a:pPr algn="ctr"/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 asrda eski slavyan alifbosini yaratishdi. Kirilning sharafiga </a:t>
            </a:r>
            <a:r>
              <a:rPr lang="uz-Latn-UZ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kirillitsa</a:t>
            </a:r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atalgan.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1136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671"/>
            <a:ext cx="9144000" cy="710279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286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 mazmunini bilib oling</a:t>
            </a:r>
            <a:endParaRPr lang="ru-RU" sz="428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66206" y="1920240"/>
            <a:ext cx="3584247" cy="3082834"/>
          </a:xfrm>
          <a:prstGeom prst="ellipse">
            <a:avLst/>
          </a:prstGeom>
          <a:solidFill>
            <a:srgbClr val="FFCCFF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Rasmli, belgili yozuv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562272" y="1920240"/>
            <a:ext cx="3406070" cy="3082834"/>
          </a:xfrm>
          <a:prstGeom prst="ellipse">
            <a:avLst/>
          </a:prstGeom>
          <a:solidFill>
            <a:srgbClr val="FF66CC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Mix yoki ponachalarga o‘xshash belgilarni loy taxtachalarga o‘yib tushirilgan yozuv.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979714" y="904615"/>
            <a:ext cx="3082834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Iyeroglif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885508" y="904615"/>
            <a:ext cx="3082834" cy="914400"/>
          </a:xfrm>
          <a:prstGeom prst="roundRect">
            <a:avLst/>
          </a:prstGeom>
          <a:solidFill>
            <a:srgbClr val="99FF99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Mixxat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/>
          <a:stretch>
            <a:fillRect/>
          </a:stretch>
        </p:blipFill>
        <p:spPr>
          <a:xfrm>
            <a:off x="2748371" y="1502016"/>
            <a:ext cx="3451315" cy="3008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70086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0" y="0"/>
            <a:ext cx="9142880" cy="857106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400" b="1" dirty="0" smtClean="0">
                <a:latin typeface="Arial" pitchFamily="34" charset="0"/>
                <a:cs typeface="Arial" pitchFamily="34" charset="0"/>
              </a:rPr>
              <a:t>O‘ZBEKISTONDA YOZUV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1051" y="1254866"/>
            <a:ext cx="8861898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 xalqi qadim zamonlardan beri turli yozuvlard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foydalanib keldi. Bular</a:t>
            </a:r>
            <a:r>
              <a:rPr lang="uz-Cyrl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496986" y="220914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2287752" y="219845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4314654" y="221688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6246713" y="2235317"/>
            <a:ext cx="484632" cy="9046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8059265" y="2198449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23736" y="3250592"/>
            <a:ext cx="1468877" cy="914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Xorazm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994170" y="3250591"/>
            <a:ext cx="1371600" cy="91440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So‘g‘d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929975" y="3195291"/>
            <a:ext cx="1342318" cy="9697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758676" y="3213724"/>
            <a:ext cx="1488429" cy="95126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Kirill-rus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733487" y="3213724"/>
            <a:ext cx="1136187" cy="92874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9097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9596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8289" y="1008417"/>
            <a:ext cx="85700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3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 33 - sahifasidagi savol va topshiriqlarga og‘zaki javob tayyorlang hamda ilk yozuvlar bo‘yicha ixtiyoriy jadval tuzing.</a:t>
            </a:r>
            <a:endParaRPr lang="ru-RU" sz="3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29746" y="3316741"/>
            <a:ext cx="2837761" cy="1677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5268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97276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HKAMLASH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51188721"/>
              </p:ext>
            </p:extLst>
          </p:nvPr>
        </p:nvGraphicFramePr>
        <p:xfrm>
          <a:off x="106136" y="1103770"/>
          <a:ext cx="8776607" cy="393285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0150">
                  <a:extLst>
                    <a:ext uri="{9D8B030D-6E8A-4147-A177-3AD203B41FA5}">
                      <a16:colId xmlns:a16="http://schemas.microsoft.com/office/drawing/2014/main" xmlns="" val="1641224224"/>
                    </a:ext>
                  </a:extLst>
                </a:gridCol>
                <a:gridCol w="2927281">
                  <a:extLst>
                    <a:ext uri="{9D8B030D-6E8A-4147-A177-3AD203B41FA5}">
                      <a16:colId xmlns:a16="http://schemas.microsoft.com/office/drawing/2014/main" xmlns="" val="494598786"/>
                    </a:ext>
                  </a:extLst>
                </a:gridCol>
                <a:gridCol w="5089176">
                  <a:extLst>
                    <a:ext uri="{9D8B030D-6E8A-4147-A177-3AD203B41FA5}">
                      <a16:colId xmlns:a16="http://schemas.microsoft.com/office/drawing/2014/main" xmlns="" val="3269366407"/>
                    </a:ext>
                  </a:extLst>
                </a:gridCol>
              </a:tblGrid>
              <a:tr h="989357">
                <a:tc>
                  <a:txBody>
                    <a:bodyPr/>
                    <a:lstStyle/>
                    <a:p>
                      <a:r>
                        <a:rPr lang="uz-Latn-UZ" sz="26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T/r</a:t>
                      </a:r>
                      <a:endParaRPr lang="ru-RU" sz="26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6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G‘orning nomi </a:t>
                      </a:r>
                      <a:endParaRPr lang="ru-RU" sz="26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6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Tasvirlarda berilgan hayvonlar nomi</a:t>
                      </a:r>
                      <a:endParaRPr lang="ru-RU" sz="26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xmlns="" val="1415538680"/>
                  </a:ext>
                </a:extLst>
              </a:tr>
              <a:tr h="916152">
                <a:tc>
                  <a:txBody>
                    <a:bodyPr/>
                    <a:lstStyle/>
                    <a:p>
                      <a:pPr algn="ctr"/>
                      <a:r>
                        <a:rPr lang="uz-Latn-UZ" sz="3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2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uz-Latn-UZ" sz="28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Altamira</a:t>
                      </a:r>
                      <a:endParaRPr lang="ru-RU" sz="28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Yovvoyi buqa</a:t>
                      </a:r>
                      <a:r>
                        <a:rPr lang="uz-Latn-UZ" sz="2800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va yirtqich hayvonlar</a:t>
                      </a:r>
                      <a:endParaRPr lang="ru-RU" sz="28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xmlns="" val="368635338"/>
                  </a:ext>
                </a:extLst>
              </a:tr>
              <a:tr h="551428">
                <a:tc>
                  <a:txBody>
                    <a:bodyPr/>
                    <a:lstStyle/>
                    <a:p>
                      <a:pPr algn="ctr"/>
                      <a:r>
                        <a:rPr lang="uz-Latn-UZ" sz="3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32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uz-Latn-UZ" sz="28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lasko</a:t>
                      </a:r>
                      <a:endParaRPr lang="ru-RU" sz="28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Yovvoyi sigir va yo‘lbars</a:t>
                      </a:r>
                      <a:r>
                        <a:rPr lang="uz-Latn-UZ" sz="2800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xmlns="" val="3895609357"/>
                  </a:ext>
                </a:extLst>
              </a:tr>
              <a:tr h="551428">
                <a:tc>
                  <a:txBody>
                    <a:bodyPr/>
                    <a:lstStyle/>
                    <a:p>
                      <a:pPr algn="ctr"/>
                      <a:r>
                        <a:rPr lang="uz-Latn-UZ" sz="3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32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uz-Latn-UZ" sz="28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Kapovaya</a:t>
                      </a:r>
                      <a:endParaRPr lang="ru-RU" sz="28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Yovvoyi to‘ng‘iz hamda fillar</a:t>
                      </a:r>
                      <a:endParaRPr lang="ru-RU" sz="28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xmlns="" val="2551192547"/>
                  </a:ext>
                </a:extLst>
              </a:tr>
              <a:tr h="551428">
                <a:tc>
                  <a:txBody>
                    <a:bodyPr/>
                    <a:lstStyle/>
                    <a:p>
                      <a:pPr algn="ctr"/>
                      <a:r>
                        <a:rPr lang="uz-Latn-UZ" sz="3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32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uz-Latn-UZ" sz="28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Sarmishsoy</a:t>
                      </a:r>
                      <a:endParaRPr lang="ru-RU" sz="28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Yovvoyi buqa va yovvoyi echkilar</a:t>
                      </a:r>
                      <a:endParaRPr lang="ru-RU" sz="28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xmlns="" val="22735346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35490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0"/>
            <a:ext cx="9144000" cy="108949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TARIXDAN</a:t>
            </a:r>
            <a:r>
              <a:rPr lang="uz-Latn-UZ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HIKOYALAR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xmlns="" id="{5B75B315-3F99-4F20-AE24-482E239D9233}"/>
              </a:ext>
            </a:extLst>
          </p:cNvPr>
          <p:cNvSpPr/>
          <p:nvPr/>
        </p:nvSpPr>
        <p:spPr>
          <a:xfrm>
            <a:off x="797669" y="194544"/>
            <a:ext cx="778212" cy="764131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285236"/>
            <a:endParaRPr sz="25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65141" y="1760205"/>
            <a:ext cx="462909" cy="100141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591"/>
          </a:p>
        </p:txBody>
      </p:sp>
      <p:sp>
        <p:nvSpPr>
          <p:cNvPr id="12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971601" y="2966925"/>
            <a:ext cx="462909" cy="9876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591"/>
          </a:p>
        </p:txBody>
      </p:sp>
      <p:sp>
        <p:nvSpPr>
          <p:cNvPr id="13" name="Прямоугольник 12"/>
          <p:cNvSpPr/>
          <p:nvPr/>
        </p:nvSpPr>
        <p:spPr>
          <a:xfrm>
            <a:off x="1575881" y="1810916"/>
            <a:ext cx="4884296" cy="1779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845">
              <a:spcBef>
                <a:spcPts val="154"/>
              </a:spcBef>
            </a:pPr>
            <a:r>
              <a:rPr lang="uz-Latn-UZ" sz="3600" b="1" dirty="0">
                <a:latin typeface="Arial"/>
                <a:cs typeface="Arial"/>
              </a:rPr>
              <a:t>MAVZU:</a:t>
            </a:r>
            <a:r>
              <a:rPr lang="uz-Latn-UZ" sz="3600" b="1" spc="7" dirty="0">
                <a:latin typeface="Arial"/>
                <a:cs typeface="Arial"/>
              </a:rPr>
              <a:t> YOZUV - INSONIYATNING  </a:t>
            </a:r>
          </a:p>
          <a:p>
            <a:pPr marL="25845">
              <a:spcBef>
                <a:spcPts val="154"/>
              </a:spcBef>
            </a:pPr>
            <a:r>
              <a:rPr lang="uz-Latn-UZ" sz="3600" b="1" spc="7" dirty="0">
                <a:latin typeface="Arial"/>
                <a:cs typeface="Arial"/>
              </a:rPr>
              <a:t>BUYUK KASHFIYOTI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65703" y="1328625"/>
            <a:ext cx="2790825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85100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101890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O‘YLAB KO‘RING!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0740" y="1156104"/>
            <a:ext cx="2217907" cy="3481742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3307404" y="1391055"/>
            <a:ext cx="4883285" cy="293775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 kishilar hayotida qanday ro‘l </a:t>
            </a:r>
          </a:p>
          <a:p>
            <a:pPr algn="ctr"/>
            <a:r>
              <a:rPr lang="uz-Latn-UZ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o‘ynaydi?</a:t>
            </a:r>
            <a:endParaRPr lang="ru-RU" sz="36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01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1728"/>
            <a:ext cx="9143999" cy="115900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Diqqat qiling!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-236129" y="1220737"/>
            <a:ext cx="2590801" cy="3573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04289" y="1926077"/>
            <a:ext cx="6031149" cy="210117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 - kishilar o‘rtasidagi aloqaga xizmat qiladigan yozma belgilar tizimidir.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4826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1728"/>
            <a:ext cx="9143999" cy="115900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Diqqat qiling!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2920" y="1449975"/>
            <a:ext cx="87865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 yuzida ilk yozuv belgilari dastlab Osiyo </a:t>
            </a:r>
          </a:p>
          <a:p>
            <a:r>
              <a:rPr lang="uz-Latn-UZ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 Shimoliy Afrika (qadimgi Misr) xalqlari tomonidan yaratilgan.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18045" y="2709154"/>
            <a:ext cx="2737667" cy="2251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00677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685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 YOZUVLAR VA ULARNING TARIXI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2374" y="2683199"/>
            <a:ext cx="8715983" cy="2062103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Bunday belgilar muayyan miqdorni belgilashda qo‘llanilgan. Biror miqdorni ifodalash uchun turli hajmdagi toshdan yoki chig‘anoqlardan foydalanishgan.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Двойная волна 3"/>
          <p:cNvSpPr/>
          <p:nvPr/>
        </p:nvSpPr>
        <p:spPr>
          <a:xfrm>
            <a:off x="2694562" y="1262960"/>
            <a:ext cx="3404681" cy="1130043"/>
          </a:xfrm>
          <a:prstGeom prst="doubleWave">
            <a:avLst>
              <a:gd name="adj1" fmla="val 0"/>
              <a:gd name="adj2" fmla="val -7568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Eslatuvchi belgilar</a:t>
            </a:r>
            <a:endParaRPr lang="ru-RU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4409" y="1044906"/>
            <a:ext cx="1420238" cy="1420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55015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01167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 YOZUVLAR VA ULARNING TARIXI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7199" y="2684848"/>
            <a:ext cx="8365787" cy="1077218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Bunda qo‘rg‘onning rasmi marhum ko‘milgan joyni, non - tuz esa do‘stlikni anglatgan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Волна 6"/>
          <p:cNvSpPr/>
          <p:nvPr/>
        </p:nvSpPr>
        <p:spPr>
          <a:xfrm flipH="1">
            <a:off x="2285997" y="1011679"/>
            <a:ext cx="4209805" cy="1371608"/>
          </a:xfrm>
          <a:prstGeom prst="wav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Buyumli yozuv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8191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72957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 YOZUVLAR VA ULARNING TARIXI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010" y="2316042"/>
            <a:ext cx="7976679" cy="255454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Qadimda turli hayvonlarning rasmlarini toshlarga, g‘orlarning devorlariga o‘yib tushirganlar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Ular faqat rasmgina bo‘lib qolmay, biror holatni anglatuvchi o‘ziga xos axborot ham edi.</a:t>
            </a:r>
            <a:endParaRPr lang="uz-Latn-U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Волна 3"/>
          <p:cNvSpPr/>
          <p:nvPr/>
        </p:nvSpPr>
        <p:spPr>
          <a:xfrm>
            <a:off x="2694563" y="904672"/>
            <a:ext cx="3200400" cy="1118681"/>
          </a:xfrm>
          <a:prstGeom prst="wav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z-Latn-UZ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Rasmli yozuv</a:t>
            </a:r>
            <a:endParaRPr lang="ru-RU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0071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5367</TotalTime>
  <Words>429</Words>
  <Application>Microsoft Office PowerPoint</Application>
  <PresentationFormat>Экран (16:9)</PresentationFormat>
  <Paragraphs>83</Paragraphs>
  <Slides>18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1_Office Theme</vt:lpstr>
      <vt:lpstr>Тема Office</vt:lpstr>
      <vt:lpstr>1_Тема Office</vt:lpstr>
      <vt:lpstr>2_Тема Office</vt:lpstr>
      <vt:lpstr>Слайд 1</vt:lpstr>
      <vt:lpstr>Слайд 2</vt:lpstr>
      <vt:lpstr>Слайд 3</vt:lpstr>
      <vt:lpstr>O‘YLAB KO‘RING!</vt:lpstr>
      <vt:lpstr>Diqqat qiling!</vt:lpstr>
      <vt:lpstr>Diqqat qiling!</vt:lpstr>
      <vt:lpstr>QADIMGI YOZUVLAR VA ULARNING TARIXI</vt:lpstr>
      <vt:lpstr>QADIMGI YOZUVLAR VA ULARNING TARIXI</vt:lpstr>
      <vt:lpstr>QADIMGI YOZUVLAR VA ULARNING TARIXI</vt:lpstr>
      <vt:lpstr>QADIMGI YOZUVLAR VA ULARNING TARIXI</vt:lpstr>
      <vt:lpstr>Слайд 11</vt:lpstr>
      <vt:lpstr>Слайд 12</vt:lpstr>
      <vt:lpstr>Слайд 13</vt:lpstr>
      <vt:lpstr> FINIKIY ALIFBOSI</vt:lpstr>
      <vt:lpstr> KIRILL ALIFBOSI</vt:lpstr>
      <vt:lpstr>Atama mazmunini bilib oling</vt:lpstr>
      <vt:lpstr>Слайд 17</vt:lpstr>
      <vt:lpstr>MUSTAQIL BAJARISH UCHUN TOPSHIRIQ: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user</cp:lastModifiedBy>
  <cp:revision>466</cp:revision>
  <dcterms:created xsi:type="dcterms:W3CDTF">2020-04-11T16:25:36Z</dcterms:created>
  <dcterms:modified xsi:type="dcterms:W3CDTF">2021-03-29T12:32:18Z</dcterms:modified>
</cp:coreProperties>
</file>