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06" r:id="rId2"/>
    <p:sldId id="413" r:id="rId3"/>
    <p:sldId id="415" r:id="rId4"/>
    <p:sldId id="416" r:id="rId5"/>
    <p:sldId id="407" r:id="rId6"/>
    <p:sldId id="408" r:id="rId7"/>
    <p:sldId id="409" r:id="rId8"/>
    <p:sldId id="410" r:id="rId9"/>
    <p:sldId id="411" r:id="rId10"/>
    <p:sldId id="412" r:id="rId11"/>
    <p:sldId id="400" r:id="rId12"/>
    <p:sldId id="401" r:id="rId13"/>
    <p:sldId id="399" r:id="rId14"/>
    <p:sldId id="309" r:id="rId15"/>
  </p:sldIdLst>
  <p:sldSz cx="11880850" cy="7200900"/>
  <p:notesSz cx="9144000" cy="6858000"/>
  <p:defaultTextStyle>
    <a:defPPr>
      <a:defRPr lang="ru-RU"/>
    </a:defPPr>
    <a:lvl1pPr marL="0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65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331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496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661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826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992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6157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1322" algn="l" defTabSz="109033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8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62" autoAdjust="0"/>
  </p:normalViewPr>
  <p:slideViewPr>
    <p:cSldViewPr>
      <p:cViewPr varScale="1">
        <p:scale>
          <a:sx n="82" d="100"/>
          <a:sy n="82" d="100"/>
        </p:scale>
        <p:origin x="-96" y="-444"/>
      </p:cViewPr>
      <p:guideLst>
        <p:guide orient="horz" pos="2268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D34E2-41C3-434B-9394-2D218242EB53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AB11A-A79B-4527-A520-8D6B6CEBC1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117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3D7ED-BFE4-4561-8045-38467EC532E7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62238" y="857250"/>
            <a:ext cx="38195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3E99A-885F-4FC2-AFBA-334E980F4C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564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C75C6-8BF3-4ED2-9A08-6B380FE0607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091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C75C6-8BF3-4ED2-9A08-6B380FE0607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5967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4" y="2236948"/>
            <a:ext cx="10098723" cy="15435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28" y="4080510"/>
            <a:ext cx="831659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5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5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80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5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70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16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61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6" y="288372"/>
            <a:ext cx="2673191" cy="61441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2" y="288372"/>
            <a:ext cx="7821560" cy="61441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67" y="293960"/>
            <a:ext cx="10098724" cy="8584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891064" y="1466851"/>
            <a:ext cx="3243472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18689" y="1466851"/>
            <a:ext cx="3243472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746314" y="1466851"/>
            <a:ext cx="3243472" cy="357781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91064" y="5229597"/>
            <a:ext cx="3243472" cy="1006794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645" indent="-152645">
              <a:buFont typeface="Arial" panose="020B0604020202020204" pitchFamily="34" charset="0"/>
              <a:buChar char="•"/>
              <a:defRPr sz="1400"/>
            </a:lvl2pPr>
            <a:lvl3pPr marL="305289" indent="-152645">
              <a:defRPr sz="1400"/>
            </a:lvl3pPr>
            <a:lvl4pPr marL="534256" indent="-228967">
              <a:defRPr sz="1400"/>
            </a:lvl4pPr>
            <a:lvl5pPr marL="763223" indent="-228967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18689" y="5229597"/>
            <a:ext cx="3243472" cy="1006794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645" indent="-152645">
              <a:buFont typeface="Arial" panose="020B0604020202020204" pitchFamily="34" charset="0"/>
              <a:buChar char="•"/>
              <a:defRPr sz="1400"/>
            </a:lvl2pPr>
            <a:lvl3pPr marL="305289" indent="-152645">
              <a:defRPr sz="1400"/>
            </a:lvl3pPr>
            <a:lvl4pPr marL="534256" indent="-228967">
              <a:defRPr sz="1400"/>
            </a:lvl4pPr>
            <a:lvl5pPr marL="763223" indent="-228967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746314" y="5229597"/>
            <a:ext cx="3243472" cy="1006794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645" indent="-152645">
              <a:buFont typeface="Arial" panose="020B0604020202020204" pitchFamily="34" charset="0"/>
              <a:buChar char="•"/>
              <a:defRPr sz="1400"/>
            </a:lvl2pPr>
            <a:lvl3pPr marL="305289" indent="-152645">
              <a:defRPr sz="1400"/>
            </a:lvl3pPr>
            <a:lvl4pPr marL="534256" indent="-228967">
              <a:defRPr sz="1400"/>
            </a:lvl4pPr>
            <a:lvl5pPr marL="763223" indent="-228967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91067" y="980126"/>
            <a:ext cx="10098724" cy="42672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64005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4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976972" y="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953947" y="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930922" y="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884867" y="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7907895" y="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95425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976972" y="1795425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953947" y="1795425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5930922" y="1795425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9884867" y="1795425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7907895" y="1795425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59085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976972" y="359085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953947" y="359085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5930922" y="359085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9884867" y="359085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7907895" y="3590850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386274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976972" y="5386274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953947" y="5386274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5930922" y="5386274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9884867" y="5386274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7907895" y="5386274"/>
            <a:ext cx="1995984" cy="369413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938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5" y="4627246"/>
            <a:ext cx="10098723" cy="1430179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5" y="3052049"/>
            <a:ext cx="10098723" cy="1575196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51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033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54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806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258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709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1615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613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4043" y="1680212"/>
            <a:ext cx="5247375" cy="475226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39432" y="1680212"/>
            <a:ext cx="5247375" cy="475226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2" y="1611869"/>
            <a:ext cx="5249439" cy="67175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165" indent="0">
              <a:buNone/>
              <a:defRPr sz="2400" b="1"/>
            </a:lvl2pPr>
            <a:lvl3pPr marL="1090331" indent="0">
              <a:buNone/>
              <a:defRPr sz="2100" b="1"/>
            </a:lvl3pPr>
            <a:lvl4pPr marL="1635496" indent="0">
              <a:buNone/>
              <a:defRPr sz="1900" b="1"/>
            </a:lvl4pPr>
            <a:lvl5pPr marL="2180661" indent="0">
              <a:buNone/>
              <a:defRPr sz="1900" b="1"/>
            </a:lvl5pPr>
            <a:lvl6pPr marL="2725826" indent="0">
              <a:buNone/>
              <a:defRPr sz="1900" b="1"/>
            </a:lvl6pPr>
            <a:lvl7pPr marL="3270992" indent="0">
              <a:buNone/>
              <a:defRPr sz="1900" b="1"/>
            </a:lvl7pPr>
            <a:lvl8pPr marL="3816157" indent="0">
              <a:buNone/>
              <a:defRPr sz="1900" b="1"/>
            </a:lvl8pPr>
            <a:lvl9pPr marL="436132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42" y="2283619"/>
            <a:ext cx="5249439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10" y="1611869"/>
            <a:ext cx="5251501" cy="671751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5165" indent="0">
              <a:buNone/>
              <a:defRPr sz="2400" b="1"/>
            </a:lvl2pPr>
            <a:lvl3pPr marL="1090331" indent="0">
              <a:buNone/>
              <a:defRPr sz="2100" b="1"/>
            </a:lvl3pPr>
            <a:lvl4pPr marL="1635496" indent="0">
              <a:buNone/>
              <a:defRPr sz="1900" b="1"/>
            </a:lvl4pPr>
            <a:lvl5pPr marL="2180661" indent="0">
              <a:buNone/>
              <a:defRPr sz="1900" b="1"/>
            </a:lvl5pPr>
            <a:lvl6pPr marL="2725826" indent="0">
              <a:buNone/>
              <a:defRPr sz="1900" b="1"/>
            </a:lvl6pPr>
            <a:lvl7pPr marL="3270992" indent="0">
              <a:buNone/>
              <a:defRPr sz="1900" b="1"/>
            </a:lvl7pPr>
            <a:lvl8pPr marL="3816157" indent="0">
              <a:buNone/>
              <a:defRPr sz="1900" b="1"/>
            </a:lvl8pPr>
            <a:lvl9pPr marL="4361322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35310" y="2283619"/>
            <a:ext cx="5251501" cy="414885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6" y="286702"/>
            <a:ext cx="3908718" cy="122015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5082" y="286705"/>
            <a:ext cx="6641725" cy="614576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46" y="1506858"/>
            <a:ext cx="3908718" cy="4925616"/>
          </a:xfrm>
        </p:spPr>
        <p:txBody>
          <a:bodyPr/>
          <a:lstStyle>
            <a:lvl1pPr marL="0" indent="0">
              <a:buNone/>
              <a:defRPr sz="1700"/>
            </a:lvl1pPr>
            <a:lvl2pPr marL="545165" indent="0">
              <a:buNone/>
              <a:defRPr sz="1400"/>
            </a:lvl2pPr>
            <a:lvl3pPr marL="1090331" indent="0">
              <a:buNone/>
              <a:defRPr sz="1200"/>
            </a:lvl3pPr>
            <a:lvl4pPr marL="1635496" indent="0">
              <a:buNone/>
              <a:defRPr sz="1100"/>
            </a:lvl4pPr>
            <a:lvl5pPr marL="2180661" indent="0">
              <a:buNone/>
              <a:defRPr sz="1100"/>
            </a:lvl5pPr>
            <a:lvl6pPr marL="2725826" indent="0">
              <a:buNone/>
              <a:defRPr sz="1100"/>
            </a:lvl6pPr>
            <a:lvl7pPr marL="3270992" indent="0">
              <a:buNone/>
              <a:defRPr sz="1100"/>
            </a:lvl7pPr>
            <a:lvl8pPr marL="3816157" indent="0">
              <a:buNone/>
              <a:defRPr sz="1100"/>
            </a:lvl8pPr>
            <a:lvl9pPr marL="436132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5040631"/>
            <a:ext cx="7128510" cy="59507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43414"/>
            <a:ext cx="7128510" cy="4320540"/>
          </a:xfrm>
        </p:spPr>
        <p:txBody>
          <a:bodyPr/>
          <a:lstStyle>
            <a:lvl1pPr marL="0" indent="0">
              <a:buNone/>
              <a:defRPr sz="3800"/>
            </a:lvl1pPr>
            <a:lvl2pPr marL="545165" indent="0">
              <a:buNone/>
              <a:defRPr sz="3300"/>
            </a:lvl2pPr>
            <a:lvl3pPr marL="1090331" indent="0">
              <a:buNone/>
              <a:defRPr sz="2900"/>
            </a:lvl3pPr>
            <a:lvl4pPr marL="1635496" indent="0">
              <a:buNone/>
              <a:defRPr sz="2400"/>
            </a:lvl4pPr>
            <a:lvl5pPr marL="2180661" indent="0">
              <a:buNone/>
              <a:defRPr sz="2400"/>
            </a:lvl5pPr>
            <a:lvl6pPr marL="2725826" indent="0">
              <a:buNone/>
              <a:defRPr sz="2400"/>
            </a:lvl6pPr>
            <a:lvl7pPr marL="3270992" indent="0">
              <a:buNone/>
              <a:defRPr sz="2400"/>
            </a:lvl7pPr>
            <a:lvl8pPr marL="3816157" indent="0">
              <a:buNone/>
              <a:defRPr sz="2400"/>
            </a:lvl8pPr>
            <a:lvl9pPr marL="4361322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635706"/>
            <a:ext cx="7128510" cy="845106"/>
          </a:xfrm>
        </p:spPr>
        <p:txBody>
          <a:bodyPr/>
          <a:lstStyle>
            <a:lvl1pPr marL="0" indent="0">
              <a:buNone/>
              <a:defRPr sz="1700"/>
            </a:lvl1pPr>
            <a:lvl2pPr marL="545165" indent="0">
              <a:buNone/>
              <a:defRPr sz="1400"/>
            </a:lvl2pPr>
            <a:lvl3pPr marL="1090331" indent="0">
              <a:buNone/>
              <a:defRPr sz="1200"/>
            </a:lvl3pPr>
            <a:lvl4pPr marL="1635496" indent="0">
              <a:buNone/>
              <a:defRPr sz="1100"/>
            </a:lvl4pPr>
            <a:lvl5pPr marL="2180661" indent="0">
              <a:buNone/>
              <a:defRPr sz="1100"/>
            </a:lvl5pPr>
            <a:lvl6pPr marL="2725826" indent="0">
              <a:buNone/>
              <a:defRPr sz="1100"/>
            </a:lvl6pPr>
            <a:lvl7pPr marL="3270992" indent="0">
              <a:buNone/>
              <a:defRPr sz="1100"/>
            </a:lvl7pPr>
            <a:lvl8pPr marL="3816157" indent="0">
              <a:buNone/>
              <a:defRPr sz="1100"/>
            </a:lvl8pPr>
            <a:lvl9pPr marL="4361322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3" y="288371"/>
            <a:ext cx="10692765" cy="1200150"/>
          </a:xfrm>
          <a:prstGeom prst="rect">
            <a:avLst/>
          </a:prstGeom>
        </p:spPr>
        <p:txBody>
          <a:bodyPr vert="horz" lIns="109033" tIns="54517" rIns="109033" bIns="5451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680212"/>
            <a:ext cx="10692765" cy="4752261"/>
          </a:xfrm>
          <a:prstGeom prst="rect">
            <a:avLst/>
          </a:prstGeom>
        </p:spPr>
        <p:txBody>
          <a:bodyPr vert="horz" lIns="109033" tIns="54517" rIns="109033" bIns="5451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4043" y="6674169"/>
            <a:ext cx="2772198" cy="383381"/>
          </a:xfrm>
          <a:prstGeom prst="rect">
            <a:avLst/>
          </a:prstGeom>
        </p:spPr>
        <p:txBody>
          <a:bodyPr vert="horz" lIns="109033" tIns="54517" rIns="109033" bIns="54517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59291" y="6674169"/>
            <a:ext cx="3762269" cy="383381"/>
          </a:xfrm>
          <a:prstGeom prst="rect">
            <a:avLst/>
          </a:prstGeom>
        </p:spPr>
        <p:txBody>
          <a:bodyPr vert="horz" lIns="109033" tIns="54517" rIns="109033" bIns="54517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674169"/>
            <a:ext cx="2772198" cy="383381"/>
          </a:xfrm>
          <a:prstGeom prst="rect">
            <a:avLst/>
          </a:prstGeom>
        </p:spPr>
        <p:txBody>
          <a:bodyPr vert="horz" lIns="109033" tIns="54517" rIns="109033" bIns="54517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ctr" defTabSz="1090331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74" indent="-408874" algn="l" defTabSz="1090331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5894" indent="-340728" algn="l" defTabSz="1090331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913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8078" indent="-272583" algn="l" defTabSz="1090331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3244" indent="-272583" algn="l" defTabSz="1090331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409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574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740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905" indent="-272583" algn="l" defTabSz="109033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65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331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496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661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826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992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6157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1322" algn="l" defTabSz="109033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pn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11880850" cy="18925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228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899866" y="2835896"/>
            <a:ext cx="648072" cy="14019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228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899866" y="4583805"/>
            <a:ext cx="648072" cy="14019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228"/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xmlns="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1967436" y="576115"/>
            <a:ext cx="7351850" cy="943115"/>
          </a:xfrm>
          <a:prstGeom prst="rect">
            <a:avLst/>
          </a:prstGeom>
        </p:spPr>
        <p:txBody>
          <a:bodyPr vert="horz" wrap="square" lIns="0" tIns="2873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4991" defTabSz="1799295">
              <a:spcBef>
                <a:spcPts val="225"/>
              </a:spcBef>
              <a:defRPr/>
            </a:pPr>
            <a:r>
              <a:rPr lang="en-US" sz="5940" kern="0" spc="-60" dirty="0">
                <a:solidFill>
                  <a:sysClr val="window" lastClr="FFFFFF"/>
                </a:solidFill>
              </a:rPr>
              <a:t> </a:t>
            </a:r>
            <a:r>
              <a:rPr lang="en-US" sz="4800" kern="0" spc="10" dirty="0" smtClean="0">
                <a:solidFill>
                  <a:sysClr val="window" lastClr="FFFFFF"/>
                </a:solidFill>
              </a:rPr>
              <a:t>TARIXDAN</a:t>
            </a:r>
            <a:r>
              <a:rPr lang="uz-Latn-UZ" sz="4800" kern="0" spc="10" dirty="0" smtClean="0">
                <a:solidFill>
                  <a:sysClr val="window" lastClr="FFFFFF"/>
                </a:solidFill>
              </a:rPr>
              <a:t> </a:t>
            </a:r>
            <a:r>
              <a:rPr lang="en-US" sz="4800" kern="0" spc="10" dirty="0" smtClean="0">
                <a:solidFill>
                  <a:sysClr val="window" lastClr="FFFFFF"/>
                </a:solidFill>
              </a:rPr>
              <a:t>HIKOYALAR</a:t>
            </a:r>
            <a:endParaRPr lang="en-US" sz="4800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xmlns="" id="{5B75B315-3F99-4F20-AE24-482E239D9233}"/>
              </a:ext>
            </a:extLst>
          </p:cNvPr>
          <p:cNvSpPr/>
          <p:nvPr/>
        </p:nvSpPr>
        <p:spPr>
          <a:xfrm>
            <a:off x="1058273" y="899663"/>
            <a:ext cx="779325" cy="755723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xmlns="" id="{83775CBE-21CF-425D-ABFB-41180DA5A377}"/>
              </a:ext>
            </a:extLst>
          </p:cNvPr>
          <p:cNvSpPr/>
          <p:nvPr/>
        </p:nvSpPr>
        <p:spPr>
          <a:xfrm>
            <a:off x="1681491" y="1333257"/>
            <a:ext cx="26748" cy="140142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xmlns="" id="{B178D85C-EB66-41A7-A3BD-6CA192A25BC2}"/>
              </a:ext>
            </a:extLst>
          </p:cNvPr>
          <p:cNvSpPr/>
          <p:nvPr/>
        </p:nvSpPr>
        <p:spPr>
          <a:xfrm>
            <a:off x="1681491" y="1501101"/>
            <a:ext cx="26748" cy="98230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xmlns="" id="{B1AC9C4C-06A4-42C7-B853-E49E57991666}"/>
              </a:ext>
            </a:extLst>
          </p:cNvPr>
          <p:cNvSpPr/>
          <p:nvPr/>
        </p:nvSpPr>
        <p:spPr>
          <a:xfrm>
            <a:off x="1188111" y="1333257"/>
            <a:ext cx="26748" cy="140142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xmlns="" id="{AA74AE73-2CC7-4164-A38A-9C32CF275CE9}"/>
              </a:ext>
            </a:extLst>
          </p:cNvPr>
          <p:cNvSpPr/>
          <p:nvPr/>
        </p:nvSpPr>
        <p:spPr>
          <a:xfrm>
            <a:off x="1188111" y="1501101"/>
            <a:ext cx="26748" cy="98230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004" y="2671160"/>
            <a:ext cx="3888432" cy="344957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8017" y="2678800"/>
            <a:ext cx="3913908" cy="3441930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44880" y="469339"/>
            <a:ext cx="1241842" cy="99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044881" y="64812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82773" y="6529408"/>
            <a:ext cx="74295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O‘qituvchi</a:t>
            </a:r>
            <a:r>
              <a:rPr lang="en-US" b="1" dirty="0" smtClean="0"/>
              <a:t>: </a:t>
            </a:r>
            <a:r>
              <a:rPr lang="en-US" b="1" dirty="0" err="1" smtClean="0"/>
              <a:t>Bibisara</a:t>
            </a:r>
            <a:r>
              <a:rPr lang="en-US" b="1" dirty="0" smtClean="0"/>
              <a:t> </a:t>
            </a:r>
            <a:r>
              <a:rPr lang="en-US" b="1" dirty="0" err="1" smtClean="0"/>
              <a:t>Xasanova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62515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2323"/>
    </mc:Choice>
    <mc:Fallback>
      <p:transition advTm="232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1880850" cy="14885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SURXONDARYO - ZARAYTSOY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033" y="5069227"/>
            <a:ext cx="3166032" cy="19238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033" y="2088282"/>
            <a:ext cx="3166032" cy="20992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280" y="2088281"/>
            <a:ext cx="3498695" cy="20992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2233" y="3384426"/>
            <a:ext cx="3320370" cy="237626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16280" y="4662265"/>
            <a:ext cx="3370527" cy="211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8677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36647" y="198072"/>
            <a:ext cx="8607556" cy="7560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033" tIns="54517" rIns="109033" bIns="54517" rtlCol="0" anchor="ctr"/>
          <a:lstStyle/>
          <a:p>
            <a:pPr algn="ctr"/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1913138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itchFamily="34" charset="0"/>
                <a:cs typeface="Arial" pitchFamily="34" charset="0"/>
              </a:rPr>
              <a:t>YODGA OLAMIZ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8479853"/>
              </p:ext>
            </p:extLst>
          </p:nvPr>
        </p:nvGraphicFramePr>
        <p:xfrm>
          <a:off x="251793" y="2161386"/>
          <a:ext cx="11233248" cy="47319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43842">
                <a:tc>
                  <a:txBody>
                    <a:bodyPr/>
                    <a:lstStyle/>
                    <a:p>
                      <a:pPr algn="ctr"/>
                      <a:r>
                        <a:rPr lang="uz-Latn-UZ" sz="3200" b="1" dirty="0" smtClean="0">
                          <a:latin typeface="Arial" pitchFamily="34" charset="0"/>
                          <a:cs typeface="Arial" pitchFamily="34" charset="0"/>
                        </a:rPr>
                        <a:t>Yozuvlarning</a:t>
                      </a:r>
                      <a:r>
                        <a:rPr lang="uz-Latn-UZ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ikki xil usuli 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3200" b="1" dirty="0" smtClean="0">
                          <a:latin typeface="Arial" pitchFamily="34" charset="0"/>
                          <a:cs typeface="Arial" pitchFamily="34" charset="0"/>
                        </a:rPr>
                        <a:t>Urib</a:t>
                      </a:r>
                      <a:r>
                        <a:rPr lang="uz-Latn-UZ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cho‘kichlash,tabiiy bo‘yoqlar yordamida</a:t>
                      </a:r>
                    </a:p>
                    <a:p>
                      <a:pPr algn="ctr"/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3842">
                <a:tc>
                  <a:txBody>
                    <a:bodyPr/>
                    <a:lstStyle/>
                    <a:p>
                      <a:pPr algn="ctr"/>
                      <a:r>
                        <a:rPr lang="uz-Latn-UZ" sz="3200" b="1" dirty="0" smtClean="0">
                          <a:latin typeface="Arial" pitchFamily="34" charset="0"/>
                          <a:cs typeface="Arial" pitchFamily="34" charset="0"/>
                        </a:rPr>
                        <a:t>Nuqtali</a:t>
                      </a:r>
                      <a:r>
                        <a:rPr lang="uz-Latn-UZ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usul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3200" b="1" dirty="0" smtClean="0">
                          <a:latin typeface="Arial" pitchFamily="34" charset="0"/>
                          <a:cs typeface="Arial" pitchFamily="34" charset="0"/>
                        </a:rPr>
                        <a:t>Uchi</a:t>
                      </a:r>
                      <a:r>
                        <a:rPr lang="uz-Latn-UZ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o‘tkir temir moslama bilan yozish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3842">
                <a:tc>
                  <a:txBody>
                    <a:bodyPr/>
                    <a:lstStyle/>
                    <a:p>
                      <a:pPr algn="ctr"/>
                      <a:r>
                        <a:rPr lang="uz-Latn-UZ" sz="3200" b="1" dirty="0" smtClean="0">
                          <a:latin typeface="Arial" pitchFamily="34" charset="0"/>
                          <a:cs typeface="Arial" pitchFamily="34" charset="0"/>
                        </a:rPr>
                        <a:t>Qizil</a:t>
                      </a:r>
                      <a:r>
                        <a:rPr lang="uz-Latn-UZ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kitob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3200" b="1" dirty="0" smtClean="0">
                          <a:latin typeface="Arial" pitchFamily="34" charset="0"/>
                          <a:cs typeface="Arial" pitchFamily="34" charset="0"/>
                        </a:rPr>
                        <a:t>Betakror</a:t>
                      </a:r>
                      <a:r>
                        <a:rPr lang="uz-Latn-UZ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qoyatosh suratlar nazorati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3842">
                <a:tc>
                  <a:txBody>
                    <a:bodyPr/>
                    <a:lstStyle/>
                    <a:p>
                      <a:pPr algn="ctr"/>
                      <a:r>
                        <a:rPr lang="uz-Latn-UZ" sz="3200" b="1" dirty="0" smtClean="0">
                          <a:latin typeface="Arial" pitchFamily="34" charset="0"/>
                          <a:cs typeface="Arial" pitchFamily="34" charset="0"/>
                        </a:rPr>
                        <a:t>2008</a:t>
                      </a:r>
                      <a:r>
                        <a:rPr lang="uz-Latn-UZ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yil YUNESKO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3200" b="1" dirty="0" smtClean="0">
                          <a:latin typeface="Arial" pitchFamily="34" charset="0"/>
                          <a:cs typeface="Arial" pitchFamily="34" charset="0"/>
                        </a:rPr>
                        <a:t>Ochiq</a:t>
                      </a:r>
                      <a:r>
                        <a:rPr lang="uz-Latn-UZ" sz="3200" b="1" baseline="0" dirty="0" smtClean="0">
                          <a:latin typeface="Arial" pitchFamily="34" charset="0"/>
                          <a:cs typeface="Arial" pitchFamily="34" charset="0"/>
                        </a:rPr>
                        <a:t> osmon ostidagi muzey</a:t>
                      </a:r>
                      <a:endParaRPr lang="ru-RU" sz="3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010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36647" y="198072"/>
            <a:ext cx="8607556" cy="7560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033" tIns="54517" rIns="109033" bIns="54517" rtlCol="0" anchor="ctr"/>
          <a:lstStyle/>
          <a:p>
            <a:pPr algn="ctr"/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73" y="198072"/>
            <a:ext cx="11880850" cy="102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itchFamily="34" charset="0"/>
                <a:cs typeface="Arial" pitchFamily="34" charset="0"/>
              </a:rPr>
              <a:t>ATAMALAR MAZMUNINI BILIB OLING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5636" y="1584226"/>
            <a:ext cx="2880320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YUNESKO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694089" y="1654962"/>
            <a:ext cx="2880320" cy="7920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LASKO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13769" y="2985914"/>
            <a:ext cx="3150992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QIZIL KITOB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4241" y="1645382"/>
            <a:ext cx="2880320" cy="7920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ALTAMIRA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881" y="2985914"/>
            <a:ext cx="2880320" cy="7920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KAPOVAYA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63883" y="4453811"/>
            <a:ext cx="325706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b="1" dirty="0">
                <a:latin typeface="Arial" pitchFamily="34" charset="0"/>
                <a:cs typeface="Arial" pitchFamily="34" charset="0"/>
              </a:rPr>
              <a:t>Z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ARAUTSOY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36647" y="4453811"/>
            <a:ext cx="3439682" cy="7920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SARMISHSOY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0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953" y="648122"/>
            <a:ext cx="8280920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itchFamily="34" charset="0"/>
                <a:cs typeface="Arial" pitchFamily="34" charset="0"/>
              </a:rPr>
              <a:t>SAVOL VA TOPSHIRIQLAR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7817" y="3312418"/>
            <a:ext cx="5472608" cy="18722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Suratlarda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asosan,nimalar aks ettirilgan?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72473" y="3312418"/>
            <a:ext cx="5184576" cy="18722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4000" b="1" dirty="0" smtClean="0">
                <a:latin typeface="Arial" pitchFamily="34" charset="0"/>
                <a:cs typeface="Arial" pitchFamily="34" charset="0"/>
              </a:rPr>
              <a:t>Qoyatosh suratlar</a:t>
            </a:r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uz-Latn-UZ" sz="4000" b="1" dirty="0" smtClean="0">
                <a:latin typeface="Arial" pitchFamily="34" charset="0"/>
                <a:cs typeface="Arial" pitchFamily="34" charset="0"/>
              </a:rPr>
              <a:t>ning ahamiyati nimada?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 стрелкой 5"/>
          <p:cNvCxnSpPr>
            <a:stCxn id="2" idx="2"/>
            <a:endCxn id="3" idx="0"/>
          </p:cNvCxnSpPr>
          <p:nvPr/>
        </p:nvCxnSpPr>
        <p:spPr>
          <a:xfrm flipH="1">
            <a:off x="3204121" y="1872258"/>
            <a:ext cx="2628292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4" idx="0"/>
          </p:cNvCxnSpPr>
          <p:nvPr/>
        </p:nvCxnSpPr>
        <p:spPr>
          <a:xfrm>
            <a:off x="5832413" y="1872258"/>
            <a:ext cx="3132348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50283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36647" y="198072"/>
            <a:ext cx="8607556" cy="756084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9033" tIns="54517" rIns="109033" bIns="54517" rtlCol="0" anchor="ctr"/>
          <a:lstStyle/>
          <a:p>
            <a:pPr algn="ctr"/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785" y="198072"/>
            <a:ext cx="11521280" cy="102606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MUSTAQIL BAJARISH USHUN TOPSHIRIQ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1803944"/>
              </p:ext>
            </p:extLst>
          </p:nvPr>
        </p:nvGraphicFramePr>
        <p:xfrm>
          <a:off x="593725" y="1679575"/>
          <a:ext cx="11017225" cy="41763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212">
                  <a:extLst>
                    <a:ext uri="{9D8B030D-6E8A-4147-A177-3AD203B41FA5}">
                      <a16:colId xmlns:a16="http://schemas.microsoft.com/office/drawing/2014/main" xmlns="" val="2248389679"/>
                    </a:ext>
                  </a:extLst>
                </a:gridCol>
                <a:gridCol w="4968552">
                  <a:extLst>
                    <a:ext uri="{9D8B030D-6E8A-4147-A177-3AD203B41FA5}">
                      <a16:colId xmlns:a16="http://schemas.microsoft.com/office/drawing/2014/main" xmlns="" val="1886637111"/>
                    </a:ext>
                  </a:extLst>
                </a:gridCol>
                <a:gridCol w="5094461">
                  <a:extLst>
                    <a:ext uri="{9D8B030D-6E8A-4147-A177-3AD203B41FA5}">
                      <a16:colId xmlns:a16="http://schemas.microsoft.com/office/drawing/2014/main" xmlns="" val="2072423869"/>
                    </a:ext>
                  </a:extLst>
                </a:gridCol>
              </a:tblGrid>
              <a:tr h="607366">
                <a:tc>
                  <a:txBody>
                    <a:bodyPr/>
                    <a:lstStyle/>
                    <a:p>
                      <a:r>
                        <a:rPr lang="uz-Latn-UZ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T/r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G‘orning nomi 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z-Latn-UZ" sz="3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Tasvirlarda berilgan hayvonlar nomi</a:t>
                      </a:r>
                      <a:endParaRPr 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576600"/>
                  </a:ext>
                </a:extLst>
              </a:tr>
              <a:tr h="746899">
                <a:tc>
                  <a:txBody>
                    <a:bodyPr/>
                    <a:lstStyle/>
                    <a:p>
                      <a:r>
                        <a:rPr lang="uz-Latn-U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65194227"/>
                  </a:ext>
                </a:extLst>
              </a:tr>
              <a:tr h="746899">
                <a:tc>
                  <a:txBody>
                    <a:bodyPr/>
                    <a:lstStyle/>
                    <a:p>
                      <a:r>
                        <a:rPr lang="uz-Latn-U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1152403"/>
                  </a:ext>
                </a:extLst>
              </a:tr>
              <a:tr h="746899">
                <a:tc>
                  <a:txBody>
                    <a:bodyPr/>
                    <a:lstStyle/>
                    <a:p>
                      <a:r>
                        <a:rPr lang="uz-Latn-U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0637852"/>
                  </a:ext>
                </a:extLst>
              </a:tr>
              <a:tr h="746899">
                <a:tc>
                  <a:txBody>
                    <a:bodyPr/>
                    <a:lstStyle/>
                    <a:p>
                      <a:r>
                        <a:rPr lang="uz-Latn-UZ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6788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121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72242" y="170992"/>
            <a:ext cx="11736367" cy="148524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uz-Latn-UZ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 BAJARISH UCHUN TOPSHIRIQ</a:t>
            </a:r>
            <a:endParaRPr lang="uz-Latn-UZ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xmlns="" id="{691D16DB-CD23-42A8-9834-6C7C5E7B8D28}"/>
              </a:ext>
            </a:extLst>
          </p:cNvPr>
          <p:cNvSpPr txBox="1">
            <a:spLocks/>
          </p:cNvSpPr>
          <p:nvPr/>
        </p:nvSpPr>
        <p:spPr>
          <a:xfrm>
            <a:off x="1751115" y="702720"/>
            <a:ext cx="5079817" cy="1109770"/>
          </a:xfrm>
          <a:prstGeom prst="rect">
            <a:avLst/>
          </a:prstGeom>
        </p:spPr>
        <p:txBody>
          <a:bodyPr vert="horz" wrap="square" lIns="0" tIns="3012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198" defTabSz="1886230">
              <a:spcBef>
                <a:spcPts val="235"/>
              </a:spcBef>
              <a:defRPr/>
            </a:pPr>
            <a:endParaRPr lang="en-US" sz="701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xmlns="" id="{946BC88D-A2E8-4B3B-896A-D3DDDDFA1F1F}"/>
              </a:ext>
            </a:extLst>
          </p:cNvPr>
          <p:cNvSpPr/>
          <p:nvPr/>
        </p:nvSpPr>
        <p:spPr>
          <a:xfrm>
            <a:off x="1033561" y="971523"/>
            <a:ext cx="43227" cy="37987"/>
          </a:xfrm>
          <a:custGeom>
            <a:avLst/>
            <a:gdLst/>
            <a:ahLst/>
            <a:cxnLst/>
            <a:rect l="l" t="t" r="r" b="b"/>
            <a:pathLst>
              <a:path w="20954" h="18414">
                <a:moveTo>
                  <a:pt x="16099" y="0"/>
                </a:moveTo>
                <a:lnTo>
                  <a:pt x="4587" y="0"/>
                </a:lnTo>
                <a:lnTo>
                  <a:pt x="0" y="4028"/>
                </a:lnTo>
                <a:lnTo>
                  <a:pt x="0" y="14112"/>
                </a:lnTo>
                <a:lnTo>
                  <a:pt x="4587" y="18136"/>
                </a:lnTo>
                <a:lnTo>
                  <a:pt x="16099" y="18136"/>
                </a:lnTo>
                <a:lnTo>
                  <a:pt x="20685" y="14112"/>
                </a:lnTo>
                <a:lnTo>
                  <a:pt x="20685" y="4028"/>
                </a:lnTo>
                <a:lnTo>
                  <a:pt x="16099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230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585" y="2115036"/>
            <a:ext cx="5347488" cy="850471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5776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5776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3440" y="5111952"/>
            <a:ext cx="5347488" cy="85101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5776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5776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1516" y="3698214"/>
            <a:ext cx="5347488" cy="7912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5776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Xitoy odami</a:t>
            </a:r>
            <a:endParaRPr lang="ru-RU" sz="5776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15791" y="5111952"/>
            <a:ext cx="5347488" cy="8510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Yava oroli </a:t>
            </a:r>
            <a:endParaRPr lang="ru-RU" sz="5776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9129" y="2148529"/>
            <a:ext cx="5347488" cy="8169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Neandertal </a:t>
            </a:r>
            <a:endParaRPr lang="ru-RU" sz="5776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790" y="3571261"/>
            <a:ext cx="5347488" cy="807983"/>
          </a:xfrm>
          <a:prstGeom prst="rect">
            <a:avLst/>
          </a:prstGeom>
          <a:solidFill>
            <a:srgbClr val="3286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5776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467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083"/>
            <a:ext cx="11880850" cy="115009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uz-Latn-UZ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Latn-U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LGAN</a:t>
            </a:r>
            <a:r>
              <a:rPr lang="uz-Latn-U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TOPSHIRIQ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 TEKSHIRING</a:t>
            </a:r>
            <a:endParaRPr lang="uz-Latn-U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xmlns="" id="{691D16DB-CD23-42A8-9834-6C7C5E7B8D28}"/>
              </a:ext>
            </a:extLst>
          </p:cNvPr>
          <p:cNvSpPr txBox="1">
            <a:spLocks/>
          </p:cNvSpPr>
          <p:nvPr/>
        </p:nvSpPr>
        <p:spPr>
          <a:xfrm>
            <a:off x="1751115" y="702720"/>
            <a:ext cx="5079817" cy="1109770"/>
          </a:xfrm>
          <a:prstGeom prst="rect">
            <a:avLst/>
          </a:prstGeom>
        </p:spPr>
        <p:txBody>
          <a:bodyPr vert="horz" wrap="square" lIns="0" tIns="3012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198" defTabSz="1886230">
              <a:spcBef>
                <a:spcPts val="235"/>
              </a:spcBef>
              <a:defRPr/>
            </a:pPr>
            <a:endParaRPr lang="en-US" sz="7014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8" name="object 14">
            <a:extLst>
              <a:ext uri="{FF2B5EF4-FFF2-40B4-BE49-F238E27FC236}">
                <a16:creationId xmlns:a16="http://schemas.microsoft.com/office/drawing/2014/main" xmlns="" id="{946BC88D-A2E8-4B3B-896A-D3DDDDFA1F1F}"/>
              </a:ext>
            </a:extLst>
          </p:cNvPr>
          <p:cNvSpPr/>
          <p:nvPr/>
        </p:nvSpPr>
        <p:spPr>
          <a:xfrm>
            <a:off x="1033561" y="971523"/>
            <a:ext cx="43227" cy="37987"/>
          </a:xfrm>
          <a:custGeom>
            <a:avLst/>
            <a:gdLst/>
            <a:ahLst/>
            <a:cxnLst/>
            <a:rect l="l" t="t" r="r" b="b"/>
            <a:pathLst>
              <a:path w="20954" h="18414">
                <a:moveTo>
                  <a:pt x="16099" y="0"/>
                </a:moveTo>
                <a:lnTo>
                  <a:pt x="4587" y="0"/>
                </a:lnTo>
                <a:lnTo>
                  <a:pt x="0" y="4028"/>
                </a:lnTo>
                <a:lnTo>
                  <a:pt x="0" y="14112"/>
                </a:lnTo>
                <a:lnTo>
                  <a:pt x="4587" y="18136"/>
                </a:lnTo>
                <a:lnTo>
                  <a:pt x="16099" y="18136"/>
                </a:lnTo>
                <a:lnTo>
                  <a:pt x="20685" y="14112"/>
                </a:lnTo>
                <a:lnTo>
                  <a:pt x="20685" y="4028"/>
                </a:lnTo>
                <a:lnTo>
                  <a:pt x="16099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886230"/>
            <a:endParaRPr sz="3713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585" y="2115036"/>
            <a:ext cx="5347488" cy="850471"/>
          </a:xfrm>
          <a:prstGeom prst="rect">
            <a:avLst/>
          </a:prstGeom>
          <a:solidFill>
            <a:srgbClr val="6699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776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Germaniya</a:t>
            </a:r>
            <a:endParaRPr lang="ru-RU" sz="5776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3440" y="5111952"/>
            <a:ext cx="5347488" cy="851014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776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Indoneziya</a:t>
            </a:r>
            <a:endParaRPr lang="ru-RU" sz="5776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1516" y="3698214"/>
            <a:ext cx="5347488" cy="7912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5776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Xitoy odami</a:t>
            </a:r>
            <a:endParaRPr lang="ru-RU" sz="5776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15791" y="5111952"/>
            <a:ext cx="5347488" cy="8510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Yava oroli </a:t>
            </a:r>
            <a:endParaRPr lang="ru-RU" sz="5776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19129" y="2148529"/>
            <a:ext cx="5347488" cy="81697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5776" dirty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Neandertal </a:t>
            </a:r>
            <a:endParaRPr lang="ru-RU" sz="5776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15790" y="3571261"/>
            <a:ext cx="5347488" cy="807983"/>
          </a:xfrm>
          <a:prstGeom prst="rect">
            <a:avLst/>
          </a:prstGeom>
          <a:solidFill>
            <a:srgbClr val="3286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776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Sinantrop</a:t>
            </a:r>
            <a:r>
              <a:rPr lang="uz-Latn-UZ" sz="5776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5776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753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0"/>
            <a:ext cx="11880850" cy="189257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228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899866" y="2835896"/>
            <a:ext cx="648072" cy="14019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228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899866" y="4583805"/>
            <a:ext cx="648072" cy="140198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228"/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xmlns="" id="{173C2D9C-C6BD-4DDA-B358-531897F817D9}"/>
              </a:ext>
            </a:extLst>
          </p:cNvPr>
          <p:cNvSpPr txBox="1">
            <a:spLocks/>
          </p:cNvSpPr>
          <p:nvPr/>
        </p:nvSpPr>
        <p:spPr>
          <a:xfrm>
            <a:off x="1967436" y="576115"/>
            <a:ext cx="7351850" cy="943115"/>
          </a:xfrm>
          <a:prstGeom prst="rect">
            <a:avLst/>
          </a:prstGeom>
        </p:spPr>
        <p:txBody>
          <a:bodyPr vert="horz" wrap="square" lIns="0" tIns="2873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4991" defTabSz="1799295">
              <a:spcBef>
                <a:spcPts val="225"/>
              </a:spcBef>
              <a:defRPr/>
            </a:pPr>
            <a:r>
              <a:rPr lang="en-US" sz="5940" kern="0" spc="-60" dirty="0">
                <a:solidFill>
                  <a:sysClr val="window" lastClr="FFFFFF"/>
                </a:solidFill>
              </a:rPr>
              <a:t> </a:t>
            </a:r>
            <a:r>
              <a:rPr lang="en-US" sz="4800" kern="0" spc="10" dirty="0" smtClean="0">
                <a:solidFill>
                  <a:sysClr val="window" lastClr="FFFFFF"/>
                </a:solidFill>
              </a:rPr>
              <a:t>TARIXDAN</a:t>
            </a:r>
            <a:r>
              <a:rPr lang="uz-Latn-UZ" sz="4800" kern="0" spc="10" dirty="0" smtClean="0">
                <a:solidFill>
                  <a:sysClr val="window" lastClr="FFFFFF"/>
                </a:solidFill>
              </a:rPr>
              <a:t> </a:t>
            </a:r>
            <a:r>
              <a:rPr lang="en-US" sz="4800" kern="0" spc="10" dirty="0" smtClean="0">
                <a:solidFill>
                  <a:sysClr val="window" lastClr="FFFFFF"/>
                </a:solidFill>
              </a:rPr>
              <a:t>HIKOYALAR</a:t>
            </a:r>
            <a:endParaRPr lang="en-US" sz="4800" kern="0" spc="10" dirty="0">
              <a:solidFill>
                <a:sysClr val="window" lastClr="FFFFFF"/>
              </a:solidFill>
            </a:endParaRPr>
          </a:p>
        </p:txBody>
      </p:sp>
      <p:sp>
        <p:nvSpPr>
          <p:cNvPr id="26" name="object 11">
            <a:extLst>
              <a:ext uri="{FF2B5EF4-FFF2-40B4-BE49-F238E27FC236}">
                <a16:creationId xmlns:a16="http://schemas.microsoft.com/office/drawing/2014/main" xmlns="" id="{5B75B315-3F99-4F20-AE24-482E239D9233}"/>
              </a:ext>
            </a:extLst>
          </p:cNvPr>
          <p:cNvSpPr/>
          <p:nvPr/>
        </p:nvSpPr>
        <p:spPr>
          <a:xfrm>
            <a:off x="1058273" y="899663"/>
            <a:ext cx="779325" cy="755723"/>
          </a:xfrm>
          <a:custGeom>
            <a:avLst/>
            <a:gdLst/>
            <a:ahLst/>
            <a:cxnLst/>
            <a:rect l="l" t="t" r="r" b="b"/>
            <a:pathLst>
              <a:path w="407034" h="366395">
                <a:moveTo>
                  <a:pt x="406874" y="352624"/>
                </a:moveTo>
                <a:lnTo>
                  <a:pt x="0" y="352624"/>
                </a:lnTo>
                <a:lnTo>
                  <a:pt x="0" y="366187"/>
                </a:lnTo>
                <a:lnTo>
                  <a:pt x="406874" y="366187"/>
                </a:lnTo>
                <a:lnTo>
                  <a:pt x="406874" y="352624"/>
                </a:lnTo>
                <a:close/>
              </a:path>
              <a:path w="407034" h="366395">
                <a:moveTo>
                  <a:pt x="54248" y="0"/>
                </a:moveTo>
                <a:lnTo>
                  <a:pt x="0" y="0"/>
                </a:lnTo>
                <a:lnTo>
                  <a:pt x="0" y="21700"/>
                </a:lnTo>
                <a:lnTo>
                  <a:pt x="6781" y="35261"/>
                </a:lnTo>
                <a:lnTo>
                  <a:pt x="6781" y="352624"/>
                </a:lnTo>
                <a:lnTo>
                  <a:pt x="20342" y="352624"/>
                </a:lnTo>
                <a:lnTo>
                  <a:pt x="20342" y="40686"/>
                </a:lnTo>
                <a:lnTo>
                  <a:pt x="47468" y="40686"/>
                </a:lnTo>
                <a:lnTo>
                  <a:pt x="47468" y="35261"/>
                </a:lnTo>
                <a:lnTo>
                  <a:pt x="51537" y="27122"/>
                </a:lnTo>
                <a:lnTo>
                  <a:pt x="17632" y="27122"/>
                </a:lnTo>
                <a:lnTo>
                  <a:pt x="13561" y="18986"/>
                </a:lnTo>
                <a:lnTo>
                  <a:pt x="13561" y="13561"/>
                </a:lnTo>
                <a:lnTo>
                  <a:pt x="54248" y="13561"/>
                </a:lnTo>
                <a:lnTo>
                  <a:pt x="54248" y="0"/>
                </a:lnTo>
                <a:close/>
              </a:path>
              <a:path w="407034" h="366395">
                <a:moveTo>
                  <a:pt x="47468" y="40686"/>
                </a:moveTo>
                <a:lnTo>
                  <a:pt x="33903" y="40686"/>
                </a:lnTo>
                <a:lnTo>
                  <a:pt x="33903" y="352624"/>
                </a:lnTo>
                <a:lnTo>
                  <a:pt x="47468" y="352624"/>
                </a:lnTo>
                <a:lnTo>
                  <a:pt x="47468" y="196656"/>
                </a:lnTo>
                <a:lnTo>
                  <a:pt x="115282" y="196656"/>
                </a:lnTo>
                <a:lnTo>
                  <a:pt x="115282" y="183092"/>
                </a:lnTo>
                <a:lnTo>
                  <a:pt x="47468" y="183092"/>
                </a:lnTo>
                <a:lnTo>
                  <a:pt x="47468" y="40686"/>
                </a:lnTo>
                <a:close/>
              </a:path>
              <a:path w="407034" h="366395">
                <a:moveTo>
                  <a:pt x="115282" y="196656"/>
                </a:moveTo>
                <a:lnTo>
                  <a:pt x="101718" y="196656"/>
                </a:lnTo>
                <a:lnTo>
                  <a:pt x="101718" y="352624"/>
                </a:lnTo>
                <a:lnTo>
                  <a:pt x="115282" y="352624"/>
                </a:lnTo>
                <a:lnTo>
                  <a:pt x="115282" y="196656"/>
                </a:lnTo>
                <a:close/>
              </a:path>
              <a:path w="407034" h="366395">
                <a:moveTo>
                  <a:pt x="203436" y="93578"/>
                </a:moveTo>
                <a:lnTo>
                  <a:pt x="157999" y="125453"/>
                </a:lnTo>
                <a:lnTo>
                  <a:pt x="130820" y="164782"/>
                </a:lnTo>
                <a:lnTo>
                  <a:pt x="128844" y="181062"/>
                </a:lnTo>
                <a:lnTo>
                  <a:pt x="128844" y="352624"/>
                </a:lnTo>
                <a:lnTo>
                  <a:pt x="142405" y="352624"/>
                </a:lnTo>
                <a:lnTo>
                  <a:pt x="142405" y="217001"/>
                </a:lnTo>
                <a:lnTo>
                  <a:pt x="278030" y="217001"/>
                </a:lnTo>
                <a:lnTo>
                  <a:pt x="278030" y="203436"/>
                </a:lnTo>
                <a:lnTo>
                  <a:pt x="142405" y="203436"/>
                </a:lnTo>
                <a:lnTo>
                  <a:pt x="142405" y="181062"/>
                </a:lnTo>
                <a:lnTo>
                  <a:pt x="155852" y="145109"/>
                </a:lnTo>
                <a:lnTo>
                  <a:pt x="203436" y="109857"/>
                </a:lnTo>
                <a:lnTo>
                  <a:pt x="226642" y="109857"/>
                </a:lnTo>
                <a:lnTo>
                  <a:pt x="203436" y="93578"/>
                </a:lnTo>
                <a:close/>
              </a:path>
              <a:path w="407034" h="366395">
                <a:moveTo>
                  <a:pt x="203436" y="236664"/>
                </a:moveTo>
                <a:lnTo>
                  <a:pt x="170622" y="262844"/>
                </a:lnTo>
                <a:lnTo>
                  <a:pt x="169531" y="270568"/>
                </a:lnTo>
                <a:lnTo>
                  <a:pt x="169531" y="352624"/>
                </a:lnTo>
                <a:lnTo>
                  <a:pt x="183092" y="352624"/>
                </a:lnTo>
                <a:lnTo>
                  <a:pt x="183092" y="265146"/>
                </a:lnTo>
                <a:lnTo>
                  <a:pt x="185806" y="260399"/>
                </a:lnTo>
                <a:lnTo>
                  <a:pt x="190554" y="258364"/>
                </a:lnTo>
                <a:lnTo>
                  <a:pt x="203436" y="252262"/>
                </a:lnTo>
                <a:lnTo>
                  <a:pt x="229994" y="252262"/>
                </a:lnTo>
                <a:lnTo>
                  <a:pt x="228474" y="250449"/>
                </a:lnTo>
                <a:lnTo>
                  <a:pt x="222421" y="246157"/>
                </a:lnTo>
                <a:lnTo>
                  <a:pt x="203436" y="236664"/>
                </a:lnTo>
                <a:close/>
              </a:path>
              <a:path w="407034" h="366395">
                <a:moveTo>
                  <a:pt x="229994" y="252262"/>
                </a:moveTo>
                <a:lnTo>
                  <a:pt x="203436" y="252262"/>
                </a:lnTo>
                <a:lnTo>
                  <a:pt x="216320" y="258364"/>
                </a:lnTo>
                <a:lnTo>
                  <a:pt x="221068" y="260399"/>
                </a:lnTo>
                <a:lnTo>
                  <a:pt x="223782" y="265146"/>
                </a:lnTo>
                <a:lnTo>
                  <a:pt x="223782" y="352624"/>
                </a:lnTo>
                <a:lnTo>
                  <a:pt x="237343" y="352624"/>
                </a:lnTo>
                <a:lnTo>
                  <a:pt x="237343" y="270568"/>
                </a:lnTo>
                <a:lnTo>
                  <a:pt x="236252" y="262844"/>
                </a:lnTo>
                <a:lnTo>
                  <a:pt x="233190" y="256075"/>
                </a:lnTo>
                <a:lnTo>
                  <a:pt x="229994" y="252262"/>
                </a:lnTo>
                <a:close/>
              </a:path>
              <a:path w="407034" h="366395">
                <a:moveTo>
                  <a:pt x="278030" y="217001"/>
                </a:moveTo>
                <a:lnTo>
                  <a:pt x="264469" y="217001"/>
                </a:lnTo>
                <a:lnTo>
                  <a:pt x="264469" y="352624"/>
                </a:lnTo>
                <a:lnTo>
                  <a:pt x="278030" y="352624"/>
                </a:lnTo>
                <a:lnTo>
                  <a:pt x="278030" y="217001"/>
                </a:lnTo>
                <a:close/>
              </a:path>
              <a:path w="407034" h="366395">
                <a:moveTo>
                  <a:pt x="305156" y="81373"/>
                </a:moveTo>
                <a:lnTo>
                  <a:pt x="291592" y="81373"/>
                </a:lnTo>
                <a:lnTo>
                  <a:pt x="291592" y="352624"/>
                </a:lnTo>
                <a:lnTo>
                  <a:pt x="305156" y="352624"/>
                </a:lnTo>
                <a:lnTo>
                  <a:pt x="305156" y="196656"/>
                </a:lnTo>
                <a:lnTo>
                  <a:pt x="372971" y="196656"/>
                </a:lnTo>
                <a:lnTo>
                  <a:pt x="372971" y="183092"/>
                </a:lnTo>
                <a:lnTo>
                  <a:pt x="305156" y="183092"/>
                </a:lnTo>
                <a:lnTo>
                  <a:pt x="305156" y="172923"/>
                </a:lnTo>
                <a:lnTo>
                  <a:pt x="318717" y="164105"/>
                </a:lnTo>
                <a:lnTo>
                  <a:pt x="342452" y="164105"/>
                </a:lnTo>
                <a:lnTo>
                  <a:pt x="337031" y="160037"/>
                </a:lnTo>
                <a:lnTo>
                  <a:pt x="331944" y="156646"/>
                </a:lnTo>
                <a:lnTo>
                  <a:pt x="305156" y="156646"/>
                </a:lnTo>
                <a:lnTo>
                  <a:pt x="305156" y="81373"/>
                </a:lnTo>
                <a:close/>
              </a:path>
              <a:path w="407034" h="366395">
                <a:moveTo>
                  <a:pt x="372971" y="196656"/>
                </a:moveTo>
                <a:lnTo>
                  <a:pt x="359406" y="196656"/>
                </a:lnTo>
                <a:lnTo>
                  <a:pt x="359406" y="352624"/>
                </a:lnTo>
                <a:lnTo>
                  <a:pt x="372971" y="352624"/>
                </a:lnTo>
                <a:lnTo>
                  <a:pt x="372971" y="196656"/>
                </a:lnTo>
                <a:close/>
              </a:path>
              <a:path w="407034" h="366395">
                <a:moveTo>
                  <a:pt x="400093" y="40686"/>
                </a:moveTo>
                <a:lnTo>
                  <a:pt x="386532" y="40686"/>
                </a:lnTo>
                <a:lnTo>
                  <a:pt x="386532" y="352624"/>
                </a:lnTo>
                <a:lnTo>
                  <a:pt x="400093" y="352624"/>
                </a:lnTo>
                <a:lnTo>
                  <a:pt x="400093" y="40686"/>
                </a:lnTo>
                <a:close/>
              </a:path>
              <a:path w="407034" h="366395">
                <a:moveTo>
                  <a:pt x="226642" y="109857"/>
                </a:moveTo>
                <a:lnTo>
                  <a:pt x="203436" y="109857"/>
                </a:lnTo>
                <a:lnTo>
                  <a:pt x="241411" y="136302"/>
                </a:lnTo>
                <a:lnTo>
                  <a:pt x="251022" y="145013"/>
                </a:lnTo>
                <a:lnTo>
                  <a:pt x="258281" y="155630"/>
                </a:lnTo>
                <a:lnTo>
                  <a:pt x="262869" y="167773"/>
                </a:lnTo>
                <a:lnTo>
                  <a:pt x="264469" y="181062"/>
                </a:lnTo>
                <a:lnTo>
                  <a:pt x="264469" y="203436"/>
                </a:lnTo>
                <a:lnTo>
                  <a:pt x="278030" y="203436"/>
                </a:lnTo>
                <a:lnTo>
                  <a:pt x="278030" y="181062"/>
                </a:lnTo>
                <a:lnTo>
                  <a:pt x="276049" y="164743"/>
                </a:lnTo>
                <a:lnTo>
                  <a:pt x="270317" y="149696"/>
                </a:lnTo>
                <a:lnTo>
                  <a:pt x="261153" y="136430"/>
                </a:lnTo>
                <a:lnTo>
                  <a:pt x="248874" y="125453"/>
                </a:lnTo>
                <a:lnTo>
                  <a:pt x="226642" y="109857"/>
                </a:lnTo>
                <a:close/>
              </a:path>
              <a:path w="407034" h="366395">
                <a:moveTo>
                  <a:pt x="88157" y="147830"/>
                </a:moveTo>
                <a:lnTo>
                  <a:pt x="69843" y="160037"/>
                </a:lnTo>
                <a:lnTo>
                  <a:pt x="64422" y="164105"/>
                </a:lnTo>
                <a:lnTo>
                  <a:pt x="61029" y="170207"/>
                </a:lnTo>
                <a:lnTo>
                  <a:pt x="61029" y="183092"/>
                </a:lnTo>
                <a:lnTo>
                  <a:pt x="74594" y="183092"/>
                </a:lnTo>
                <a:lnTo>
                  <a:pt x="74594" y="174952"/>
                </a:lnTo>
                <a:lnTo>
                  <a:pt x="75952" y="172923"/>
                </a:lnTo>
                <a:lnTo>
                  <a:pt x="77306" y="171561"/>
                </a:lnTo>
                <a:lnTo>
                  <a:pt x="88157" y="164782"/>
                </a:lnTo>
                <a:lnTo>
                  <a:pt x="115282" y="164782"/>
                </a:lnTo>
                <a:lnTo>
                  <a:pt x="115282" y="156646"/>
                </a:lnTo>
                <a:lnTo>
                  <a:pt x="101718" y="156646"/>
                </a:lnTo>
                <a:lnTo>
                  <a:pt x="88157" y="147830"/>
                </a:lnTo>
                <a:close/>
              </a:path>
              <a:path w="407034" h="366395">
                <a:moveTo>
                  <a:pt x="115282" y="164782"/>
                </a:moveTo>
                <a:lnTo>
                  <a:pt x="88157" y="164782"/>
                </a:lnTo>
                <a:lnTo>
                  <a:pt x="101718" y="173598"/>
                </a:lnTo>
                <a:lnTo>
                  <a:pt x="101718" y="183092"/>
                </a:lnTo>
                <a:lnTo>
                  <a:pt x="115282" y="183092"/>
                </a:lnTo>
                <a:lnTo>
                  <a:pt x="115282" y="164782"/>
                </a:lnTo>
                <a:close/>
              </a:path>
              <a:path w="407034" h="366395">
                <a:moveTo>
                  <a:pt x="342452" y="164105"/>
                </a:moveTo>
                <a:lnTo>
                  <a:pt x="318717" y="164105"/>
                </a:lnTo>
                <a:lnTo>
                  <a:pt x="329568" y="170888"/>
                </a:lnTo>
                <a:lnTo>
                  <a:pt x="331603" y="172242"/>
                </a:lnTo>
                <a:lnTo>
                  <a:pt x="332280" y="174279"/>
                </a:lnTo>
                <a:lnTo>
                  <a:pt x="332280" y="183092"/>
                </a:lnTo>
                <a:lnTo>
                  <a:pt x="345843" y="183092"/>
                </a:lnTo>
                <a:lnTo>
                  <a:pt x="345843" y="170207"/>
                </a:lnTo>
                <a:lnTo>
                  <a:pt x="342452" y="164105"/>
                </a:lnTo>
                <a:close/>
              </a:path>
              <a:path w="407034" h="366395">
                <a:moveTo>
                  <a:pt x="406874" y="0"/>
                </a:moveTo>
                <a:lnTo>
                  <a:pt x="352626" y="0"/>
                </a:lnTo>
                <a:lnTo>
                  <a:pt x="352626" y="21700"/>
                </a:lnTo>
                <a:lnTo>
                  <a:pt x="359406" y="35261"/>
                </a:lnTo>
                <a:lnTo>
                  <a:pt x="359406" y="183092"/>
                </a:lnTo>
                <a:lnTo>
                  <a:pt x="372971" y="183092"/>
                </a:lnTo>
                <a:lnTo>
                  <a:pt x="372971" y="40686"/>
                </a:lnTo>
                <a:lnTo>
                  <a:pt x="400093" y="40686"/>
                </a:lnTo>
                <a:lnTo>
                  <a:pt x="400093" y="35261"/>
                </a:lnTo>
                <a:lnTo>
                  <a:pt x="404163" y="27122"/>
                </a:lnTo>
                <a:lnTo>
                  <a:pt x="370255" y="27122"/>
                </a:lnTo>
                <a:lnTo>
                  <a:pt x="366187" y="18986"/>
                </a:lnTo>
                <a:lnTo>
                  <a:pt x="366187" y="13561"/>
                </a:lnTo>
                <a:lnTo>
                  <a:pt x="406874" y="13561"/>
                </a:lnTo>
                <a:lnTo>
                  <a:pt x="406874" y="0"/>
                </a:lnTo>
                <a:close/>
              </a:path>
              <a:path w="407034" h="366395">
                <a:moveTo>
                  <a:pt x="305156" y="40686"/>
                </a:moveTo>
                <a:lnTo>
                  <a:pt x="101718" y="40686"/>
                </a:lnTo>
                <a:lnTo>
                  <a:pt x="101718" y="156646"/>
                </a:lnTo>
                <a:lnTo>
                  <a:pt x="115282" y="156646"/>
                </a:lnTo>
                <a:lnTo>
                  <a:pt x="115282" y="81373"/>
                </a:lnTo>
                <a:lnTo>
                  <a:pt x="305156" y="81373"/>
                </a:lnTo>
                <a:lnTo>
                  <a:pt x="305156" y="67812"/>
                </a:lnTo>
                <a:lnTo>
                  <a:pt x="115282" y="67812"/>
                </a:lnTo>
                <a:lnTo>
                  <a:pt x="115282" y="54248"/>
                </a:lnTo>
                <a:lnTo>
                  <a:pt x="305156" y="54248"/>
                </a:lnTo>
                <a:lnTo>
                  <a:pt x="305156" y="40686"/>
                </a:lnTo>
                <a:close/>
              </a:path>
              <a:path w="407034" h="366395">
                <a:moveTo>
                  <a:pt x="318717" y="147830"/>
                </a:moveTo>
                <a:lnTo>
                  <a:pt x="305156" y="156646"/>
                </a:lnTo>
                <a:lnTo>
                  <a:pt x="331944" y="156646"/>
                </a:lnTo>
                <a:lnTo>
                  <a:pt x="318717" y="147830"/>
                </a:lnTo>
                <a:close/>
              </a:path>
              <a:path w="407034" h="366395">
                <a:moveTo>
                  <a:pt x="305156" y="54248"/>
                </a:moveTo>
                <a:lnTo>
                  <a:pt x="291592" y="54248"/>
                </a:lnTo>
                <a:lnTo>
                  <a:pt x="291592" y="67812"/>
                </a:lnTo>
                <a:lnTo>
                  <a:pt x="305156" y="67812"/>
                </a:lnTo>
                <a:lnTo>
                  <a:pt x="305156" y="54248"/>
                </a:lnTo>
                <a:close/>
              </a:path>
              <a:path w="407034" h="366395">
                <a:moveTo>
                  <a:pt x="54248" y="13561"/>
                </a:moveTo>
                <a:lnTo>
                  <a:pt x="40686" y="13561"/>
                </a:lnTo>
                <a:lnTo>
                  <a:pt x="40686" y="18986"/>
                </a:lnTo>
                <a:lnTo>
                  <a:pt x="36619" y="27122"/>
                </a:lnTo>
                <a:lnTo>
                  <a:pt x="51537" y="27122"/>
                </a:lnTo>
                <a:lnTo>
                  <a:pt x="54248" y="21700"/>
                </a:lnTo>
                <a:lnTo>
                  <a:pt x="54248" y="13561"/>
                </a:lnTo>
                <a:close/>
              </a:path>
              <a:path w="407034" h="366395">
                <a:moveTo>
                  <a:pt x="406874" y="13561"/>
                </a:moveTo>
                <a:lnTo>
                  <a:pt x="393313" y="13561"/>
                </a:lnTo>
                <a:lnTo>
                  <a:pt x="393313" y="18986"/>
                </a:lnTo>
                <a:lnTo>
                  <a:pt x="389242" y="27122"/>
                </a:lnTo>
                <a:lnTo>
                  <a:pt x="404163" y="27122"/>
                </a:lnTo>
                <a:lnTo>
                  <a:pt x="406874" y="21700"/>
                </a:lnTo>
                <a:lnTo>
                  <a:pt x="406874" y="1356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>
                <a16:creationId xmlns:a16="http://schemas.microsoft.com/office/drawing/2014/main" xmlns="" id="{83775CBE-21CF-425D-ABFB-41180DA5A377}"/>
              </a:ext>
            </a:extLst>
          </p:cNvPr>
          <p:cNvSpPr/>
          <p:nvPr/>
        </p:nvSpPr>
        <p:spPr>
          <a:xfrm>
            <a:off x="1681491" y="1333257"/>
            <a:ext cx="26748" cy="140142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>
                <a16:creationId xmlns:a16="http://schemas.microsoft.com/office/drawing/2014/main" xmlns="" id="{B178D85C-EB66-41A7-A3BD-6CA192A25BC2}"/>
              </a:ext>
            </a:extLst>
          </p:cNvPr>
          <p:cNvSpPr/>
          <p:nvPr/>
        </p:nvSpPr>
        <p:spPr>
          <a:xfrm>
            <a:off x="1681491" y="1501101"/>
            <a:ext cx="26748" cy="98230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>
                <a16:creationId xmlns:a16="http://schemas.microsoft.com/office/drawing/2014/main" xmlns="" id="{B1AC9C4C-06A4-42C7-B853-E49E57991666}"/>
              </a:ext>
            </a:extLst>
          </p:cNvPr>
          <p:cNvSpPr/>
          <p:nvPr/>
        </p:nvSpPr>
        <p:spPr>
          <a:xfrm>
            <a:off x="1188111" y="1333257"/>
            <a:ext cx="26748" cy="140142"/>
          </a:xfrm>
          <a:custGeom>
            <a:avLst/>
            <a:gdLst/>
            <a:ahLst/>
            <a:cxnLst/>
            <a:rect l="l" t="t" r="r" b="b"/>
            <a:pathLst>
              <a:path w="13970" h="67945">
                <a:moveTo>
                  <a:pt x="0" y="67814"/>
                </a:moveTo>
                <a:lnTo>
                  <a:pt x="13561" y="67814"/>
                </a:lnTo>
                <a:lnTo>
                  <a:pt x="13561" y="0"/>
                </a:lnTo>
                <a:lnTo>
                  <a:pt x="0" y="0"/>
                </a:lnTo>
                <a:lnTo>
                  <a:pt x="0" y="6781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>
                <a16:creationId xmlns:a16="http://schemas.microsoft.com/office/drawing/2014/main" xmlns="" id="{AA74AE73-2CC7-4164-A38A-9C32CF275CE9}"/>
              </a:ext>
            </a:extLst>
          </p:cNvPr>
          <p:cNvSpPr/>
          <p:nvPr/>
        </p:nvSpPr>
        <p:spPr>
          <a:xfrm>
            <a:off x="1188111" y="1501101"/>
            <a:ext cx="26748" cy="98230"/>
          </a:xfrm>
          <a:custGeom>
            <a:avLst/>
            <a:gdLst/>
            <a:ahLst/>
            <a:cxnLst/>
            <a:rect l="l" t="t" r="r" b="b"/>
            <a:pathLst>
              <a:path w="13970" h="47625">
                <a:moveTo>
                  <a:pt x="0" y="47468"/>
                </a:moveTo>
                <a:lnTo>
                  <a:pt x="13561" y="47468"/>
                </a:lnTo>
                <a:lnTo>
                  <a:pt x="13561" y="0"/>
                </a:lnTo>
                <a:lnTo>
                  <a:pt x="0" y="0"/>
                </a:lnTo>
                <a:lnTo>
                  <a:pt x="0" y="47468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799295"/>
            <a:endParaRPr sz="352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2004" y="2671160"/>
            <a:ext cx="3888432" cy="34495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08239" y="2952378"/>
            <a:ext cx="50962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:SA’NAT NAMUNALARINING PAYDO BO’LISHI. 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690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2323"/>
    </mc:Choice>
    <mc:Fallback>
      <p:transition advTm="232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1880849" cy="14885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ILK SAN’AT NAMUNALARI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785" y="1728242"/>
            <a:ext cx="104411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Latn-UZ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Qoyatosh suratlarining o‘ziga xos tomoni,ular insoniyat tomonidan hali yozuv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z-Latn-UZ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aydo bo‘lmasdan oldin yaratilgan.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73182" y="4824586"/>
            <a:ext cx="2295525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157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68" y="-1"/>
            <a:ext cx="11845081" cy="148852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ISPANIYA -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ALTAMIRA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2928" y="2160290"/>
            <a:ext cx="3409293" cy="2088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812" y="4698756"/>
            <a:ext cx="3006730" cy="19935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5032" y="2698559"/>
            <a:ext cx="3563586" cy="227004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8944" y="2160290"/>
            <a:ext cx="3062955" cy="194421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52928" y="4752577"/>
            <a:ext cx="3409293" cy="193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097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1797351" cy="14766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FRANSIYA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LASKO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44" y="4675011"/>
            <a:ext cx="3072834" cy="20448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43" y="2383273"/>
            <a:ext cx="3220472" cy="17260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7404" y="2306912"/>
            <a:ext cx="3339404" cy="17781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313" y="2919374"/>
            <a:ext cx="2116832" cy="28885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48194" y="4840176"/>
            <a:ext cx="3138614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02193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1880850" cy="146961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BOSHQIRDISTON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KAPOVAYA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43" y="2108308"/>
            <a:ext cx="3258150" cy="20270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43" y="4471171"/>
            <a:ext cx="3258150" cy="24368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2847" y="2016274"/>
            <a:ext cx="3779749" cy="21191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0265" y="2736354"/>
            <a:ext cx="2652119" cy="331185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2848" y="4722796"/>
            <a:ext cx="367396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28576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1880850" cy="15165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z-Latn-UZ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NAVOIY - SARMISHSOY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641" y="2040329"/>
            <a:ext cx="3096344" cy="2143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291" y="4817551"/>
            <a:ext cx="3260950" cy="166321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663" y="2075575"/>
            <a:ext cx="3167578" cy="21078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52383" y="2952378"/>
            <a:ext cx="3844226" cy="2534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641" y="4823031"/>
            <a:ext cx="3096344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543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3653</TotalTime>
  <Words>158</Words>
  <Application>Microsoft Office PowerPoint</Application>
  <PresentationFormat>Произвольный</PresentationFormat>
  <Paragraphs>56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user</cp:lastModifiedBy>
  <cp:revision>525</cp:revision>
  <cp:lastPrinted>2020-03-20T04:04:48Z</cp:lastPrinted>
  <dcterms:created xsi:type="dcterms:W3CDTF">2020-03-19T15:04:51Z</dcterms:created>
  <dcterms:modified xsi:type="dcterms:W3CDTF">2021-03-29T12:31:19Z</dcterms:modified>
</cp:coreProperties>
</file>