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2" r:id="rId3"/>
    <p:sldId id="257" r:id="rId4"/>
    <p:sldId id="306" r:id="rId5"/>
    <p:sldId id="301" r:id="rId6"/>
    <p:sldId id="304" r:id="rId7"/>
    <p:sldId id="305" r:id="rId8"/>
    <p:sldId id="283" r:id="rId9"/>
    <p:sldId id="284" r:id="rId10"/>
    <p:sldId id="286" r:id="rId11"/>
    <p:sldId id="287" r:id="rId12"/>
    <p:sldId id="285" r:id="rId13"/>
    <p:sldId id="289" r:id="rId14"/>
    <p:sldId id="290" r:id="rId15"/>
    <p:sldId id="292" r:id="rId16"/>
    <p:sldId id="291" r:id="rId17"/>
    <p:sldId id="293" r:id="rId18"/>
    <p:sldId id="295" r:id="rId19"/>
    <p:sldId id="296" r:id="rId20"/>
    <p:sldId id="294" r:id="rId21"/>
    <p:sldId id="297" r:id="rId22"/>
    <p:sldId id="307" r:id="rId23"/>
    <p:sldId id="298" r:id="rId24"/>
    <p:sldId id="299" r:id="rId25"/>
    <p:sldId id="300" r:id="rId26"/>
    <p:sldId id="288" r:id="rId27"/>
    <p:sldId id="302" r:id="rId28"/>
    <p:sldId id="303" r:id="rId29"/>
    <p:sldId id="261" r:id="rId30"/>
    <p:sldId id="262" r:id="rId31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/>
              <a:t>Русский</a:t>
            </a:r>
            <a:r>
              <a:rPr sz="3400" spc="-55" dirty="0"/>
              <a:t> </a:t>
            </a:r>
            <a:r>
              <a:rPr sz="3400" spc="10" dirty="0"/>
              <a:t>язык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734043" y="1326398"/>
            <a:ext cx="2834657" cy="138114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2075" indent="-74613" algn="ctr">
              <a:spcBef>
                <a:spcPts val="110"/>
              </a:spcBef>
            </a:pPr>
            <a:r>
              <a:rPr lang="ru-RU" sz="2000" spc="-2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sz="2400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2000" spc="-2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2000" spc="-2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2400" spc="-20" dirty="0" smtClean="0">
                <a:solidFill>
                  <a:srgbClr val="2365C7"/>
                </a:solidFill>
                <a:latin typeface="Arial"/>
                <a:cs typeface="Arial"/>
              </a:rPr>
              <a:t>Как мы </a:t>
            </a:r>
            <a:r>
              <a:rPr lang="en-US" sz="2400" spc="-20" dirty="0" smtClean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2400" spc="-20" dirty="0" smtClean="0">
                <a:solidFill>
                  <a:srgbClr val="2365C7"/>
                </a:solidFill>
                <a:latin typeface="Arial"/>
                <a:cs typeface="Arial"/>
              </a:rPr>
              <a:t>ходили в музей</a:t>
            </a:r>
            <a:r>
              <a:rPr lang="en-US" sz="2400" spc="-20" dirty="0" smtClean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endParaRPr lang="ru-RU" sz="2400" spc="-2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15" algn="ctr">
              <a:spcBef>
                <a:spcPts val="110"/>
              </a:spcBef>
            </a:pPr>
            <a:r>
              <a:rPr lang="en-US" sz="2000" spc="-20" dirty="0" smtClean="0">
                <a:solidFill>
                  <a:srgbClr val="2365C7"/>
                </a:solidFill>
                <a:latin typeface="Arial"/>
                <a:cs typeface="Arial"/>
              </a:rPr>
              <a:t>(</a:t>
            </a:r>
            <a:r>
              <a:rPr lang="ru-RU" sz="2000" spc="-20" dirty="0" smtClean="0">
                <a:solidFill>
                  <a:srgbClr val="2365C7"/>
                </a:solidFill>
                <a:latin typeface="Arial"/>
                <a:cs typeface="Arial"/>
              </a:rPr>
              <a:t>Прошедшее время глагола</a:t>
            </a:r>
            <a:r>
              <a:rPr lang="en-US" sz="2000" spc="-20" dirty="0" smtClean="0">
                <a:solidFill>
                  <a:srgbClr val="2365C7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7572" y="1165226"/>
            <a:ext cx="344170" cy="837448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5"/>
          <p:cNvSpPr/>
          <p:nvPr/>
        </p:nvSpPr>
        <p:spPr>
          <a:xfrm>
            <a:off x="338283" y="2232025"/>
            <a:ext cx="344170" cy="762000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Музеи Ташкента - на карте, путеводитель и фотографии с названием и  описанием популяр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241425"/>
            <a:ext cx="1983205" cy="1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102424"/>
            <a:ext cx="4791947" cy="315471"/>
          </a:xfrm>
        </p:spPr>
        <p:txBody>
          <a:bodyPr/>
          <a:lstStyle/>
          <a:p>
            <a:r>
              <a:rPr lang="ru-RU" dirty="0" smtClean="0"/>
              <a:t>Центральный выставочный зал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4"/>
            <a:ext cx="2438399" cy="1969770"/>
          </a:xfrm>
        </p:spPr>
        <p:txBody>
          <a:bodyPr/>
          <a:lstStyle/>
          <a:p>
            <a:pPr algn="ctr"/>
            <a:r>
              <a:rPr lang="ru-RU" sz="1600" b="0" i="0" dirty="0" smtClean="0"/>
              <a:t>   Здесь </a:t>
            </a:r>
            <a:r>
              <a:rPr lang="ru-RU" sz="1600" b="0" i="0" dirty="0"/>
              <a:t>представлены скульптуры, картины и иные предметы изобразительного искусства уже известных узбекских мастеров, а также работы молодых художников.</a:t>
            </a:r>
            <a:endParaRPr lang="ru-RU" sz="1600" dirty="0"/>
          </a:p>
        </p:txBody>
      </p:sp>
      <p:pic>
        <p:nvPicPr>
          <p:cNvPr id="5122" name="Picture 2" descr="Музеи Ташкента. Центральный Выставочный Зал | Novotours Silk Road -  Туристическое агентство (туроператор) в Ташкенте, Узбекист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708024"/>
            <a:ext cx="2701923" cy="21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02424"/>
            <a:ext cx="4868147" cy="315471"/>
          </a:xfrm>
        </p:spPr>
        <p:txBody>
          <a:bodyPr/>
          <a:lstStyle/>
          <a:p>
            <a:r>
              <a:rPr lang="ru-RU" dirty="0" smtClean="0"/>
              <a:t>Центр национального искусства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573" y="784225"/>
            <a:ext cx="2819400" cy="1723549"/>
          </a:xfrm>
        </p:spPr>
        <p:txBody>
          <a:bodyPr/>
          <a:lstStyle/>
          <a:p>
            <a:pPr algn="ctr"/>
            <a:r>
              <a:rPr lang="en-US" sz="1600" b="0" i="0" dirty="0" smtClean="0"/>
              <a:t>    </a:t>
            </a:r>
            <a:r>
              <a:rPr lang="ru-RU" sz="1600" b="0" i="0" dirty="0" smtClean="0"/>
              <a:t>Здесь представлены </a:t>
            </a:r>
            <a:r>
              <a:rPr lang="ru-RU" sz="1600" b="0" i="0" dirty="0"/>
              <a:t>работы </a:t>
            </a:r>
            <a:r>
              <a:rPr lang="ru-RU" sz="1600" b="0" i="0" dirty="0" err="1" smtClean="0"/>
              <a:t>золотошвей</a:t>
            </a:r>
            <a:r>
              <a:rPr lang="ru-RU" sz="1600" b="0" i="0" dirty="0" smtClean="0"/>
              <a:t>, </a:t>
            </a:r>
            <a:r>
              <a:rPr lang="ru-RU" sz="1600" b="0" i="0" dirty="0" err="1" smtClean="0"/>
              <a:t>керамистов</a:t>
            </a:r>
            <a:r>
              <a:rPr lang="ru-RU" sz="1600" b="0" i="0" dirty="0" smtClean="0"/>
              <a:t>,</a:t>
            </a:r>
            <a:r>
              <a:rPr lang="en-US" sz="1600" b="0" i="0" dirty="0" smtClean="0"/>
              <a:t> </a:t>
            </a:r>
            <a:r>
              <a:rPr lang="ru-RU" sz="1600" b="0" i="0" dirty="0" smtClean="0"/>
              <a:t>миниатюристов</a:t>
            </a:r>
            <a:r>
              <a:rPr lang="ru-RU" sz="1600" b="0" i="0" dirty="0"/>
              <a:t>, мастеров </a:t>
            </a:r>
            <a:r>
              <a:rPr lang="ru-RU" sz="1600" b="0" i="0" dirty="0" smtClean="0"/>
              <a:t>чеканки,</a:t>
            </a:r>
            <a:r>
              <a:rPr lang="en-US" sz="1600" b="0" i="0" dirty="0" smtClean="0"/>
              <a:t> </a:t>
            </a:r>
            <a:r>
              <a:rPr lang="ru-RU" sz="1600" b="0" i="0" dirty="0" smtClean="0"/>
              <a:t>ковроткачества</a:t>
            </a:r>
            <a:r>
              <a:rPr lang="ru-RU" sz="1600" b="0" i="0" dirty="0"/>
              <a:t>, резьбы по дереву и ювелирному </a:t>
            </a:r>
            <a:r>
              <a:rPr lang="ru-RU" sz="1600" b="0" i="0" dirty="0" smtClean="0"/>
              <a:t>делу.</a:t>
            </a:r>
            <a:endParaRPr lang="ru-RU" sz="1600" dirty="0"/>
          </a:p>
        </p:txBody>
      </p:sp>
      <p:pic>
        <p:nvPicPr>
          <p:cNvPr id="6146" name="Picture 2" descr="Центр Национальных Искусств - Музеи и галереи Ташкент - Каталог - Afisha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08025"/>
            <a:ext cx="25146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401547" cy="315471"/>
          </a:xfrm>
        </p:spPr>
        <p:txBody>
          <a:bodyPr/>
          <a:lstStyle/>
          <a:p>
            <a:pPr algn="ctr"/>
            <a:r>
              <a:rPr lang="ru-RU" dirty="0" smtClean="0"/>
              <a:t> комплекс памяти «</a:t>
            </a:r>
            <a:r>
              <a:rPr lang="ru-RU" dirty="0" err="1" smtClean="0"/>
              <a:t>Шахидлар</a:t>
            </a:r>
            <a:r>
              <a:rPr lang="ru-RU" dirty="0" smtClean="0"/>
              <a:t> </a:t>
            </a:r>
            <a:r>
              <a:rPr lang="ru-RU" dirty="0" err="1" smtClean="0"/>
              <a:t>майдони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84224"/>
            <a:ext cx="2734548" cy="1981201"/>
          </a:xfrm>
        </p:spPr>
        <p:txBody>
          <a:bodyPr/>
          <a:lstStyle/>
          <a:p>
            <a:pPr algn="just"/>
            <a:r>
              <a:rPr lang="ru-RU" sz="1600" b="0" i="0" dirty="0" smtClean="0"/>
              <a:t>   На</a:t>
            </a:r>
            <a:r>
              <a:rPr lang="ru-RU" sz="1600" b="0" i="0" dirty="0"/>
              <a:t> </a:t>
            </a:r>
            <a:r>
              <a:rPr lang="ru-RU" sz="1600" i="0" dirty="0"/>
              <a:t>экскурсию</a:t>
            </a:r>
            <a:r>
              <a:rPr lang="ru-RU" sz="1600" b="0" i="0" dirty="0"/>
              <a:t> в комплекс Памяти Жертв Репрессий приезжают школьники и студенты - не только для того, чтобы больше узнать об истории родного края, но и затем, чтобы почтить память своих предков. </a:t>
            </a:r>
            <a:endParaRPr lang="ru-RU" sz="1600" dirty="0"/>
          </a:p>
        </p:txBody>
      </p:sp>
      <p:pic>
        <p:nvPicPr>
          <p:cNvPr id="4098" name="Picture 2" descr="Комплекс памяти жертв репрессий. Комплекс Шахидлар Хотираси.  Достопримечательности Ташке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08025"/>
            <a:ext cx="2352675" cy="209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253" y="129945"/>
            <a:ext cx="3619647" cy="5408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Интервью Анвара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900" y="677738"/>
            <a:ext cx="2286000" cy="2041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46442" y="922213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Ребята,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делали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каникулах?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На каникулах мы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ездили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Самарканд,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были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музее Улугбека.</a:t>
            </a:r>
          </a:p>
        </p:txBody>
      </p:sp>
      <p:pic>
        <p:nvPicPr>
          <p:cNvPr id="6" name="Рисунок 5" descr="D:\клипарт\день девушки\0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18859" flipH="1" flipV="1">
            <a:off x="2859512" y="481132"/>
            <a:ext cx="573702" cy="60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7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20900" y="860425"/>
            <a:ext cx="3505200" cy="203815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- </a:t>
            </a:r>
            <a:r>
              <a:rPr lang="ru-RU" b="1" i="1" dirty="0" smtClean="0"/>
              <a:t>Что видел</a:t>
            </a:r>
            <a:r>
              <a:rPr lang="ru-RU" dirty="0" smtClean="0"/>
              <a:t> ты в музее?</a:t>
            </a:r>
          </a:p>
          <a:p>
            <a:pPr algn="l"/>
            <a:r>
              <a:rPr lang="ru-RU" dirty="0" smtClean="0"/>
              <a:t>- Я </a:t>
            </a:r>
            <a:r>
              <a:rPr lang="ru-RU" b="1" i="1" dirty="0" smtClean="0"/>
              <a:t>видел</a:t>
            </a:r>
            <a:r>
              <a:rPr lang="ru-RU" dirty="0" smtClean="0"/>
              <a:t> макет старинной</a:t>
            </a:r>
            <a:r>
              <a:rPr lang="en-US" dirty="0" smtClean="0"/>
              <a:t> </a:t>
            </a:r>
            <a:r>
              <a:rPr lang="ru-RU" dirty="0" smtClean="0"/>
              <a:t>обсерватории. В этой обсерватории Улугбек </a:t>
            </a:r>
            <a:r>
              <a:rPr lang="ru-RU" b="1" i="1" dirty="0" smtClean="0"/>
              <a:t>занимался</a:t>
            </a:r>
            <a:r>
              <a:rPr lang="ru-RU" dirty="0" smtClean="0"/>
              <a:t> астрономией.</a:t>
            </a:r>
          </a:p>
          <a:p>
            <a:endParaRPr lang="ru-RU" sz="1325" dirty="0"/>
          </a:p>
          <a:p>
            <a:endParaRPr lang="ru-RU" dirty="0"/>
          </a:p>
        </p:txBody>
      </p:sp>
      <p:pic>
        <p:nvPicPr>
          <p:cNvPr id="4" name="Рисунок 3" descr="D:\клипарт\день девушки\0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51116">
            <a:off x="1353055" y="2358852"/>
            <a:ext cx="623344" cy="7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" y="737665"/>
            <a:ext cx="1686779" cy="16867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90713" y="117813"/>
            <a:ext cx="2328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Интервью Анвара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5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757132"/>
            <a:ext cx="3124200" cy="214145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- </a:t>
            </a:r>
            <a:r>
              <a:rPr lang="ru-RU" b="1" i="1" dirty="0" smtClean="0"/>
              <a:t>Что показала </a:t>
            </a:r>
            <a:r>
              <a:rPr lang="ru-RU" dirty="0" smtClean="0"/>
              <a:t>вам</a:t>
            </a:r>
            <a:r>
              <a:rPr lang="ru-RU" b="1" i="1" dirty="0" smtClean="0"/>
              <a:t> </a:t>
            </a:r>
            <a:r>
              <a:rPr lang="ru-RU" dirty="0" smtClean="0"/>
              <a:t>учительница?</a:t>
            </a:r>
          </a:p>
          <a:p>
            <a:pPr algn="l"/>
            <a:r>
              <a:rPr lang="ru-RU" dirty="0" smtClean="0"/>
              <a:t>- Учительница </a:t>
            </a:r>
            <a:r>
              <a:rPr lang="ru-RU" b="1" i="1" dirty="0" smtClean="0"/>
              <a:t>показала</a:t>
            </a:r>
            <a:r>
              <a:rPr lang="ru-RU" dirty="0" smtClean="0"/>
              <a:t> огромный прибор. Этот инструмент </a:t>
            </a:r>
            <a:r>
              <a:rPr lang="ru-RU" b="1" i="1" dirty="0" smtClean="0"/>
              <a:t>называли</a:t>
            </a:r>
            <a:r>
              <a:rPr lang="ru-RU" dirty="0" smtClean="0"/>
              <a:t> секстант. Он </a:t>
            </a:r>
            <a:r>
              <a:rPr lang="ru-RU" b="1" i="1" dirty="0" smtClean="0"/>
              <a:t>помогал</a:t>
            </a:r>
            <a:r>
              <a:rPr lang="ru-RU" dirty="0" smtClean="0"/>
              <a:t> изучать звёзды.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0100" y="649202"/>
            <a:ext cx="2327177" cy="235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58900" y="98425"/>
            <a:ext cx="2544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Интервью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Анвара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253" y="129945"/>
            <a:ext cx="3619647" cy="5408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pic>
        <p:nvPicPr>
          <p:cNvPr id="1026" name="Picture 2" descr="Музеи Узбекистана - 10 самых интересных - Bookatour.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670753"/>
            <a:ext cx="2507280" cy="23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701" y="479425"/>
            <a:ext cx="2819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Ребята, кто был в музее истории Узбекистана?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Я был там летом. В музее очень интересно.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А кто ходил в музей Амира Тимура?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Я ходила в музей Амира Тимура весной.</a:t>
            </a:r>
          </a:p>
          <a:p>
            <a:pPr marL="285750" indent="-2857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5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98425"/>
            <a:ext cx="2014512" cy="315471"/>
          </a:xfrm>
        </p:spPr>
        <p:txBody>
          <a:bodyPr/>
          <a:lstStyle/>
          <a:p>
            <a:r>
              <a:rPr lang="ru-RU" dirty="0" smtClean="0"/>
              <a:t>Упражнение 3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631825"/>
            <a:ext cx="5257800" cy="2133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Внучк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помог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бабушке. Внук помог дедушке.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Сестр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нес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сумку. Пассажир нёс багаж. </a:t>
            </a:r>
          </a:p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клумбе рос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роз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В парке рос тополь.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39900" y="2232025"/>
            <a:ext cx="3657600" cy="8365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46" dirty="0">
                <a:solidFill>
                  <a:schemeClr val="tx1"/>
                </a:solidFill>
              </a:rPr>
              <a:t>                </a:t>
            </a:r>
            <a:endParaRPr lang="ru-RU" sz="946" dirty="0">
              <a:solidFill>
                <a:srgbClr val="FF0000"/>
              </a:solidFill>
            </a:endParaRPr>
          </a:p>
          <a:p>
            <a:r>
              <a:rPr lang="ru-RU" sz="946" dirty="0">
                <a:solidFill>
                  <a:srgbClr val="FF0000"/>
                </a:solidFill>
              </a:rPr>
              <a:t>               </a:t>
            </a:r>
          </a:p>
          <a:p>
            <a:r>
              <a:rPr lang="ru-RU" sz="946" dirty="0">
                <a:solidFill>
                  <a:schemeClr val="tx1"/>
                </a:solidFill>
              </a:rPr>
              <a:t>                </a:t>
            </a:r>
            <a:r>
              <a:rPr lang="ru-RU" sz="946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шел (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Идти  (уйти)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девочка шла (ушла)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время шло (ушло)</a:t>
            </a: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46" dirty="0">
                <a:solidFill>
                  <a:schemeClr val="tx1"/>
                </a:solidFill>
              </a:rPr>
              <a:t>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1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631825"/>
            <a:ext cx="2133601" cy="24440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Здравствуй, </a:t>
            </a:r>
            <a:r>
              <a:rPr lang="ru-RU" sz="14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Анвар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Привет, </a:t>
            </a:r>
            <a:r>
              <a:rPr lang="ru-RU" sz="14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Даврон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Давно тебя не видел. Что ты делал?</a:t>
            </a:r>
          </a:p>
          <a:p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Я ездил в Самарканд.</a:t>
            </a:r>
          </a:p>
          <a:p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Вот это да! Что ты видел?</a:t>
            </a:r>
          </a:p>
          <a:p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Я запомнил </a:t>
            </a:r>
            <a:r>
              <a:rPr lang="ru-RU" sz="14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Амир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Регистан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0770" y="1864296"/>
            <a:ext cx="1442158" cy="1081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8537" y="1851025"/>
            <a:ext cx="1361319" cy="110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587" y="601766"/>
            <a:ext cx="3179256" cy="110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01391"/>
            <a:ext cx="3124200" cy="353149"/>
          </a:xfrm>
        </p:spPr>
        <p:txBody>
          <a:bodyPr>
            <a:normAutofit/>
          </a:bodyPr>
          <a:lstStyle/>
          <a:p>
            <a:r>
              <a:rPr lang="ru-RU" b="1" dirty="0" smtClean="0"/>
              <a:t>Упражнение 4 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9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456" y="129945"/>
            <a:ext cx="3865444" cy="54080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Упражнение 4 </a:t>
            </a: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635066"/>
            <a:ext cx="2438400" cy="1468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7700" y="598179"/>
            <a:ext cx="2321488" cy="1521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15852" y="2280456"/>
            <a:ext cx="1081624" cy="3277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25" dirty="0">
                <a:solidFill>
                  <a:srgbClr val="C00000"/>
                </a:solidFill>
              </a:rPr>
              <a:t>Ичан - Кала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500" y="2280455"/>
            <a:ext cx="1981200" cy="3277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25" dirty="0">
                <a:solidFill>
                  <a:srgbClr val="C00000"/>
                </a:solidFill>
              </a:rPr>
              <a:t>Дворец </a:t>
            </a:r>
            <a:r>
              <a:rPr lang="ru-RU" sz="1325" dirty="0" err="1">
                <a:solidFill>
                  <a:srgbClr val="C00000"/>
                </a:solidFill>
              </a:rPr>
              <a:t>Тош-Ховли</a:t>
            </a:r>
            <a:endParaRPr lang="ru-RU" sz="1325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5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312" y="781128"/>
            <a:ext cx="4780187" cy="2215991"/>
          </a:xfrm>
        </p:spPr>
        <p:txBody>
          <a:bodyPr/>
          <a:lstStyle/>
          <a:p>
            <a:r>
              <a:rPr lang="ru-RU" dirty="0" smtClean="0"/>
              <a:t>Мы совершим экскурсию по музеям Узбекистана.</a:t>
            </a:r>
          </a:p>
          <a:p>
            <a:r>
              <a:rPr lang="ru-RU" dirty="0" smtClean="0"/>
              <a:t>Узнаем о прошедшем времени</a:t>
            </a:r>
          </a:p>
          <a:p>
            <a:r>
              <a:rPr lang="ru-RU" dirty="0"/>
              <a:t>г</a:t>
            </a:r>
            <a:r>
              <a:rPr lang="ru-RU" dirty="0" smtClean="0"/>
              <a:t>лагола.</a:t>
            </a:r>
          </a:p>
          <a:p>
            <a:r>
              <a:rPr lang="ru-RU" dirty="0" smtClean="0"/>
              <a:t>Выполним упражнения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4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клипарт\dizayn\бухара\0107514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8300" y="743606"/>
            <a:ext cx="2007589" cy="1797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9100" y="884442"/>
            <a:ext cx="2381518" cy="1656237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8300" y="2613025"/>
            <a:ext cx="2920209" cy="35439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703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Мавзолей </a:t>
            </a:r>
            <a:r>
              <a:rPr lang="ru-RU" sz="1703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Саманидов</a:t>
            </a:r>
            <a:endParaRPr lang="ru-RU" sz="1703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1100" y="2617245"/>
            <a:ext cx="990600" cy="39209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703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Арк</a:t>
            </a:r>
            <a:endParaRPr lang="ru-RU" sz="1703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6500" y="25339"/>
            <a:ext cx="3060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Бухару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2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631825"/>
            <a:ext cx="5410200" cy="2514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диалоги со словами уехал- ездил, ушёл- ходил.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-Добрый день, </a:t>
            </a:r>
            <a:r>
              <a:rPr lang="ru-RU" sz="23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Нафиса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Каримовна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А где </a:t>
            </a:r>
            <a:r>
              <a:rPr lang="ru-RU" sz="23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Даврон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-Здравствуй, </a:t>
            </a:r>
            <a:r>
              <a:rPr lang="ru-RU" sz="23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Сабир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ru-RU" sz="23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Даврон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ушёл в музей истории Узбекистана. Там интересная выставка.</a:t>
            </a:r>
          </a:p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 я тоже ходил в музей! Я видел картину Веронезе.</a:t>
            </a:r>
          </a:p>
          <a:p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-Молодец! Это самая знаменитая картина в нашем музее.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700" y="22225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Шедевры живописи эпохи барокко (описание + местонахождение) - 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55624"/>
            <a:ext cx="51816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аоло Веронезе и второе обретение его картины «Оплакивание Христа» в ГМИУз  | Искусство в Узбекиста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" y="555623"/>
            <a:ext cx="525526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2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5500" y="631826"/>
            <a:ext cx="4495800" cy="12024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Бухару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Ситораи-Мохи-Хоса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волшебное зеркало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D:\клипарт\dizayn\бухара\0186338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6300" y="1834292"/>
            <a:ext cx="1791440" cy="119029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5" name="Picture 3" descr="D:\клипарт\dizayn\бухара\0685566_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2124" y="1851907"/>
            <a:ext cx="1791440" cy="119341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01700" y="22225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0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55" y="129945"/>
            <a:ext cx="2095647" cy="315471"/>
          </a:xfrm>
        </p:spPr>
        <p:txBody>
          <a:bodyPr/>
          <a:lstStyle/>
          <a:p>
            <a:r>
              <a:rPr lang="ru-RU" dirty="0" smtClean="0"/>
              <a:t>Упражнение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1" y="757132"/>
            <a:ext cx="3047999" cy="2141451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Феруза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ты была вчера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Вчера все студенты нашей группы ездили в Андижан.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9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вы делали утром?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Утром мы ходили в музей 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Бабура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50502" y="187280"/>
            <a:ext cx="706965" cy="743617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" name="Picture 2" descr="C:\Users\Маманя\Pictures\img5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63900" y="608657"/>
            <a:ext cx="2345597" cy="2438399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28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129945"/>
            <a:ext cx="2201795" cy="5408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Упражнение 6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708026"/>
            <a:ext cx="2599398" cy="21905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делали днём?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Днём все гуляли в парке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Бабура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что ты делала вечером?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Вечером я смотрела спектакль в театре.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50535" y="336217"/>
            <a:ext cx="706965" cy="7436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Маме\Учительская деятельность\школа\саади бабур\babur_architectural_complex_041-500x3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6300" y="860425"/>
            <a:ext cx="2118180" cy="1355635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D:\Маме\Учительская деятельность\школа\саади\babu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46304" y="1604042"/>
            <a:ext cx="1115425" cy="1407364"/>
          </a:xfrm>
          <a:prstGeom prst="ellipse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3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4900" y="591313"/>
            <a:ext cx="1868637" cy="150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30500" y="1197191"/>
            <a:ext cx="1600199" cy="163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98425"/>
            <a:ext cx="4114800" cy="315471"/>
          </a:xfrm>
        </p:spPr>
        <p:txBody>
          <a:bodyPr/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Музей природы</a:t>
            </a:r>
            <a:endParaRPr lang="ru-RU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39701" y="618560"/>
            <a:ext cx="259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Недавно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ходил</a:t>
            </a:r>
            <a:r>
              <a:rPr lang="ru-R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Музей природы. 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Этот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первым в Узбекистане. 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Раньше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называл</a:t>
            </a:r>
            <a:r>
              <a:rPr lang="ru-R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его «Музей Ташкента», «Народный музей Туркестана».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2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102424"/>
            <a:ext cx="4106147" cy="315471"/>
          </a:xfrm>
        </p:spPr>
        <p:txBody>
          <a:bodyPr/>
          <a:lstStyle/>
          <a:p>
            <a:r>
              <a:rPr lang="ru-RU" dirty="0" smtClean="0"/>
              <a:t>Картинный словарь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499" y="708025"/>
            <a:ext cx="1981201" cy="1231106"/>
          </a:xfrm>
        </p:spPr>
        <p:txBody>
          <a:bodyPr/>
          <a:lstStyle/>
          <a:p>
            <a:r>
              <a:rPr lang="ru-RU" sz="1600" dirty="0" smtClean="0"/>
              <a:t>Бивни мамонта</a:t>
            </a:r>
          </a:p>
          <a:p>
            <a:endParaRPr lang="ru-RU" sz="1600" dirty="0"/>
          </a:p>
          <a:p>
            <a:r>
              <a:rPr lang="ru-RU" sz="1600" dirty="0" smtClean="0"/>
              <a:t>Выставка бабочек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Кости динозавра</a:t>
            </a:r>
            <a:endParaRPr lang="ru-RU" sz="1600" dirty="0"/>
          </a:p>
        </p:txBody>
      </p:sp>
      <p:pic>
        <p:nvPicPr>
          <p:cNvPr id="3074" name="Picture 2" descr="Архидискодон пополнил коллекцию экспонатов Геологического музея Узбекистана  | UzReport.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47" y="784225"/>
            <a:ext cx="2819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КО краеведческий муз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40" y="784225"/>
            <a:ext cx="282070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Государственный музей природы Узбекистана в Ташкен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6" y="784225"/>
            <a:ext cx="28193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оса-серпан Чик. Россия RUSSIA арт. 63568 купить по цене 617,50 руб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1" r="-1356" b="25193"/>
          <a:stretch/>
        </p:blipFill>
        <p:spPr bwMode="auto">
          <a:xfrm>
            <a:off x="327641" y="2123559"/>
            <a:ext cx="2145685" cy="5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4100" y="25368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коса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2" name="Picture 10" descr="Музеи на лето. Часть 1 - Горо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7" y="784225"/>
            <a:ext cx="2836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5"/>
            <a:ext cx="2217316" cy="315471"/>
          </a:xfrm>
        </p:spPr>
        <p:txBody>
          <a:bodyPr/>
          <a:lstStyle/>
          <a:p>
            <a:r>
              <a:rPr lang="ru-RU" dirty="0" smtClean="0"/>
              <a:t>Упражнение 7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8655" y="2028034"/>
            <a:ext cx="1622425" cy="101401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100" y="631825"/>
            <a:ext cx="1643786" cy="1208183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54300" y="631825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Малика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смотрел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выставку бабочек.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бивни мамонта и кости динозавра. </a:t>
            </a:r>
          </a:p>
          <a:p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Ученые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нашл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их недавно в горах.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4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аманя\AppData\Local\Microsoft\Windows\Temporary Internet Files\Content.Word\img4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28" y="689068"/>
            <a:ext cx="2375838" cy="1579780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C:\Users\Маманя\AppData\Local\Microsoft\Windows\Temporary Internet Files\Content.Word\img44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797300" y="756390"/>
            <a:ext cx="1690038" cy="1187179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8560" y="2633892"/>
            <a:ext cx="360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Нашла коса на камень.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463558" y="1705797"/>
            <a:ext cx="978382" cy="9971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434672" y="1728450"/>
            <a:ext cx="1685044" cy="9630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клипарт\сказочный лес\post_64_6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7035" y="2013945"/>
            <a:ext cx="946421" cy="7902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28560" y="98425"/>
            <a:ext cx="410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 пословицы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5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1139190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ВЫ</a:t>
            </a:r>
            <a:r>
              <a:rPr spc="-35" dirty="0"/>
              <a:t>В</a:t>
            </a:r>
            <a:r>
              <a:rPr spc="-5" dirty="0"/>
              <a:t>О</a:t>
            </a:r>
            <a:r>
              <a:rPr spc="15" dirty="0"/>
              <a:t>Д: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8929" y="466157"/>
            <a:ext cx="3597063" cy="2809744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800" dirty="0" err="1">
                <a:solidFill>
                  <a:srgbClr val="231F20"/>
                </a:solidFill>
                <a:latin typeface="Arial"/>
                <a:cs typeface="Arial"/>
              </a:rPr>
              <a:t>Как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15" dirty="0" err="1" smtClean="0">
                <a:solidFill>
                  <a:srgbClr val="231F20"/>
                </a:solidFill>
                <a:latin typeface="Arial"/>
                <a:cs typeface="Arial"/>
              </a:rPr>
              <a:t>определить</a:t>
            </a:r>
            <a:r>
              <a:rPr lang="ru-RU" sz="1800" spc="-15" dirty="0" smtClean="0">
                <a:solidFill>
                  <a:srgbClr val="231F20"/>
                </a:solidFill>
                <a:latin typeface="Arial"/>
                <a:cs typeface="Arial"/>
              </a:rPr>
              <a:t> прошедшее время</a:t>
            </a:r>
            <a:r>
              <a:rPr sz="1800" spc="-1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20" dirty="0" err="1" smtClean="0">
                <a:solidFill>
                  <a:srgbClr val="231F20"/>
                </a:solidFill>
                <a:latin typeface="Arial"/>
                <a:cs typeface="Arial"/>
              </a:rPr>
              <a:t>глагол</a:t>
            </a:r>
            <a:r>
              <a:rPr lang="ru-RU" sz="1800" spc="-20" dirty="0" err="1" smtClean="0">
                <a:solidFill>
                  <a:srgbClr val="231F20"/>
                </a:solidFill>
                <a:latin typeface="Arial"/>
                <a:cs typeface="Arial"/>
              </a:rPr>
              <a:t>ов</a:t>
            </a:r>
            <a:r>
              <a:rPr sz="1800" spc="-20" dirty="0" smtClean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  <a:p>
            <a:pPr marL="894715">
              <a:spcBef>
                <a:spcPts val="850"/>
              </a:spcBef>
            </a:pPr>
            <a:r>
              <a:rPr sz="1600" i="1" spc="-25" dirty="0" err="1" smtClean="0">
                <a:solidFill>
                  <a:srgbClr val="231F20"/>
                </a:solidFill>
                <a:latin typeface="Arial"/>
                <a:cs typeface="Arial"/>
              </a:rPr>
              <a:t>Глагол</a:t>
            </a:r>
            <a:r>
              <a:rPr lang="ru-RU" sz="16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600" i="1" spc="-25" dirty="0" smtClean="0">
                <a:solidFill>
                  <a:srgbClr val="231F20"/>
                </a:solidFill>
                <a:latin typeface="Arial"/>
                <a:cs typeface="Arial"/>
              </a:rPr>
              <a:t>обозначает действие, которое произошло до момента речи и отвечает на вопросы </a:t>
            </a:r>
          </a:p>
          <a:p>
            <a:pPr marL="894715">
              <a:spcBef>
                <a:spcPts val="850"/>
              </a:spcBef>
            </a:pPr>
            <a:r>
              <a:rPr lang="ru-RU" sz="1600" i="1" spc="-25" dirty="0" smtClean="0">
                <a:solidFill>
                  <a:srgbClr val="231F20"/>
                </a:solidFill>
                <a:latin typeface="Arial"/>
                <a:cs typeface="Arial"/>
              </a:rPr>
              <a:t>Что делал? </a:t>
            </a:r>
          </a:p>
          <a:p>
            <a:pPr marL="894715">
              <a:spcBef>
                <a:spcPts val="850"/>
              </a:spcBef>
            </a:pPr>
            <a:r>
              <a:rPr lang="ru-RU" sz="1600" i="1" spc="-25" dirty="0" smtClean="0">
                <a:solidFill>
                  <a:srgbClr val="231F20"/>
                </a:solidFill>
                <a:latin typeface="Arial"/>
                <a:cs typeface="Arial"/>
              </a:rPr>
              <a:t>Что сделал?</a:t>
            </a:r>
            <a:endParaRPr sz="1600" i="1" dirty="0">
              <a:latin typeface="Arial"/>
              <a:cs typeface="Arial"/>
            </a:endParaRPr>
          </a:p>
          <a:p>
            <a:pPr marL="12700" marR="9525">
              <a:lnSpc>
                <a:spcPts val="2010"/>
              </a:lnSpc>
            </a:pPr>
            <a:endParaRPr lang="ru-RU" sz="200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79078" y="1362049"/>
            <a:ext cx="525145" cy="524510"/>
            <a:chOff x="2049576" y="1077203"/>
            <a:chExt cx="525145" cy="524510"/>
          </a:xfrm>
        </p:grpSpPr>
        <p:sp>
          <p:nvSpPr>
            <p:cNvPr id="7" name="object 7"/>
            <p:cNvSpPr/>
            <p:nvPr/>
          </p:nvSpPr>
          <p:spPr>
            <a:xfrm>
              <a:off x="2267176" y="1208168"/>
              <a:ext cx="105972" cy="69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9576" y="1077203"/>
              <a:ext cx="525145" cy="524510"/>
            </a:xfrm>
            <a:custGeom>
              <a:avLst/>
              <a:gdLst/>
              <a:ahLst/>
              <a:cxnLst/>
              <a:rect l="l" t="t" r="r" b="b"/>
              <a:pathLst>
                <a:path w="525144" h="524510">
                  <a:moveTo>
                    <a:pt x="78706" y="375919"/>
                  </a:moveTo>
                  <a:lnTo>
                    <a:pt x="61217" y="375919"/>
                  </a:lnTo>
                  <a:lnTo>
                    <a:pt x="61217" y="402589"/>
                  </a:lnTo>
                  <a:lnTo>
                    <a:pt x="54936" y="483869"/>
                  </a:lnTo>
                  <a:lnTo>
                    <a:pt x="77717" y="521969"/>
                  </a:lnTo>
                  <a:lnTo>
                    <a:pt x="85154" y="524509"/>
                  </a:lnTo>
                  <a:lnTo>
                    <a:pt x="96596" y="524509"/>
                  </a:lnTo>
                  <a:lnTo>
                    <a:pt x="107286" y="523239"/>
                  </a:lnTo>
                  <a:lnTo>
                    <a:pt x="116771" y="518159"/>
                  </a:lnTo>
                  <a:lnTo>
                    <a:pt x="124436" y="511809"/>
                  </a:lnTo>
                  <a:lnTo>
                    <a:pt x="126397" y="507999"/>
                  </a:lnTo>
                  <a:lnTo>
                    <a:pt x="87235" y="507999"/>
                  </a:lnTo>
                  <a:lnTo>
                    <a:pt x="81734" y="505459"/>
                  </a:lnTo>
                  <a:lnTo>
                    <a:pt x="73908" y="496569"/>
                  </a:lnTo>
                  <a:lnTo>
                    <a:pt x="71931" y="491489"/>
                  </a:lnTo>
                  <a:lnTo>
                    <a:pt x="73060" y="476249"/>
                  </a:lnTo>
                  <a:lnTo>
                    <a:pt x="78059" y="411479"/>
                  </a:lnTo>
                  <a:lnTo>
                    <a:pt x="131177" y="411479"/>
                  </a:lnTo>
                  <a:lnTo>
                    <a:pt x="131177" y="393699"/>
                  </a:lnTo>
                  <a:lnTo>
                    <a:pt x="78706" y="393699"/>
                  </a:lnTo>
                  <a:lnTo>
                    <a:pt x="78706" y="375919"/>
                  </a:lnTo>
                  <a:close/>
                </a:path>
                <a:path w="525144" h="524510">
                  <a:moveTo>
                    <a:pt x="187759" y="427989"/>
                  </a:moveTo>
                  <a:lnTo>
                    <a:pt x="169585" y="427989"/>
                  </a:lnTo>
                  <a:lnTo>
                    <a:pt x="171818" y="435609"/>
                  </a:lnTo>
                  <a:lnTo>
                    <a:pt x="174928" y="443229"/>
                  </a:lnTo>
                  <a:lnTo>
                    <a:pt x="178882" y="450849"/>
                  </a:lnTo>
                  <a:lnTo>
                    <a:pt x="183650" y="458469"/>
                  </a:lnTo>
                  <a:lnTo>
                    <a:pt x="183650" y="524509"/>
                  </a:lnTo>
                  <a:lnTo>
                    <a:pt x="201140" y="524509"/>
                  </a:lnTo>
                  <a:lnTo>
                    <a:pt x="201140" y="453389"/>
                  </a:lnTo>
                  <a:lnTo>
                    <a:pt x="200423" y="450849"/>
                  </a:lnTo>
                  <a:lnTo>
                    <a:pt x="199113" y="449579"/>
                  </a:lnTo>
                  <a:lnTo>
                    <a:pt x="187887" y="429259"/>
                  </a:lnTo>
                  <a:lnTo>
                    <a:pt x="187759" y="427989"/>
                  </a:lnTo>
                  <a:close/>
                </a:path>
                <a:path w="525144" h="524510">
                  <a:moveTo>
                    <a:pt x="376033" y="355599"/>
                  </a:moveTo>
                  <a:lnTo>
                    <a:pt x="297334" y="355599"/>
                  </a:lnTo>
                  <a:lnTo>
                    <a:pt x="297334" y="476249"/>
                  </a:lnTo>
                  <a:lnTo>
                    <a:pt x="300280" y="480059"/>
                  </a:lnTo>
                  <a:lnTo>
                    <a:pt x="341061" y="488949"/>
                  </a:lnTo>
                  <a:lnTo>
                    <a:pt x="341061" y="524509"/>
                  </a:lnTo>
                  <a:lnTo>
                    <a:pt x="358552" y="524509"/>
                  </a:lnTo>
                  <a:lnTo>
                    <a:pt x="358552" y="491489"/>
                  </a:lnTo>
                  <a:lnTo>
                    <a:pt x="514319" y="491489"/>
                  </a:lnTo>
                  <a:lnTo>
                    <a:pt x="515534" y="490219"/>
                  </a:lnTo>
                  <a:lnTo>
                    <a:pt x="515703" y="486409"/>
                  </a:lnTo>
                  <a:lnTo>
                    <a:pt x="463492" y="486409"/>
                  </a:lnTo>
                  <a:lnTo>
                    <a:pt x="463492" y="481329"/>
                  </a:lnTo>
                  <a:lnTo>
                    <a:pt x="402278" y="481329"/>
                  </a:lnTo>
                  <a:lnTo>
                    <a:pt x="402278" y="480059"/>
                  </a:lnTo>
                  <a:lnTo>
                    <a:pt x="384789" y="480059"/>
                  </a:lnTo>
                  <a:lnTo>
                    <a:pt x="314827" y="466089"/>
                  </a:lnTo>
                  <a:lnTo>
                    <a:pt x="314827" y="360679"/>
                  </a:lnTo>
                  <a:lnTo>
                    <a:pt x="524710" y="360679"/>
                  </a:lnTo>
                  <a:lnTo>
                    <a:pt x="524710" y="359409"/>
                  </a:lnTo>
                  <a:lnTo>
                    <a:pt x="394398" y="359409"/>
                  </a:lnTo>
                  <a:lnTo>
                    <a:pt x="376033" y="355599"/>
                  </a:lnTo>
                  <a:close/>
                </a:path>
                <a:path w="525144" h="524510">
                  <a:moveTo>
                    <a:pt x="429538" y="499109"/>
                  </a:moveTo>
                  <a:lnTo>
                    <a:pt x="410080" y="499109"/>
                  </a:lnTo>
                  <a:lnTo>
                    <a:pt x="411758" y="501649"/>
                  </a:lnTo>
                  <a:lnTo>
                    <a:pt x="417034" y="511809"/>
                  </a:lnTo>
                  <a:lnTo>
                    <a:pt x="424733" y="518159"/>
                  </a:lnTo>
                  <a:lnTo>
                    <a:pt x="434245" y="523239"/>
                  </a:lnTo>
                  <a:lnTo>
                    <a:pt x="444957" y="524509"/>
                  </a:lnTo>
                  <a:lnTo>
                    <a:pt x="450716" y="524509"/>
                  </a:lnTo>
                  <a:lnTo>
                    <a:pt x="459684" y="521969"/>
                  </a:lnTo>
                  <a:lnTo>
                    <a:pt x="467485" y="516889"/>
                  </a:lnTo>
                  <a:lnTo>
                    <a:pt x="473747" y="510539"/>
                  </a:lnTo>
                  <a:lnTo>
                    <a:pt x="474989" y="507999"/>
                  </a:lnTo>
                  <a:lnTo>
                    <a:pt x="438621" y="507999"/>
                  </a:lnTo>
                  <a:lnTo>
                    <a:pt x="432760" y="504189"/>
                  </a:lnTo>
                  <a:lnTo>
                    <a:pt x="429538" y="499109"/>
                  </a:lnTo>
                  <a:close/>
                </a:path>
                <a:path w="525144" h="524510">
                  <a:moveTo>
                    <a:pt x="131177" y="411479"/>
                  </a:moveTo>
                  <a:lnTo>
                    <a:pt x="113687" y="411479"/>
                  </a:lnTo>
                  <a:lnTo>
                    <a:pt x="113687" y="486409"/>
                  </a:lnTo>
                  <a:lnTo>
                    <a:pt x="112201" y="494029"/>
                  </a:lnTo>
                  <a:lnTo>
                    <a:pt x="108137" y="501649"/>
                  </a:lnTo>
                  <a:lnTo>
                    <a:pt x="102050" y="505459"/>
                  </a:lnTo>
                  <a:lnTo>
                    <a:pt x="94496" y="507999"/>
                  </a:lnTo>
                  <a:lnTo>
                    <a:pt x="126397" y="507999"/>
                  </a:lnTo>
                  <a:lnTo>
                    <a:pt x="129665" y="501649"/>
                  </a:lnTo>
                  <a:lnTo>
                    <a:pt x="151002" y="462279"/>
                  </a:lnTo>
                  <a:lnTo>
                    <a:pt x="131177" y="462279"/>
                  </a:lnTo>
                  <a:lnTo>
                    <a:pt x="131177" y="411479"/>
                  </a:lnTo>
                  <a:close/>
                </a:path>
                <a:path w="525144" h="524510">
                  <a:moveTo>
                    <a:pt x="510673" y="495299"/>
                  </a:moveTo>
                  <a:lnTo>
                    <a:pt x="448275" y="495299"/>
                  </a:lnTo>
                  <a:lnTo>
                    <a:pt x="450234" y="499109"/>
                  </a:lnTo>
                  <a:lnTo>
                    <a:pt x="453348" y="501649"/>
                  </a:lnTo>
                  <a:lnTo>
                    <a:pt x="457085" y="502919"/>
                  </a:lnTo>
                  <a:lnTo>
                    <a:pt x="454482" y="505459"/>
                  </a:lnTo>
                  <a:lnTo>
                    <a:pt x="451224" y="506729"/>
                  </a:lnTo>
                  <a:lnTo>
                    <a:pt x="447718" y="507999"/>
                  </a:lnTo>
                  <a:lnTo>
                    <a:pt x="474989" y="507999"/>
                  </a:lnTo>
                  <a:lnTo>
                    <a:pt x="478095" y="501649"/>
                  </a:lnTo>
                  <a:lnTo>
                    <a:pt x="509457" y="496569"/>
                  </a:lnTo>
                  <a:lnTo>
                    <a:pt x="510673" y="495299"/>
                  </a:lnTo>
                  <a:close/>
                </a:path>
                <a:path w="525144" h="524510">
                  <a:moveTo>
                    <a:pt x="514319" y="491489"/>
                  </a:moveTo>
                  <a:lnTo>
                    <a:pt x="358552" y="491489"/>
                  </a:lnTo>
                  <a:lnTo>
                    <a:pt x="392228" y="499109"/>
                  </a:lnTo>
                  <a:lnTo>
                    <a:pt x="430301" y="499109"/>
                  </a:lnTo>
                  <a:lnTo>
                    <a:pt x="448275" y="495299"/>
                  </a:lnTo>
                  <a:lnTo>
                    <a:pt x="510673" y="495299"/>
                  </a:lnTo>
                  <a:lnTo>
                    <a:pt x="514319" y="491489"/>
                  </a:lnTo>
                  <a:close/>
                </a:path>
                <a:path w="525144" h="524510">
                  <a:moveTo>
                    <a:pt x="524710" y="447039"/>
                  </a:moveTo>
                  <a:lnTo>
                    <a:pt x="498475" y="447039"/>
                  </a:lnTo>
                  <a:lnTo>
                    <a:pt x="498481" y="480059"/>
                  </a:lnTo>
                  <a:lnTo>
                    <a:pt x="463492" y="486409"/>
                  </a:lnTo>
                  <a:lnTo>
                    <a:pt x="515703" y="486409"/>
                  </a:lnTo>
                  <a:lnTo>
                    <a:pt x="515927" y="481329"/>
                  </a:lnTo>
                  <a:lnTo>
                    <a:pt x="521766" y="480059"/>
                  </a:lnTo>
                  <a:lnTo>
                    <a:pt x="524710" y="476249"/>
                  </a:lnTo>
                  <a:lnTo>
                    <a:pt x="524710" y="447039"/>
                  </a:lnTo>
                  <a:close/>
                </a:path>
                <a:path w="525144" h="524510">
                  <a:moveTo>
                    <a:pt x="437259" y="375919"/>
                  </a:moveTo>
                  <a:lnTo>
                    <a:pt x="419768" y="375919"/>
                  </a:lnTo>
                  <a:lnTo>
                    <a:pt x="419768" y="481329"/>
                  </a:lnTo>
                  <a:lnTo>
                    <a:pt x="463492" y="481329"/>
                  </a:lnTo>
                  <a:lnTo>
                    <a:pt x="463492" y="480059"/>
                  </a:lnTo>
                  <a:lnTo>
                    <a:pt x="437259" y="480059"/>
                  </a:lnTo>
                  <a:lnTo>
                    <a:pt x="437259" y="375919"/>
                  </a:lnTo>
                  <a:close/>
                </a:path>
                <a:path w="525144" h="524510">
                  <a:moveTo>
                    <a:pt x="507222" y="360679"/>
                  </a:moveTo>
                  <a:lnTo>
                    <a:pt x="314827" y="360679"/>
                  </a:lnTo>
                  <a:lnTo>
                    <a:pt x="384789" y="374649"/>
                  </a:lnTo>
                  <a:lnTo>
                    <a:pt x="384789" y="480059"/>
                  </a:lnTo>
                  <a:lnTo>
                    <a:pt x="402278" y="480059"/>
                  </a:lnTo>
                  <a:lnTo>
                    <a:pt x="402278" y="375919"/>
                  </a:lnTo>
                  <a:lnTo>
                    <a:pt x="437259" y="375919"/>
                  </a:lnTo>
                  <a:lnTo>
                    <a:pt x="437259" y="374649"/>
                  </a:lnTo>
                  <a:lnTo>
                    <a:pt x="507222" y="360679"/>
                  </a:lnTo>
                  <a:close/>
                </a:path>
                <a:path w="525144" h="524510">
                  <a:moveTo>
                    <a:pt x="497660" y="427989"/>
                  </a:moveTo>
                  <a:lnTo>
                    <a:pt x="492527" y="429259"/>
                  </a:lnTo>
                  <a:lnTo>
                    <a:pt x="462823" y="434339"/>
                  </a:lnTo>
                  <a:lnTo>
                    <a:pt x="456090" y="436879"/>
                  </a:lnTo>
                  <a:lnTo>
                    <a:pt x="450758" y="440689"/>
                  </a:lnTo>
                  <a:lnTo>
                    <a:pt x="447253" y="447039"/>
                  </a:lnTo>
                  <a:lnTo>
                    <a:pt x="446004" y="453389"/>
                  </a:lnTo>
                  <a:lnTo>
                    <a:pt x="446004" y="477519"/>
                  </a:lnTo>
                  <a:lnTo>
                    <a:pt x="437259" y="480059"/>
                  </a:lnTo>
                  <a:lnTo>
                    <a:pt x="463492" y="480059"/>
                  </a:lnTo>
                  <a:lnTo>
                    <a:pt x="463492" y="452119"/>
                  </a:lnTo>
                  <a:lnTo>
                    <a:pt x="464428" y="452119"/>
                  </a:lnTo>
                  <a:lnTo>
                    <a:pt x="495555" y="447039"/>
                  </a:lnTo>
                  <a:lnTo>
                    <a:pt x="524710" y="447039"/>
                  </a:lnTo>
                  <a:lnTo>
                    <a:pt x="524710" y="433069"/>
                  </a:lnTo>
                  <a:lnTo>
                    <a:pt x="507222" y="433069"/>
                  </a:lnTo>
                  <a:lnTo>
                    <a:pt x="502935" y="429259"/>
                  </a:lnTo>
                  <a:lnTo>
                    <a:pt x="497660" y="427989"/>
                  </a:lnTo>
                  <a:close/>
                </a:path>
                <a:path w="525144" h="524510">
                  <a:moveTo>
                    <a:pt x="195541" y="351789"/>
                  </a:moveTo>
                  <a:lnTo>
                    <a:pt x="191556" y="355599"/>
                  </a:lnTo>
                  <a:lnTo>
                    <a:pt x="187913" y="359409"/>
                  </a:lnTo>
                  <a:lnTo>
                    <a:pt x="184673" y="363219"/>
                  </a:lnTo>
                  <a:lnTo>
                    <a:pt x="184345" y="363219"/>
                  </a:lnTo>
                  <a:lnTo>
                    <a:pt x="184151" y="364489"/>
                  </a:lnTo>
                  <a:lnTo>
                    <a:pt x="183488" y="364489"/>
                  </a:lnTo>
                  <a:lnTo>
                    <a:pt x="178600" y="370839"/>
                  </a:lnTo>
                  <a:lnTo>
                    <a:pt x="174762" y="378459"/>
                  </a:lnTo>
                  <a:lnTo>
                    <a:pt x="172120" y="386079"/>
                  </a:lnTo>
                  <a:lnTo>
                    <a:pt x="131177" y="462279"/>
                  </a:lnTo>
                  <a:lnTo>
                    <a:pt x="151002" y="462279"/>
                  </a:lnTo>
                  <a:lnTo>
                    <a:pt x="169585" y="427989"/>
                  </a:lnTo>
                  <a:lnTo>
                    <a:pt x="187759" y="427989"/>
                  </a:lnTo>
                  <a:lnTo>
                    <a:pt x="185579" y="406399"/>
                  </a:lnTo>
                  <a:lnTo>
                    <a:pt x="191944" y="383539"/>
                  </a:lnTo>
                  <a:lnTo>
                    <a:pt x="206738" y="365759"/>
                  </a:lnTo>
                  <a:lnTo>
                    <a:pt x="195541" y="351789"/>
                  </a:lnTo>
                  <a:close/>
                </a:path>
                <a:path w="525144" h="524510">
                  <a:moveTo>
                    <a:pt x="524710" y="360679"/>
                  </a:moveTo>
                  <a:lnTo>
                    <a:pt x="507222" y="360679"/>
                  </a:lnTo>
                  <a:lnTo>
                    <a:pt x="507222" y="433069"/>
                  </a:lnTo>
                  <a:lnTo>
                    <a:pt x="524710" y="433069"/>
                  </a:lnTo>
                  <a:lnTo>
                    <a:pt x="524710" y="360679"/>
                  </a:lnTo>
                  <a:close/>
                </a:path>
                <a:path w="525144" h="524510">
                  <a:moveTo>
                    <a:pt x="21880" y="294639"/>
                  </a:moveTo>
                  <a:lnTo>
                    <a:pt x="14796" y="294639"/>
                  </a:lnTo>
                  <a:lnTo>
                    <a:pt x="3453" y="302259"/>
                  </a:lnTo>
                  <a:lnTo>
                    <a:pt x="0" y="308609"/>
                  </a:lnTo>
                  <a:lnTo>
                    <a:pt x="0" y="339089"/>
                  </a:lnTo>
                  <a:lnTo>
                    <a:pt x="28735" y="369569"/>
                  </a:lnTo>
                  <a:lnTo>
                    <a:pt x="35266" y="373379"/>
                  </a:lnTo>
                  <a:lnTo>
                    <a:pt x="49025" y="375919"/>
                  </a:lnTo>
                  <a:lnTo>
                    <a:pt x="113687" y="375919"/>
                  </a:lnTo>
                  <a:lnTo>
                    <a:pt x="113687" y="393699"/>
                  </a:lnTo>
                  <a:lnTo>
                    <a:pt x="131177" y="393699"/>
                  </a:lnTo>
                  <a:lnTo>
                    <a:pt x="131177" y="359409"/>
                  </a:lnTo>
                  <a:lnTo>
                    <a:pt x="49324" y="359409"/>
                  </a:lnTo>
                  <a:lnTo>
                    <a:pt x="42631" y="356869"/>
                  </a:lnTo>
                  <a:lnTo>
                    <a:pt x="36558" y="354329"/>
                  </a:lnTo>
                  <a:lnTo>
                    <a:pt x="19353" y="345439"/>
                  </a:lnTo>
                  <a:lnTo>
                    <a:pt x="17479" y="342899"/>
                  </a:lnTo>
                  <a:lnTo>
                    <a:pt x="17475" y="313689"/>
                  </a:lnTo>
                  <a:lnTo>
                    <a:pt x="18321" y="313689"/>
                  </a:lnTo>
                  <a:lnTo>
                    <a:pt x="18829" y="312419"/>
                  </a:lnTo>
                  <a:lnTo>
                    <a:pt x="95976" y="312419"/>
                  </a:lnTo>
                  <a:lnTo>
                    <a:pt x="92700" y="306069"/>
                  </a:lnTo>
                  <a:lnTo>
                    <a:pt x="49324" y="306069"/>
                  </a:lnTo>
                  <a:lnTo>
                    <a:pt x="42631" y="304799"/>
                  </a:lnTo>
                  <a:lnTo>
                    <a:pt x="21880" y="294639"/>
                  </a:lnTo>
                  <a:close/>
                </a:path>
                <a:path w="525144" h="524510">
                  <a:moveTo>
                    <a:pt x="233074" y="297179"/>
                  </a:moveTo>
                  <a:lnTo>
                    <a:pt x="213437" y="297179"/>
                  </a:lnTo>
                  <a:lnTo>
                    <a:pt x="264956" y="392429"/>
                  </a:lnTo>
                  <a:lnTo>
                    <a:pt x="267901" y="393699"/>
                  </a:lnTo>
                  <a:lnTo>
                    <a:pt x="274298" y="393699"/>
                  </a:lnTo>
                  <a:lnTo>
                    <a:pt x="277243" y="392429"/>
                  </a:lnTo>
                  <a:lnTo>
                    <a:pt x="291099" y="367029"/>
                  </a:lnTo>
                  <a:lnTo>
                    <a:pt x="271101" y="367029"/>
                  </a:lnTo>
                  <a:lnTo>
                    <a:pt x="252442" y="332739"/>
                  </a:lnTo>
                  <a:lnTo>
                    <a:pt x="399127" y="332739"/>
                  </a:lnTo>
                  <a:lnTo>
                    <a:pt x="397551" y="331469"/>
                  </a:lnTo>
                  <a:lnTo>
                    <a:pt x="392202" y="328929"/>
                  </a:lnTo>
                  <a:lnTo>
                    <a:pt x="318193" y="317499"/>
                  </a:lnTo>
                  <a:lnTo>
                    <a:pt x="319514" y="314959"/>
                  </a:lnTo>
                  <a:lnTo>
                    <a:pt x="242896" y="314959"/>
                  </a:lnTo>
                  <a:lnTo>
                    <a:pt x="233074" y="297179"/>
                  </a:lnTo>
                  <a:close/>
                </a:path>
                <a:path w="525144" h="524510">
                  <a:moveTo>
                    <a:pt x="399127" y="332739"/>
                  </a:moveTo>
                  <a:lnTo>
                    <a:pt x="289760" y="332739"/>
                  </a:lnTo>
                  <a:lnTo>
                    <a:pt x="271101" y="367029"/>
                  </a:lnTo>
                  <a:lnTo>
                    <a:pt x="291099" y="367029"/>
                  </a:lnTo>
                  <a:lnTo>
                    <a:pt x="297334" y="355599"/>
                  </a:lnTo>
                  <a:lnTo>
                    <a:pt x="376033" y="355599"/>
                  </a:lnTo>
                  <a:lnTo>
                    <a:pt x="314816" y="342899"/>
                  </a:lnTo>
                  <a:lnTo>
                    <a:pt x="314816" y="334009"/>
                  </a:lnTo>
                  <a:lnTo>
                    <a:pt x="400703" y="334009"/>
                  </a:lnTo>
                  <a:lnTo>
                    <a:pt x="399127" y="332739"/>
                  </a:lnTo>
                  <a:close/>
                </a:path>
                <a:path w="525144" h="524510">
                  <a:moveTo>
                    <a:pt x="184345" y="363219"/>
                  </a:moveTo>
                  <a:lnTo>
                    <a:pt x="183812" y="364489"/>
                  </a:lnTo>
                  <a:lnTo>
                    <a:pt x="184043" y="364489"/>
                  </a:lnTo>
                  <a:lnTo>
                    <a:pt x="184345" y="363219"/>
                  </a:lnTo>
                  <a:close/>
                </a:path>
                <a:path w="525144" h="524510">
                  <a:moveTo>
                    <a:pt x="184345" y="363219"/>
                  </a:moveTo>
                  <a:lnTo>
                    <a:pt x="184043" y="364489"/>
                  </a:lnTo>
                  <a:lnTo>
                    <a:pt x="184345" y="363219"/>
                  </a:lnTo>
                  <a:close/>
                </a:path>
                <a:path w="525144" h="524510">
                  <a:moveTo>
                    <a:pt x="118979" y="283209"/>
                  </a:moveTo>
                  <a:lnTo>
                    <a:pt x="96663" y="283209"/>
                  </a:lnTo>
                  <a:lnTo>
                    <a:pt x="100793" y="284479"/>
                  </a:lnTo>
                  <a:lnTo>
                    <a:pt x="113687" y="317499"/>
                  </a:lnTo>
                  <a:lnTo>
                    <a:pt x="113687" y="359409"/>
                  </a:lnTo>
                  <a:lnTo>
                    <a:pt x="131177" y="359409"/>
                  </a:lnTo>
                  <a:lnTo>
                    <a:pt x="131177" y="355599"/>
                  </a:lnTo>
                  <a:lnTo>
                    <a:pt x="145685" y="320039"/>
                  </a:lnTo>
                  <a:lnTo>
                    <a:pt x="148817" y="314959"/>
                  </a:lnTo>
                  <a:lnTo>
                    <a:pt x="151479" y="312419"/>
                  </a:lnTo>
                  <a:lnTo>
                    <a:pt x="130511" y="312419"/>
                  </a:lnTo>
                  <a:lnTo>
                    <a:pt x="118979" y="283209"/>
                  </a:lnTo>
                  <a:close/>
                </a:path>
                <a:path w="525144" h="524510">
                  <a:moveTo>
                    <a:pt x="400703" y="334009"/>
                  </a:moveTo>
                  <a:lnTo>
                    <a:pt x="314816" y="334009"/>
                  </a:lnTo>
                  <a:lnTo>
                    <a:pt x="391186" y="346709"/>
                  </a:lnTo>
                  <a:lnTo>
                    <a:pt x="397530" y="351789"/>
                  </a:lnTo>
                  <a:lnTo>
                    <a:pt x="400500" y="359409"/>
                  </a:lnTo>
                  <a:lnTo>
                    <a:pt x="421546" y="359409"/>
                  </a:lnTo>
                  <a:lnTo>
                    <a:pt x="424519" y="351789"/>
                  </a:lnTo>
                  <a:lnTo>
                    <a:pt x="430852" y="346709"/>
                  </a:lnTo>
                  <a:lnTo>
                    <a:pt x="499569" y="335279"/>
                  </a:lnTo>
                  <a:lnTo>
                    <a:pt x="402278" y="335279"/>
                  </a:lnTo>
                  <a:lnTo>
                    <a:pt x="400703" y="334009"/>
                  </a:lnTo>
                  <a:close/>
                </a:path>
                <a:path w="525144" h="524510">
                  <a:moveTo>
                    <a:pt x="517065" y="314959"/>
                  </a:moveTo>
                  <a:lnTo>
                    <a:pt x="430262" y="328929"/>
                  </a:lnTo>
                  <a:lnTo>
                    <a:pt x="425279" y="331469"/>
                  </a:lnTo>
                  <a:lnTo>
                    <a:pt x="420815" y="334009"/>
                  </a:lnTo>
                  <a:lnTo>
                    <a:pt x="507222" y="334009"/>
                  </a:lnTo>
                  <a:lnTo>
                    <a:pt x="507222" y="342899"/>
                  </a:lnTo>
                  <a:lnTo>
                    <a:pt x="427648" y="359409"/>
                  </a:lnTo>
                  <a:lnTo>
                    <a:pt x="524710" y="359409"/>
                  </a:lnTo>
                  <a:lnTo>
                    <a:pt x="524710" y="321309"/>
                  </a:lnTo>
                  <a:lnTo>
                    <a:pt x="523577" y="318769"/>
                  </a:lnTo>
                  <a:lnTo>
                    <a:pt x="519653" y="316229"/>
                  </a:lnTo>
                  <a:lnTo>
                    <a:pt x="517065" y="314959"/>
                  </a:lnTo>
                  <a:close/>
                </a:path>
                <a:path w="525144" h="524510">
                  <a:moveTo>
                    <a:pt x="405300" y="297179"/>
                  </a:moveTo>
                  <a:lnTo>
                    <a:pt x="357938" y="297179"/>
                  </a:lnTo>
                  <a:lnTo>
                    <a:pt x="366678" y="298449"/>
                  </a:lnTo>
                  <a:lnTo>
                    <a:pt x="374981" y="300989"/>
                  </a:lnTo>
                  <a:lnTo>
                    <a:pt x="382599" y="304799"/>
                  </a:lnTo>
                  <a:lnTo>
                    <a:pt x="389286" y="311149"/>
                  </a:lnTo>
                  <a:lnTo>
                    <a:pt x="393415" y="314959"/>
                  </a:lnTo>
                  <a:lnTo>
                    <a:pt x="396500" y="320039"/>
                  </a:lnTo>
                  <a:lnTo>
                    <a:pt x="398520" y="325119"/>
                  </a:lnTo>
                  <a:lnTo>
                    <a:pt x="402278" y="335279"/>
                  </a:lnTo>
                  <a:lnTo>
                    <a:pt x="499569" y="335279"/>
                  </a:lnTo>
                  <a:lnTo>
                    <a:pt x="507222" y="334009"/>
                  </a:lnTo>
                  <a:lnTo>
                    <a:pt x="420815" y="334009"/>
                  </a:lnTo>
                  <a:lnTo>
                    <a:pt x="414788" y="318769"/>
                  </a:lnTo>
                  <a:lnTo>
                    <a:pt x="412412" y="312419"/>
                  </a:lnTo>
                  <a:lnTo>
                    <a:pt x="409021" y="307339"/>
                  </a:lnTo>
                  <a:lnTo>
                    <a:pt x="404755" y="302259"/>
                  </a:lnTo>
                  <a:lnTo>
                    <a:pt x="405300" y="297179"/>
                  </a:lnTo>
                  <a:close/>
                </a:path>
                <a:path w="525144" h="524510">
                  <a:moveTo>
                    <a:pt x="95976" y="312419"/>
                  </a:moveTo>
                  <a:lnTo>
                    <a:pt x="19483" y="312419"/>
                  </a:lnTo>
                  <a:lnTo>
                    <a:pt x="20020" y="313689"/>
                  </a:lnTo>
                  <a:lnTo>
                    <a:pt x="28735" y="317499"/>
                  </a:lnTo>
                  <a:lnTo>
                    <a:pt x="35266" y="320039"/>
                  </a:lnTo>
                  <a:lnTo>
                    <a:pt x="42052" y="322579"/>
                  </a:lnTo>
                  <a:lnTo>
                    <a:pt x="49025" y="323849"/>
                  </a:lnTo>
                  <a:lnTo>
                    <a:pt x="90482" y="323849"/>
                  </a:lnTo>
                  <a:lnTo>
                    <a:pt x="93301" y="322579"/>
                  </a:lnTo>
                  <a:lnTo>
                    <a:pt x="96480" y="317499"/>
                  </a:lnTo>
                  <a:lnTo>
                    <a:pt x="96631" y="313689"/>
                  </a:lnTo>
                  <a:lnTo>
                    <a:pt x="95976" y="312419"/>
                  </a:lnTo>
                  <a:close/>
                </a:path>
                <a:path w="525144" h="524510">
                  <a:moveTo>
                    <a:pt x="314827" y="250189"/>
                  </a:moveTo>
                  <a:lnTo>
                    <a:pt x="297334" y="250189"/>
                  </a:lnTo>
                  <a:lnTo>
                    <a:pt x="297350" y="284479"/>
                  </a:lnTo>
                  <a:lnTo>
                    <a:pt x="302246" y="292099"/>
                  </a:lnTo>
                  <a:lnTo>
                    <a:pt x="309826" y="295909"/>
                  </a:lnTo>
                  <a:lnTo>
                    <a:pt x="299308" y="314959"/>
                  </a:lnTo>
                  <a:lnTo>
                    <a:pt x="319514" y="314959"/>
                  </a:lnTo>
                  <a:lnTo>
                    <a:pt x="328763" y="297179"/>
                  </a:lnTo>
                  <a:lnTo>
                    <a:pt x="405300" y="297179"/>
                  </a:lnTo>
                  <a:lnTo>
                    <a:pt x="406254" y="288289"/>
                  </a:lnTo>
                  <a:lnTo>
                    <a:pt x="388653" y="288289"/>
                  </a:lnTo>
                  <a:lnTo>
                    <a:pt x="381437" y="284479"/>
                  </a:lnTo>
                  <a:lnTo>
                    <a:pt x="373846" y="281939"/>
                  </a:lnTo>
                  <a:lnTo>
                    <a:pt x="365979" y="280669"/>
                  </a:lnTo>
                  <a:lnTo>
                    <a:pt x="316403" y="280669"/>
                  </a:lnTo>
                  <a:lnTo>
                    <a:pt x="314849" y="278129"/>
                  </a:lnTo>
                  <a:lnTo>
                    <a:pt x="314827" y="250189"/>
                  </a:lnTo>
                  <a:close/>
                </a:path>
                <a:path w="525144" h="524510">
                  <a:moveTo>
                    <a:pt x="271101" y="0"/>
                  </a:moveTo>
                  <a:lnTo>
                    <a:pt x="225039" y="10159"/>
                  </a:lnTo>
                  <a:lnTo>
                    <a:pt x="186433" y="36829"/>
                  </a:lnTo>
                  <a:lnTo>
                    <a:pt x="161530" y="76200"/>
                  </a:lnTo>
                  <a:lnTo>
                    <a:pt x="154360" y="123189"/>
                  </a:lnTo>
                  <a:lnTo>
                    <a:pt x="155848" y="153669"/>
                  </a:lnTo>
                  <a:lnTo>
                    <a:pt x="156013" y="157479"/>
                  </a:lnTo>
                  <a:lnTo>
                    <a:pt x="156013" y="160019"/>
                  </a:lnTo>
                  <a:lnTo>
                    <a:pt x="155388" y="172719"/>
                  </a:lnTo>
                  <a:lnTo>
                    <a:pt x="153477" y="185419"/>
                  </a:lnTo>
                  <a:lnTo>
                    <a:pt x="150301" y="196849"/>
                  </a:lnTo>
                  <a:lnTo>
                    <a:pt x="145879" y="209549"/>
                  </a:lnTo>
                  <a:lnTo>
                    <a:pt x="139693" y="226059"/>
                  </a:lnTo>
                  <a:lnTo>
                    <a:pt x="135824" y="245109"/>
                  </a:lnTo>
                  <a:lnTo>
                    <a:pt x="134303" y="262889"/>
                  </a:lnTo>
                  <a:lnTo>
                    <a:pt x="135162" y="281939"/>
                  </a:lnTo>
                  <a:lnTo>
                    <a:pt x="137440" y="302259"/>
                  </a:lnTo>
                  <a:lnTo>
                    <a:pt x="134791" y="304799"/>
                  </a:lnTo>
                  <a:lnTo>
                    <a:pt x="132469" y="308609"/>
                  </a:lnTo>
                  <a:lnTo>
                    <a:pt x="130511" y="312419"/>
                  </a:lnTo>
                  <a:lnTo>
                    <a:pt x="151479" y="312419"/>
                  </a:lnTo>
                  <a:lnTo>
                    <a:pt x="159542" y="304799"/>
                  </a:lnTo>
                  <a:lnTo>
                    <a:pt x="167170" y="300989"/>
                  </a:lnTo>
                  <a:lnTo>
                    <a:pt x="175459" y="298449"/>
                  </a:lnTo>
                  <a:lnTo>
                    <a:pt x="184172" y="297179"/>
                  </a:lnTo>
                  <a:lnTo>
                    <a:pt x="233074" y="297179"/>
                  </a:lnTo>
                  <a:lnTo>
                    <a:pt x="232373" y="295909"/>
                  </a:lnTo>
                  <a:lnTo>
                    <a:pt x="239958" y="292099"/>
                  </a:lnTo>
                  <a:lnTo>
                    <a:pt x="242406" y="288289"/>
                  </a:lnTo>
                  <a:lnTo>
                    <a:pt x="153548" y="288289"/>
                  </a:lnTo>
                  <a:lnTo>
                    <a:pt x="152547" y="279399"/>
                  </a:lnTo>
                  <a:lnTo>
                    <a:pt x="156522" y="231139"/>
                  </a:lnTo>
                  <a:lnTo>
                    <a:pt x="166989" y="201929"/>
                  </a:lnTo>
                  <a:lnTo>
                    <a:pt x="170609" y="187959"/>
                  </a:lnTo>
                  <a:lnTo>
                    <a:pt x="172788" y="173989"/>
                  </a:lnTo>
                  <a:lnTo>
                    <a:pt x="173502" y="160019"/>
                  </a:lnTo>
                  <a:lnTo>
                    <a:pt x="173502" y="157479"/>
                  </a:lnTo>
                  <a:lnTo>
                    <a:pt x="173321" y="152399"/>
                  </a:lnTo>
                  <a:lnTo>
                    <a:pt x="171832" y="121919"/>
                  </a:lnTo>
                  <a:lnTo>
                    <a:pt x="172837" y="102869"/>
                  </a:lnTo>
                  <a:lnTo>
                    <a:pt x="186247" y="66039"/>
                  </a:lnTo>
                  <a:lnTo>
                    <a:pt x="213167" y="36829"/>
                  </a:lnTo>
                  <a:lnTo>
                    <a:pt x="248895" y="20319"/>
                  </a:lnTo>
                  <a:lnTo>
                    <a:pt x="268625" y="17779"/>
                  </a:lnTo>
                  <a:lnTo>
                    <a:pt x="328306" y="17779"/>
                  </a:lnTo>
                  <a:lnTo>
                    <a:pt x="316576" y="10159"/>
                  </a:lnTo>
                  <a:lnTo>
                    <a:pt x="271101" y="0"/>
                  </a:lnTo>
                  <a:close/>
                </a:path>
                <a:path w="525144" h="524510">
                  <a:moveTo>
                    <a:pt x="97805" y="265429"/>
                  </a:moveTo>
                  <a:lnTo>
                    <a:pt x="90504" y="265429"/>
                  </a:lnTo>
                  <a:lnTo>
                    <a:pt x="77698" y="270509"/>
                  </a:lnTo>
                  <a:lnTo>
                    <a:pt x="72745" y="276859"/>
                  </a:lnTo>
                  <a:lnTo>
                    <a:pt x="68036" y="289559"/>
                  </a:lnTo>
                  <a:lnTo>
                    <a:pt x="68479" y="297179"/>
                  </a:lnTo>
                  <a:lnTo>
                    <a:pt x="73303" y="306069"/>
                  </a:lnTo>
                  <a:lnTo>
                    <a:pt x="92700" y="306069"/>
                  </a:lnTo>
                  <a:lnTo>
                    <a:pt x="86147" y="293369"/>
                  </a:lnTo>
                  <a:lnTo>
                    <a:pt x="86102" y="290829"/>
                  </a:lnTo>
                  <a:lnTo>
                    <a:pt x="88200" y="285749"/>
                  </a:lnTo>
                  <a:lnTo>
                    <a:pt x="90223" y="284479"/>
                  </a:lnTo>
                  <a:lnTo>
                    <a:pt x="96663" y="283209"/>
                  </a:lnTo>
                  <a:lnTo>
                    <a:pt x="118979" y="283209"/>
                  </a:lnTo>
                  <a:lnTo>
                    <a:pt x="115971" y="275589"/>
                  </a:lnTo>
                  <a:lnTo>
                    <a:pt x="110818" y="270509"/>
                  </a:lnTo>
                  <a:lnTo>
                    <a:pt x="97805" y="265429"/>
                  </a:lnTo>
                  <a:close/>
                </a:path>
                <a:path w="525144" h="524510">
                  <a:moveTo>
                    <a:pt x="236945" y="60959"/>
                  </a:moveTo>
                  <a:lnTo>
                    <a:pt x="231714" y="62229"/>
                  </a:lnTo>
                  <a:lnTo>
                    <a:pt x="229492" y="63500"/>
                  </a:lnTo>
                  <a:lnTo>
                    <a:pt x="224910" y="73659"/>
                  </a:lnTo>
                  <a:lnTo>
                    <a:pt x="217695" y="85089"/>
                  </a:lnTo>
                  <a:lnTo>
                    <a:pt x="208982" y="96519"/>
                  </a:lnTo>
                  <a:lnTo>
                    <a:pt x="198892" y="106679"/>
                  </a:lnTo>
                  <a:lnTo>
                    <a:pt x="187542" y="115569"/>
                  </a:lnTo>
                  <a:lnTo>
                    <a:pt x="185112" y="116839"/>
                  </a:lnTo>
                  <a:lnTo>
                    <a:pt x="183650" y="119379"/>
                  </a:lnTo>
                  <a:lnTo>
                    <a:pt x="183650" y="166369"/>
                  </a:lnTo>
                  <a:lnTo>
                    <a:pt x="186689" y="189229"/>
                  </a:lnTo>
                  <a:lnTo>
                    <a:pt x="195382" y="210819"/>
                  </a:lnTo>
                  <a:lnTo>
                    <a:pt x="209140" y="228599"/>
                  </a:lnTo>
                  <a:lnTo>
                    <a:pt x="227376" y="242569"/>
                  </a:lnTo>
                  <a:lnTo>
                    <a:pt x="227351" y="278129"/>
                  </a:lnTo>
                  <a:lnTo>
                    <a:pt x="225799" y="280669"/>
                  </a:lnTo>
                  <a:lnTo>
                    <a:pt x="176159" y="280669"/>
                  </a:lnTo>
                  <a:lnTo>
                    <a:pt x="168318" y="281939"/>
                  </a:lnTo>
                  <a:lnTo>
                    <a:pt x="160749" y="284479"/>
                  </a:lnTo>
                  <a:lnTo>
                    <a:pt x="153548" y="288289"/>
                  </a:lnTo>
                  <a:lnTo>
                    <a:pt x="242406" y="288289"/>
                  </a:lnTo>
                  <a:lnTo>
                    <a:pt x="244854" y="284479"/>
                  </a:lnTo>
                  <a:lnTo>
                    <a:pt x="244864" y="250189"/>
                  </a:lnTo>
                  <a:lnTo>
                    <a:pt x="314827" y="250189"/>
                  </a:lnTo>
                  <a:lnTo>
                    <a:pt x="314827" y="242569"/>
                  </a:lnTo>
                  <a:lnTo>
                    <a:pt x="323116" y="236219"/>
                  </a:lnTo>
                  <a:lnTo>
                    <a:pt x="271101" y="236219"/>
                  </a:lnTo>
                  <a:lnTo>
                    <a:pt x="243883" y="231139"/>
                  </a:lnTo>
                  <a:lnTo>
                    <a:pt x="221655" y="215899"/>
                  </a:lnTo>
                  <a:lnTo>
                    <a:pt x="206659" y="194309"/>
                  </a:lnTo>
                  <a:lnTo>
                    <a:pt x="201140" y="166369"/>
                  </a:lnTo>
                  <a:lnTo>
                    <a:pt x="201140" y="126999"/>
                  </a:lnTo>
                  <a:lnTo>
                    <a:pt x="212409" y="118109"/>
                  </a:lnTo>
                  <a:lnTo>
                    <a:pt x="222535" y="107950"/>
                  </a:lnTo>
                  <a:lnTo>
                    <a:pt x="231425" y="96519"/>
                  </a:lnTo>
                  <a:lnTo>
                    <a:pt x="238989" y="83819"/>
                  </a:lnTo>
                  <a:lnTo>
                    <a:pt x="268487" y="83819"/>
                  </a:lnTo>
                  <a:lnTo>
                    <a:pt x="246687" y="67309"/>
                  </a:lnTo>
                  <a:lnTo>
                    <a:pt x="239666" y="62229"/>
                  </a:lnTo>
                  <a:lnTo>
                    <a:pt x="236945" y="60959"/>
                  </a:lnTo>
                  <a:close/>
                </a:path>
                <a:path w="525144" h="524510">
                  <a:moveTo>
                    <a:pt x="328306" y="17779"/>
                  </a:moveTo>
                  <a:lnTo>
                    <a:pt x="268625" y="17779"/>
                  </a:lnTo>
                  <a:lnTo>
                    <a:pt x="288456" y="19050"/>
                  </a:lnTo>
                  <a:lnTo>
                    <a:pt x="307414" y="25400"/>
                  </a:lnTo>
                  <a:lnTo>
                    <a:pt x="340509" y="45719"/>
                  </a:lnTo>
                  <a:lnTo>
                    <a:pt x="362709" y="78739"/>
                  </a:lnTo>
                  <a:lnTo>
                    <a:pt x="370407" y="121919"/>
                  </a:lnTo>
                  <a:lnTo>
                    <a:pt x="368885" y="152399"/>
                  </a:lnTo>
                  <a:lnTo>
                    <a:pt x="368997" y="168909"/>
                  </a:lnTo>
                  <a:lnTo>
                    <a:pt x="370946" y="185419"/>
                  </a:lnTo>
                  <a:lnTo>
                    <a:pt x="374705" y="200659"/>
                  </a:lnTo>
                  <a:lnTo>
                    <a:pt x="380246" y="215899"/>
                  </a:lnTo>
                  <a:lnTo>
                    <a:pt x="384681" y="228599"/>
                  </a:lnTo>
                  <a:lnTo>
                    <a:pt x="387878" y="240029"/>
                  </a:lnTo>
                  <a:lnTo>
                    <a:pt x="389814" y="252729"/>
                  </a:lnTo>
                  <a:lnTo>
                    <a:pt x="390339" y="262889"/>
                  </a:lnTo>
                  <a:lnTo>
                    <a:pt x="390442" y="270509"/>
                  </a:lnTo>
                  <a:lnTo>
                    <a:pt x="390168" y="274319"/>
                  </a:lnTo>
                  <a:lnTo>
                    <a:pt x="388653" y="288289"/>
                  </a:lnTo>
                  <a:lnTo>
                    <a:pt x="406254" y="288289"/>
                  </a:lnTo>
                  <a:lnTo>
                    <a:pt x="407617" y="275589"/>
                  </a:lnTo>
                  <a:lnTo>
                    <a:pt x="407927" y="270509"/>
                  </a:lnTo>
                  <a:lnTo>
                    <a:pt x="407959" y="265429"/>
                  </a:lnTo>
                  <a:lnTo>
                    <a:pt x="407213" y="251459"/>
                  </a:lnTo>
                  <a:lnTo>
                    <a:pt x="405009" y="236219"/>
                  </a:lnTo>
                  <a:lnTo>
                    <a:pt x="401372" y="222249"/>
                  </a:lnTo>
                  <a:lnTo>
                    <a:pt x="396323" y="209549"/>
                  </a:lnTo>
                  <a:lnTo>
                    <a:pt x="391458" y="195579"/>
                  </a:lnTo>
                  <a:lnTo>
                    <a:pt x="388157" y="181609"/>
                  </a:lnTo>
                  <a:lnTo>
                    <a:pt x="386446" y="167639"/>
                  </a:lnTo>
                  <a:lnTo>
                    <a:pt x="386411" y="152399"/>
                  </a:lnTo>
                  <a:lnTo>
                    <a:pt x="387899" y="121919"/>
                  </a:lnTo>
                  <a:lnTo>
                    <a:pt x="388023" y="116839"/>
                  </a:lnTo>
                  <a:lnTo>
                    <a:pt x="378785" y="72389"/>
                  </a:lnTo>
                  <a:lnTo>
                    <a:pt x="353720" y="34289"/>
                  </a:lnTo>
                  <a:lnTo>
                    <a:pt x="328306" y="17779"/>
                  </a:lnTo>
                  <a:close/>
                </a:path>
                <a:path w="525144" h="524510">
                  <a:moveTo>
                    <a:pt x="297334" y="250189"/>
                  </a:moveTo>
                  <a:lnTo>
                    <a:pt x="244864" y="250189"/>
                  </a:lnTo>
                  <a:lnTo>
                    <a:pt x="257868" y="252729"/>
                  </a:lnTo>
                  <a:lnTo>
                    <a:pt x="271101" y="253999"/>
                  </a:lnTo>
                  <a:lnTo>
                    <a:pt x="284334" y="252729"/>
                  </a:lnTo>
                  <a:lnTo>
                    <a:pt x="297334" y="250189"/>
                  </a:lnTo>
                  <a:close/>
                </a:path>
                <a:path w="525144" h="524510">
                  <a:moveTo>
                    <a:pt x="268487" y="83819"/>
                  </a:moveTo>
                  <a:lnTo>
                    <a:pt x="238989" y="83819"/>
                  </a:lnTo>
                  <a:lnTo>
                    <a:pt x="262180" y="100329"/>
                  </a:lnTo>
                  <a:lnTo>
                    <a:pt x="287124" y="113029"/>
                  </a:lnTo>
                  <a:lnTo>
                    <a:pt x="313519" y="123189"/>
                  </a:lnTo>
                  <a:lnTo>
                    <a:pt x="341061" y="130809"/>
                  </a:lnTo>
                  <a:lnTo>
                    <a:pt x="341061" y="166369"/>
                  </a:lnTo>
                  <a:lnTo>
                    <a:pt x="335542" y="194309"/>
                  </a:lnTo>
                  <a:lnTo>
                    <a:pt x="320546" y="215899"/>
                  </a:lnTo>
                  <a:lnTo>
                    <a:pt x="298318" y="231139"/>
                  </a:lnTo>
                  <a:lnTo>
                    <a:pt x="271101" y="236219"/>
                  </a:lnTo>
                  <a:lnTo>
                    <a:pt x="323116" y="236219"/>
                  </a:lnTo>
                  <a:lnTo>
                    <a:pt x="333063" y="228599"/>
                  </a:lnTo>
                  <a:lnTo>
                    <a:pt x="346821" y="210819"/>
                  </a:lnTo>
                  <a:lnTo>
                    <a:pt x="355513" y="189229"/>
                  </a:lnTo>
                  <a:lnTo>
                    <a:pt x="358552" y="166369"/>
                  </a:lnTo>
                  <a:lnTo>
                    <a:pt x="358552" y="118109"/>
                  </a:lnTo>
                  <a:lnTo>
                    <a:pt x="355352" y="114300"/>
                  </a:lnTo>
                  <a:lnTo>
                    <a:pt x="351043" y="114300"/>
                  </a:lnTo>
                  <a:lnTo>
                    <a:pt x="322722" y="107950"/>
                  </a:lnTo>
                  <a:lnTo>
                    <a:pt x="295636" y="97789"/>
                  </a:lnTo>
                  <a:lnTo>
                    <a:pt x="270164" y="85089"/>
                  </a:lnTo>
                  <a:lnTo>
                    <a:pt x="268487" y="83819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96096" y="2413561"/>
            <a:ext cx="520700" cy="476250"/>
            <a:chOff x="2096096" y="2413561"/>
            <a:chExt cx="520700" cy="476250"/>
          </a:xfrm>
        </p:grpSpPr>
        <p:sp>
          <p:nvSpPr>
            <p:cNvPr id="10" name="object 10"/>
            <p:cNvSpPr/>
            <p:nvPr/>
          </p:nvSpPr>
          <p:spPr>
            <a:xfrm>
              <a:off x="2302890" y="2507901"/>
              <a:ext cx="313690" cy="318770"/>
            </a:xfrm>
            <a:custGeom>
              <a:avLst/>
              <a:gdLst/>
              <a:ahLst/>
              <a:cxnLst/>
              <a:rect l="l" t="t" r="r" b="b"/>
              <a:pathLst>
                <a:path w="313689" h="318769">
                  <a:moveTo>
                    <a:pt x="33116" y="237349"/>
                  </a:moveTo>
                  <a:lnTo>
                    <a:pt x="25391" y="241827"/>
                  </a:lnTo>
                  <a:lnTo>
                    <a:pt x="1490" y="307508"/>
                  </a:lnTo>
                  <a:lnTo>
                    <a:pt x="0" y="311649"/>
                  </a:lnTo>
                  <a:lnTo>
                    <a:pt x="2437" y="316109"/>
                  </a:lnTo>
                  <a:lnTo>
                    <a:pt x="6938" y="317502"/>
                  </a:lnTo>
                  <a:lnTo>
                    <a:pt x="7783" y="317861"/>
                  </a:lnTo>
                  <a:lnTo>
                    <a:pt x="8694" y="318081"/>
                  </a:lnTo>
                  <a:lnTo>
                    <a:pt x="9622" y="318136"/>
                  </a:lnTo>
                  <a:lnTo>
                    <a:pt x="13341" y="318146"/>
                  </a:lnTo>
                  <a:lnTo>
                    <a:pt x="16657" y="315972"/>
                  </a:lnTo>
                  <a:lnTo>
                    <a:pt x="18298" y="311505"/>
                  </a:lnTo>
                  <a:lnTo>
                    <a:pt x="39056" y="254203"/>
                  </a:lnTo>
                  <a:lnTo>
                    <a:pt x="56595" y="254203"/>
                  </a:lnTo>
                  <a:lnTo>
                    <a:pt x="55778" y="245190"/>
                  </a:lnTo>
                  <a:lnTo>
                    <a:pt x="49438" y="239156"/>
                  </a:lnTo>
                  <a:lnTo>
                    <a:pt x="33116" y="237349"/>
                  </a:lnTo>
                  <a:close/>
                </a:path>
                <a:path w="313689" h="318769">
                  <a:moveTo>
                    <a:pt x="96289" y="288392"/>
                  </a:moveTo>
                  <a:lnTo>
                    <a:pt x="77411" y="288392"/>
                  </a:lnTo>
                  <a:lnTo>
                    <a:pt x="85053" y="306094"/>
                  </a:lnTo>
                  <a:lnTo>
                    <a:pt x="90205" y="309841"/>
                  </a:lnTo>
                  <a:lnTo>
                    <a:pt x="102405" y="311505"/>
                  </a:lnTo>
                  <a:lnTo>
                    <a:pt x="108525" y="309302"/>
                  </a:lnTo>
                  <a:lnTo>
                    <a:pt x="112381" y="304891"/>
                  </a:lnTo>
                  <a:lnTo>
                    <a:pt x="121476" y="294340"/>
                  </a:lnTo>
                  <a:lnTo>
                    <a:pt x="98878" y="294340"/>
                  </a:lnTo>
                  <a:lnTo>
                    <a:pt x="96289" y="288392"/>
                  </a:lnTo>
                  <a:close/>
                </a:path>
                <a:path w="313689" h="318769">
                  <a:moveTo>
                    <a:pt x="56595" y="254203"/>
                  </a:moveTo>
                  <a:lnTo>
                    <a:pt x="39056" y="254203"/>
                  </a:lnTo>
                  <a:lnTo>
                    <a:pt x="42087" y="286409"/>
                  </a:lnTo>
                  <a:lnTo>
                    <a:pt x="42713" y="293274"/>
                  </a:lnTo>
                  <a:lnTo>
                    <a:pt x="48103" y="298991"/>
                  </a:lnTo>
                  <a:lnTo>
                    <a:pt x="62759" y="302105"/>
                  </a:lnTo>
                  <a:lnTo>
                    <a:pt x="70344" y="299145"/>
                  </a:lnTo>
                  <a:lnTo>
                    <a:pt x="74203" y="293231"/>
                  </a:lnTo>
                  <a:lnTo>
                    <a:pt x="77411" y="288392"/>
                  </a:lnTo>
                  <a:lnTo>
                    <a:pt x="96289" y="288392"/>
                  </a:lnTo>
                  <a:lnTo>
                    <a:pt x="94562" y="284425"/>
                  </a:lnTo>
                  <a:lnTo>
                    <a:pt x="59400" y="284425"/>
                  </a:lnTo>
                  <a:lnTo>
                    <a:pt x="56595" y="254203"/>
                  </a:lnTo>
                  <a:close/>
                </a:path>
                <a:path w="313689" h="318769">
                  <a:moveTo>
                    <a:pt x="214138" y="51537"/>
                  </a:moveTo>
                  <a:lnTo>
                    <a:pt x="209689" y="52642"/>
                  </a:lnTo>
                  <a:lnTo>
                    <a:pt x="207796" y="53982"/>
                  </a:lnTo>
                  <a:lnTo>
                    <a:pt x="204303" y="59612"/>
                  </a:lnTo>
                  <a:lnTo>
                    <a:pt x="205732" y="64425"/>
                  </a:lnTo>
                  <a:lnTo>
                    <a:pt x="217385" y="70571"/>
                  </a:lnTo>
                  <a:lnTo>
                    <a:pt x="143805" y="187412"/>
                  </a:lnTo>
                  <a:lnTo>
                    <a:pt x="125625" y="231915"/>
                  </a:lnTo>
                  <a:lnTo>
                    <a:pt x="116968" y="246744"/>
                  </a:lnTo>
                  <a:lnTo>
                    <a:pt x="114214" y="253104"/>
                  </a:lnTo>
                  <a:lnTo>
                    <a:pt x="113541" y="259785"/>
                  </a:lnTo>
                  <a:lnTo>
                    <a:pt x="114929" y="266371"/>
                  </a:lnTo>
                  <a:lnTo>
                    <a:pt x="118353" y="272448"/>
                  </a:lnTo>
                  <a:lnTo>
                    <a:pt x="98878" y="294340"/>
                  </a:lnTo>
                  <a:lnTo>
                    <a:pt x="121476" y="294340"/>
                  </a:lnTo>
                  <a:lnTo>
                    <a:pt x="132552" y="281491"/>
                  </a:lnTo>
                  <a:lnTo>
                    <a:pt x="146226" y="281491"/>
                  </a:lnTo>
                  <a:lnTo>
                    <a:pt x="152403" y="279188"/>
                  </a:lnTo>
                  <a:lnTo>
                    <a:pt x="157773" y="275478"/>
                  </a:lnTo>
                  <a:lnTo>
                    <a:pt x="161982" y="270540"/>
                  </a:lnTo>
                  <a:lnTo>
                    <a:pt x="164426" y="266800"/>
                  </a:lnTo>
                  <a:lnTo>
                    <a:pt x="139618" y="266800"/>
                  </a:lnTo>
                  <a:lnTo>
                    <a:pt x="137138" y="266350"/>
                  </a:lnTo>
                  <a:lnTo>
                    <a:pt x="131490" y="262736"/>
                  </a:lnTo>
                  <a:lnTo>
                    <a:pt x="130362" y="258243"/>
                  </a:lnTo>
                  <a:lnTo>
                    <a:pt x="132552" y="254679"/>
                  </a:lnTo>
                  <a:lnTo>
                    <a:pt x="136879" y="247778"/>
                  </a:lnTo>
                  <a:lnTo>
                    <a:pt x="179187" y="247778"/>
                  </a:lnTo>
                  <a:lnTo>
                    <a:pt x="184242" y="242150"/>
                  </a:lnTo>
                  <a:lnTo>
                    <a:pt x="161118" y="242150"/>
                  </a:lnTo>
                  <a:lnTo>
                    <a:pt x="143978" y="233024"/>
                  </a:lnTo>
                  <a:lnTo>
                    <a:pt x="156268" y="202882"/>
                  </a:lnTo>
                  <a:lnTo>
                    <a:pt x="190709" y="202882"/>
                  </a:lnTo>
                  <a:lnTo>
                    <a:pt x="163454" y="188446"/>
                  </a:lnTo>
                  <a:lnTo>
                    <a:pt x="232707" y="78506"/>
                  </a:lnTo>
                  <a:lnTo>
                    <a:pt x="267279" y="78506"/>
                  </a:lnTo>
                  <a:lnTo>
                    <a:pt x="241366" y="64778"/>
                  </a:lnTo>
                  <a:lnTo>
                    <a:pt x="246367" y="56851"/>
                  </a:lnTo>
                  <a:lnTo>
                    <a:pt x="226044" y="56851"/>
                  </a:lnTo>
                  <a:lnTo>
                    <a:pt x="216514" y="51826"/>
                  </a:lnTo>
                  <a:lnTo>
                    <a:pt x="214138" y="51537"/>
                  </a:lnTo>
                  <a:close/>
                </a:path>
                <a:path w="313689" h="318769">
                  <a:moveTo>
                    <a:pt x="72172" y="271454"/>
                  </a:moveTo>
                  <a:lnTo>
                    <a:pt x="65895" y="274425"/>
                  </a:lnTo>
                  <a:lnTo>
                    <a:pt x="62514" y="279587"/>
                  </a:lnTo>
                  <a:lnTo>
                    <a:pt x="59400" y="284425"/>
                  </a:lnTo>
                  <a:lnTo>
                    <a:pt x="94562" y="284425"/>
                  </a:lnTo>
                  <a:lnTo>
                    <a:pt x="90961" y="276224"/>
                  </a:lnTo>
                  <a:lnTo>
                    <a:pt x="85270" y="272398"/>
                  </a:lnTo>
                  <a:lnTo>
                    <a:pt x="72172" y="271454"/>
                  </a:lnTo>
                  <a:close/>
                </a:path>
                <a:path w="313689" h="318769">
                  <a:moveTo>
                    <a:pt x="146226" y="281491"/>
                  </a:moveTo>
                  <a:lnTo>
                    <a:pt x="132552" y="281491"/>
                  </a:lnTo>
                  <a:lnTo>
                    <a:pt x="134783" y="282027"/>
                  </a:lnTo>
                  <a:lnTo>
                    <a:pt x="137081" y="282294"/>
                  </a:lnTo>
                  <a:lnTo>
                    <a:pt x="139392" y="282287"/>
                  </a:lnTo>
                  <a:lnTo>
                    <a:pt x="146174" y="281510"/>
                  </a:lnTo>
                  <a:close/>
                </a:path>
                <a:path w="313689" h="318769">
                  <a:moveTo>
                    <a:pt x="179187" y="247778"/>
                  </a:moveTo>
                  <a:lnTo>
                    <a:pt x="136879" y="247778"/>
                  </a:lnTo>
                  <a:lnTo>
                    <a:pt x="151941" y="255711"/>
                  </a:lnTo>
                  <a:lnTo>
                    <a:pt x="146401" y="264463"/>
                  </a:lnTo>
                  <a:lnTo>
                    <a:pt x="144363" y="265835"/>
                  </a:lnTo>
                  <a:lnTo>
                    <a:pt x="139618" y="266800"/>
                  </a:lnTo>
                  <a:lnTo>
                    <a:pt x="164426" y="266800"/>
                  </a:lnTo>
                  <a:lnTo>
                    <a:pt x="170639" y="257295"/>
                  </a:lnTo>
                  <a:lnTo>
                    <a:pt x="179187" y="247778"/>
                  </a:lnTo>
                  <a:close/>
                </a:path>
                <a:path w="313689" h="318769">
                  <a:moveTo>
                    <a:pt x="190709" y="202882"/>
                  </a:moveTo>
                  <a:lnTo>
                    <a:pt x="156268" y="202882"/>
                  </a:lnTo>
                  <a:lnTo>
                    <a:pt x="183535" y="217318"/>
                  </a:lnTo>
                  <a:lnTo>
                    <a:pt x="161118" y="242150"/>
                  </a:lnTo>
                  <a:lnTo>
                    <a:pt x="184242" y="242150"/>
                  </a:lnTo>
                  <a:lnTo>
                    <a:pt x="203622" y="220572"/>
                  </a:lnTo>
                  <a:lnTo>
                    <a:pt x="213846" y="204311"/>
                  </a:lnTo>
                  <a:lnTo>
                    <a:pt x="193407" y="204311"/>
                  </a:lnTo>
                  <a:lnTo>
                    <a:pt x="190709" y="202882"/>
                  </a:lnTo>
                  <a:close/>
                </a:path>
                <a:path w="313689" h="318769">
                  <a:moveTo>
                    <a:pt x="267279" y="78506"/>
                  </a:moveTo>
                  <a:lnTo>
                    <a:pt x="232707" y="78506"/>
                  </a:lnTo>
                  <a:lnTo>
                    <a:pt x="262663" y="94367"/>
                  </a:lnTo>
                  <a:lnTo>
                    <a:pt x="193407" y="204311"/>
                  </a:lnTo>
                  <a:lnTo>
                    <a:pt x="213846" y="204311"/>
                  </a:lnTo>
                  <a:lnTo>
                    <a:pt x="277981" y="102302"/>
                  </a:lnTo>
                  <a:lnTo>
                    <a:pt x="304475" y="102302"/>
                  </a:lnTo>
                  <a:lnTo>
                    <a:pt x="304153" y="101207"/>
                  </a:lnTo>
                  <a:lnTo>
                    <a:pt x="299797" y="96009"/>
                  </a:lnTo>
                  <a:lnTo>
                    <a:pt x="286293" y="88894"/>
                  </a:lnTo>
                  <a:lnTo>
                    <a:pt x="291487" y="80647"/>
                  </a:lnTo>
                  <a:lnTo>
                    <a:pt x="271321" y="80647"/>
                  </a:lnTo>
                  <a:lnTo>
                    <a:pt x="267279" y="78506"/>
                  </a:lnTo>
                  <a:close/>
                </a:path>
                <a:path w="313689" h="318769">
                  <a:moveTo>
                    <a:pt x="304475" y="102302"/>
                  </a:moveTo>
                  <a:lnTo>
                    <a:pt x="277981" y="102302"/>
                  </a:lnTo>
                  <a:lnTo>
                    <a:pt x="287525" y="107323"/>
                  </a:lnTo>
                  <a:lnTo>
                    <a:pt x="288987" y="109062"/>
                  </a:lnTo>
                  <a:lnTo>
                    <a:pt x="290182" y="113141"/>
                  </a:lnTo>
                  <a:lnTo>
                    <a:pt x="289868" y="115308"/>
                  </a:lnTo>
                  <a:lnTo>
                    <a:pt x="254091" y="172109"/>
                  </a:lnTo>
                  <a:lnTo>
                    <a:pt x="252784" y="173912"/>
                  </a:lnTo>
                  <a:lnTo>
                    <a:pt x="252342" y="176127"/>
                  </a:lnTo>
                  <a:lnTo>
                    <a:pt x="261230" y="184637"/>
                  </a:lnTo>
                  <a:lnTo>
                    <a:pt x="265683" y="183532"/>
                  </a:lnTo>
                  <a:lnTo>
                    <a:pt x="267588" y="182175"/>
                  </a:lnTo>
                  <a:lnTo>
                    <a:pt x="306802" y="119913"/>
                  </a:lnTo>
                  <a:lnTo>
                    <a:pt x="307734" y="113404"/>
                  </a:lnTo>
                  <a:lnTo>
                    <a:pt x="304475" y="102302"/>
                  </a:lnTo>
                  <a:close/>
                </a:path>
                <a:path w="313689" h="318769">
                  <a:moveTo>
                    <a:pt x="308850" y="37336"/>
                  </a:moveTo>
                  <a:lnTo>
                    <a:pt x="258678" y="37336"/>
                  </a:lnTo>
                  <a:lnTo>
                    <a:pt x="288630" y="53201"/>
                  </a:lnTo>
                  <a:lnTo>
                    <a:pt x="271321" y="80647"/>
                  </a:lnTo>
                  <a:lnTo>
                    <a:pt x="291487" y="80647"/>
                  </a:lnTo>
                  <a:lnTo>
                    <a:pt x="310299" y="50778"/>
                  </a:lnTo>
                  <a:lnTo>
                    <a:pt x="308908" y="45968"/>
                  </a:lnTo>
                  <a:lnTo>
                    <a:pt x="304819" y="43761"/>
                  </a:lnTo>
                  <a:lnTo>
                    <a:pt x="308850" y="37336"/>
                  </a:lnTo>
                  <a:close/>
                </a:path>
                <a:path w="313689" h="318769">
                  <a:moveTo>
                    <a:pt x="255690" y="17485"/>
                  </a:moveTo>
                  <a:lnTo>
                    <a:pt x="250437" y="18756"/>
                  </a:lnTo>
                  <a:lnTo>
                    <a:pt x="226044" y="56851"/>
                  </a:lnTo>
                  <a:lnTo>
                    <a:pt x="246367" y="56851"/>
                  </a:lnTo>
                  <a:lnTo>
                    <a:pt x="258678" y="37336"/>
                  </a:lnTo>
                  <a:lnTo>
                    <a:pt x="308850" y="37336"/>
                  </a:lnTo>
                  <a:lnTo>
                    <a:pt x="310008" y="35514"/>
                  </a:lnTo>
                  <a:lnTo>
                    <a:pt x="289847" y="35514"/>
                  </a:lnTo>
                  <a:lnTo>
                    <a:pt x="274781" y="27580"/>
                  </a:lnTo>
                  <a:lnTo>
                    <a:pt x="279750" y="19645"/>
                  </a:lnTo>
                  <a:lnTo>
                    <a:pt x="259805" y="19645"/>
                  </a:lnTo>
                  <a:lnTo>
                    <a:pt x="255690" y="17485"/>
                  </a:lnTo>
                  <a:close/>
                </a:path>
                <a:path w="313689" h="318769">
                  <a:moveTo>
                    <a:pt x="311154" y="16449"/>
                  </a:moveTo>
                  <a:lnTo>
                    <a:pt x="286613" y="16449"/>
                  </a:lnTo>
                  <a:lnTo>
                    <a:pt x="288964" y="16733"/>
                  </a:lnTo>
                  <a:lnTo>
                    <a:pt x="292909" y="18756"/>
                  </a:lnTo>
                  <a:lnTo>
                    <a:pt x="294440" y="20538"/>
                  </a:lnTo>
                  <a:lnTo>
                    <a:pt x="295041" y="22583"/>
                  </a:lnTo>
                  <a:lnTo>
                    <a:pt x="295588" y="24621"/>
                  </a:lnTo>
                  <a:lnTo>
                    <a:pt x="295282" y="26774"/>
                  </a:lnTo>
                  <a:lnTo>
                    <a:pt x="294173" y="28609"/>
                  </a:lnTo>
                  <a:lnTo>
                    <a:pt x="289847" y="35514"/>
                  </a:lnTo>
                  <a:lnTo>
                    <a:pt x="310008" y="35514"/>
                  </a:lnTo>
                  <a:lnTo>
                    <a:pt x="312695" y="31302"/>
                  </a:lnTo>
                  <a:lnTo>
                    <a:pt x="313631" y="24664"/>
                  </a:lnTo>
                  <a:lnTo>
                    <a:pt x="311154" y="16449"/>
                  </a:lnTo>
                  <a:close/>
                </a:path>
                <a:path w="313689" h="318769">
                  <a:moveTo>
                    <a:pt x="286552" y="0"/>
                  </a:moveTo>
                  <a:lnTo>
                    <a:pt x="273240" y="3284"/>
                  </a:lnTo>
                  <a:lnTo>
                    <a:pt x="267569" y="7275"/>
                  </a:lnTo>
                  <a:lnTo>
                    <a:pt x="259805" y="19645"/>
                  </a:lnTo>
                  <a:lnTo>
                    <a:pt x="279750" y="19645"/>
                  </a:lnTo>
                  <a:lnTo>
                    <a:pt x="280253" y="18839"/>
                  </a:lnTo>
                  <a:lnTo>
                    <a:pt x="282153" y="17500"/>
                  </a:lnTo>
                  <a:lnTo>
                    <a:pt x="284392" y="16953"/>
                  </a:lnTo>
                  <a:lnTo>
                    <a:pt x="286613" y="16449"/>
                  </a:lnTo>
                  <a:lnTo>
                    <a:pt x="311154" y="16449"/>
                  </a:lnTo>
                  <a:lnTo>
                    <a:pt x="309956" y="12365"/>
                  </a:lnTo>
                  <a:lnTo>
                    <a:pt x="305593" y="7171"/>
                  </a:lnTo>
                  <a:lnTo>
                    <a:pt x="293651" y="857"/>
                  </a:lnTo>
                  <a:lnTo>
                    <a:pt x="28655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0724" y="2723195"/>
              <a:ext cx="147165" cy="134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96096" y="2413571"/>
              <a:ext cx="398780" cy="476250"/>
            </a:xfrm>
            <a:custGeom>
              <a:avLst/>
              <a:gdLst/>
              <a:ahLst/>
              <a:cxnLst/>
              <a:rect l="l" t="t" r="r" b="b"/>
              <a:pathLst>
                <a:path w="398780" h="476250">
                  <a:moveTo>
                    <a:pt x="164465" y="257378"/>
                  </a:moveTo>
                  <a:lnTo>
                    <a:pt x="160591" y="253822"/>
                  </a:lnTo>
                  <a:lnTo>
                    <a:pt x="64465" y="253822"/>
                  </a:lnTo>
                  <a:lnTo>
                    <a:pt x="60591" y="257378"/>
                  </a:lnTo>
                  <a:lnTo>
                    <a:pt x="60591" y="266141"/>
                  </a:lnTo>
                  <a:lnTo>
                    <a:pt x="64465" y="269697"/>
                  </a:lnTo>
                  <a:lnTo>
                    <a:pt x="160591" y="269697"/>
                  </a:lnTo>
                  <a:lnTo>
                    <a:pt x="164465" y="266141"/>
                  </a:lnTo>
                  <a:lnTo>
                    <a:pt x="164465" y="257378"/>
                  </a:lnTo>
                  <a:close/>
                </a:path>
                <a:path w="398780" h="476250">
                  <a:moveTo>
                    <a:pt x="251040" y="217716"/>
                  </a:moveTo>
                  <a:lnTo>
                    <a:pt x="247167" y="214160"/>
                  </a:lnTo>
                  <a:lnTo>
                    <a:pt x="64465" y="214160"/>
                  </a:lnTo>
                  <a:lnTo>
                    <a:pt x="60591" y="217716"/>
                  </a:lnTo>
                  <a:lnTo>
                    <a:pt x="60591" y="226491"/>
                  </a:lnTo>
                  <a:lnTo>
                    <a:pt x="64465" y="230035"/>
                  </a:lnTo>
                  <a:lnTo>
                    <a:pt x="247167" y="230035"/>
                  </a:lnTo>
                  <a:lnTo>
                    <a:pt x="251040" y="226491"/>
                  </a:lnTo>
                  <a:lnTo>
                    <a:pt x="251040" y="217716"/>
                  </a:lnTo>
                  <a:close/>
                </a:path>
                <a:path w="398780" h="476250">
                  <a:moveTo>
                    <a:pt x="259702" y="257378"/>
                  </a:moveTo>
                  <a:lnTo>
                    <a:pt x="255816" y="253822"/>
                  </a:lnTo>
                  <a:lnTo>
                    <a:pt x="185661" y="253822"/>
                  </a:lnTo>
                  <a:lnTo>
                    <a:pt x="181787" y="257378"/>
                  </a:lnTo>
                  <a:lnTo>
                    <a:pt x="181787" y="266141"/>
                  </a:lnTo>
                  <a:lnTo>
                    <a:pt x="185661" y="269697"/>
                  </a:lnTo>
                  <a:lnTo>
                    <a:pt x="255816" y="269697"/>
                  </a:lnTo>
                  <a:lnTo>
                    <a:pt x="259702" y="266141"/>
                  </a:lnTo>
                  <a:lnTo>
                    <a:pt x="259702" y="257378"/>
                  </a:lnTo>
                  <a:close/>
                </a:path>
                <a:path w="398780" h="476250">
                  <a:moveTo>
                    <a:pt x="294322" y="114592"/>
                  </a:moveTo>
                  <a:lnTo>
                    <a:pt x="290449" y="111048"/>
                  </a:lnTo>
                  <a:lnTo>
                    <a:pt x="107746" y="111048"/>
                  </a:lnTo>
                  <a:lnTo>
                    <a:pt x="103873" y="114592"/>
                  </a:lnTo>
                  <a:lnTo>
                    <a:pt x="103873" y="123367"/>
                  </a:lnTo>
                  <a:lnTo>
                    <a:pt x="107746" y="126911"/>
                  </a:lnTo>
                  <a:lnTo>
                    <a:pt x="290449" y="126911"/>
                  </a:lnTo>
                  <a:lnTo>
                    <a:pt x="294322" y="123367"/>
                  </a:lnTo>
                  <a:lnTo>
                    <a:pt x="294322" y="114592"/>
                  </a:lnTo>
                  <a:close/>
                </a:path>
                <a:path w="398780" h="476250">
                  <a:moveTo>
                    <a:pt x="320294" y="51142"/>
                  </a:moveTo>
                  <a:lnTo>
                    <a:pt x="316420" y="47586"/>
                  </a:lnTo>
                  <a:lnTo>
                    <a:pt x="81788" y="47586"/>
                  </a:lnTo>
                  <a:lnTo>
                    <a:pt x="77901" y="51142"/>
                  </a:lnTo>
                  <a:lnTo>
                    <a:pt x="77901" y="91630"/>
                  </a:lnTo>
                  <a:lnTo>
                    <a:pt x="81788" y="95186"/>
                  </a:lnTo>
                  <a:lnTo>
                    <a:pt x="316420" y="95186"/>
                  </a:lnTo>
                  <a:lnTo>
                    <a:pt x="320294" y="91630"/>
                  </a:lnTo>
                  <a:lnTo>
                    <a:pt x="320294" y="82867"/>
                  </a:lnTo>
                  <a:lnTo>
                    <a:pt x="316420" y="79311"/>
                  </a:lnTo>
                  <a:lnTo>
                    <a:pt x="95211" y="79311"/>
                  </a:lnTo>
                  <a:lnTo>
                    <a:pt x="95211" y="63461"/>
                  </a:lnTo>
                  <a:lnTo>
                    <a:pt x="316420" y="63461"/>
                  </a:lnTo>
                  <a:lnTo>
                    <a:pt x="320294" y="59905"/>
                  </a:lnTo>
                  <a:lnTo>
                    <a:pt x="320294" y="51142"/>
                  </a:lnTo>
                  <a:close/>
                </a:path>
                <a:path w="398780" h="476250">
                  <a:moveTo>
                    <a:pt x="346265" y="217716"/>
                  </a:moveTo>
                  <a:lnTo>
                    <a:pt x="342392" y="214160"/>
                  </a:lnTo>
                  <a:lnTo>
                    <a:pt x="272224" y="214160"/>
                  </a:lnTo>
                  <a:lnTo>
                    <a:pt x="268351" y="217716"/>
                  </a:lnTo>
                  <a:lnTo>
                    <a:pt x="268351" y="226491"/>
                  </a:lnTo>
                  <a:lnTo>
                    <a:pt x="272224" y="230035"/>
                  </a:lnTo>
                  <a:lnTo>
                    <a:pt x="342392" y="230035"/>
                  </a:lnTo>
                  <a:lnTo>
                    <a:pt x="346265" y="226491"/>
                  </a:lnTo>
                  <a:lnTo>
                    <a:pt x="346265" y="217716"/>
                  </a:lnTo>
                  <a:close/>
                </a:path>
                <a:path w="398780" h="476250">
                  <a:moveTo>
                    <a:pt x="346265" y="170129"/>
                  </a:moveTo>
                  <a:lnTo>
                    <a:pt x="342392" y="166573"/>
                  </a:lnTo>
                  <a:lnTo>
                    <a:pt x="142379" y="166573"/>
                  </a:lnTo>
                  <a:lnTo>
                    <a:pt x="138506" y="170129"/>
                  </a:lnTo>
                  <a:lnTo>
                    <a:pt x="138506" y="178892"/>
                  </a:lnTo>
                  <a:lnTo>
                    <a:pt x="142379" y="182435"/>
                  </a:lnTo>
                  <a:lnTo>
                    <a:pt x="342392" y="182435"/>
                  </a:lnTo>
                  <a:lnTo>
                    <a:pt x="346265" y="178892"/>
                  </a:lnTo>
                  <a:lnTo>
                    <a:pt x="346265" y="170129"/>
                  </a:lnTo>
                  <a:close/>
                </a:path>
                <a:path w="398780" h="476250">
                  <a:moveTo>
                    <a:pt x="398208" y="23787"/>
                  </a:moveTo>
                  <a:lnTo>
                    <a:pt x="396163" y="14528"/>
                  </a:lnTo>
                  <a:lnTo>
                    <a:pt x="390601" y="6972"/>
                  </a:lnTo>
                  <a:lnTo>
                    <a:pt x="382346" y="1866"/>
                  </a:lnTo>
                  <a:lnTo>
                    <a:pt x="372237" y="0"/>
                  </a:lnTo>
                  <a:lnTo>
                    <a:pt x="25958" y="0"/>
                  </a:lnTo>
                  <a:lnTo>
                    <a:pt x="15849" y="1866"/>
                  </a:lnTo>
                  <a:lnTo>
                    <a:pt x="7594" y="6972"/>
                  </a:lnTo>
                  <a:lnTo>
                    <a:pt x="2032" y="14528"/>
                  </a:lnTo>
                  <a:lnTo>
                    <a:pt x="0" y="23787"/>
                  </a:lnTo>
                  <a:lnTo>
                    <a:pt x="0" y="452132"/>
                  </a:lnTo>
                  <a:lnTo>
                    <a:pt x="2032" y="461403"/>
                  </a:lnTo>
                  <a:lnTo>
                    <a:pt x="7594" y="468960"/>
                  </a:lnTo>
                  <a:lnTo>
                    <a:pt x="15849" y="474065"/>
                  </a:lnTo>
                  <a:lnTo>
                    <a:pt x="25958" y="475932"/>
                  </a:lnTo>
                  <a:lnTo>
                    <a:pt x="372237" y="475932"/>
                  </a:lnTo>
                  <a:lnTo>
                    <a:pt x="382346" y="474065"/>
                  </a:lnTo>
                  <a:lnTo>
                    <a:pt x="390601" y="468960"/>
                  </a:lnTo>
                  <a:lnTo>
                    <a:pt x="396163" y="461403"/>
                  </a:lnTo>
                  <a:lnTo>
                    <a:pt x="398208" y="452132"/>
                  </a:lnTo>
                  <a:lnTo>
                    <a:pt x="398208" y="368427"/>
                  </a:lnTo>
                  <a:lnTo>
                    <a:pt x="394322" y="364871"/>
                  </a:lnTo>
                  <a:lnTo>
                    <a:pt x="384759" y="364871"/>
                  </a:lnTo>
                  <a:lnTo>
                    <a:pt x="380885" y="368427"/>
                  </a:lnTo>
                  <a:lnTo>
                    <a:pt x="380885" y="456514"/>
                  </a:lnTo>
                  <a:lnTo>
                    <a:pt x="377012" y="460070"/>
                  </a:lnTo>
                  <a:lnTo>
                    <a:pt x="21183" y="460070"/>
                  </a:lnTo>
                  <a:lnTo>
                    <a:pt x="17310" y="456514"/>
                  </a:lnTo>
                  <a:lnTo>
                    <a:pt x="17310" y="19418"/>
                  </a:lnTo>
                  <a:lnTo>
                    <a:pt x="21183" y="15862"/>
                  </a:lnTo>
                  <a:lnTo>
                    <a:pt x="377012" y="15862"/>
                  </a:lnTo>
                  <a:lnTo>
                    <a:pt x="380885" y="19418"/>
                  </a:lnTo>
                  <a:lnTo>
                    <a:pt x="380885" y="177139"/>
                  </a:lnTo>
                  <a:lnTo>
                    <a:pt x="384759" y="180695"/>
                  </a:lnTo>
                  <a:lnTo>
                    <a:pt x="394322" y="180695"/>
                  </a:lnTo>
                  <a:lnTo>
                    <a:pt x="398208" y="177139"/>
                  </a:lnTo>
                  <a:lnTo>
                    <a:pt x="398208" y="23787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887839" y="774639"/>
            <a:ext cx="0" cy="2091055"/>
          </a:xfrm>
          <a:custGeom>
            <a:avLst/>
            <a:gdLst/>
            <a:ahLst/>
            <a:cxnLst/>
            <a:rect l="l" t="t" r="r" b="b"/>
            <a:pathLst>
              <a:path h="2091055">
                <a:moveTo>
                  <a:pt x="0" y="0"/>
                </a:moveTo>
                <a:lnTo>
                  <a:pt x="0" y="2091060"/>
                </a:lnTo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6734" y="1624304"/>
            <a:ext cx="128905" cy="48260"/>
          </a:xfrm>
          <a:custGeom>
            <a:avLst/>
            <a:gdLst/>
            <a:ahLst/>
            <a:cxnLst/>
            <a:rect l="l" t="t" r="r" b="b"/>
            <a:pathLst>
              <a:path w="128905" h="48260">
                <a:moveTo>
                  <a:pt x="125585" y="0"/>
                </a:moveTo>
                <a:lnTo>
                  <a:pt x="0" y="9799"/>
                </a:lnTo>
                <a:lnTo>
                  <a:pt x="2990" y="48106"/>
                </a:lnTo>
                <a:lnTo>
                  <a:pt x="128577" y="38314"/>
                </a:lnTo>
                <a:lnTo>
                  <a:pt x="12558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6683" y="1820371"/>
            <a:ext cx="128905" cy="48895"/>
          </a:xfrm>
          <a:custGeom>
            <a:avLst/>
            <a:gdLst/>
            <a:ahLst/>
            <a:cxnLst/>
            <a:rect l="l" t="t" r="r" b="b"/>
            <a:pathLst>
              <a:path w="128905" h="48894">
                <a:moveTo>
                  <a:pt x="3084" y="0"/>
                </a:moveTo>
                <a:lnTo>
                  <a:pt x="0" y="38304"/>
                </a:lnTo>
                <a:lnTo>
                  <a:pt x="125557" y="48390"/>
                </a:lnTo>
                <a:lnTo>
                  <a:pt x="128638" y="10087"/>
                </a:lnTo>
                <a:lnTo>
                  <a:pt x="308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32182" y="1361619"/>
            <a:ext cx="1292225" cy="982980"/>
            <a:chOff x="332182" y="1361619"/>
            <a:chExt cx="1292225" cy="982980"/>
          </a:xfrm>
        </p:grpSpPr>
        <p:sp>
          <p:nvSpPr>
            <p:cNvPr id="17" name="object 17"/>
            <p:cNvSpPr/>
            <p:nvPr/>
          </p:nvSpPr>
          <p:spPr>
            <a:xfrm>
              <a:off x="332182" y="1582458"/>
              <a:ext cx="260985" cy="410209"/>
            </a:xfrm>
            <a:custGeom>
              <a:avLst/>
              <a:gdLst/>
              <a:ahLst/>
              <a:cxnLst/>
              <a:rect l="l" t="t" r="r" b="b"/>
              <a:pathLst>
                <a:path w="260984" h="410210">
                  <a:moveTo>
                    <a:pt x="260388" y="0"/>
                  </a:moveTo>
                  <a:lnTo>
                    <a:pt x="77555" y="0"/>
                  </a:lnTo>
                  <a:lnTo>
                    <a:pt x="0" y="77572"/>
                  </a:lnTo>
                  <a:lnTo>
                    <a:pt x="0" y="332139"/>
                  </a:lnTo>
                  <a:lnTo>
                    <a:pt x="77555" y="409694"/>
                  </a:lnTo>
                  <a:lnTo>
                    <a:pt x="260388" y="409694"/>
                  </a:lnTo>
                  <a:lnTo>
                    <a:pt x="260388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71714" y="1649672"/>
              <a:ext cx="157480" cy="275590"/>
            </a:xfrm>
            <a:custGeom>
              <a:avLst/>
              <a:gdLst/>
              <a:ahLst/>
              <a:cxnLst/>
              <a:rect l="l" t="t" r="r" b="b"/>
              <a:pathLst>
                <a:path w="157480" h="275589">
                  <a:moveTo>
                    <a:pt x="19223" y="0"/>
                  </a:moveTo>
                  <a:lnTo>
                    <a:pt x="0" y="0"/>
                  </a:lnTo>
                  <a:lnTo>
                    <a:pt x="0" y="275271"/>
                  </a:lnTo>
                  <a:lnTo>
                    <a:pt x="19223" y="275271"/>
                  </a:lnTo>
                  <a:lnTo>
                    <a:pt x="62678" y="268243"/>
                  </a:lnTo>
                  <a:lnTo>
                    <a:pt x="100453" y="248683"/>
                  </a:lnTo>
                  <a:lnTo>
                    <a:pt x="114153" y="234983"/>
                  </a:lnTo>
                  <a:lnTo>
                    <a:pt x="38426" y="234983"/>
                  </a:lnTo>
                  <a:lnTo>
                    <a:pt x="38426" y="40292"/>
                  </a:lnTo>
                  <a:lnTo>
                    <a:pt x="114154" y="40292"/>
                  </a:lnTo>
                  <a:lnTo>
                    <a:pt x="100453" y="26590"/>
                  </a:lnTo>
                  <a:lnTo>
                    <a:pt x="62678" y="7028"/>
                  </a:lnTo>
                  <a:lnTo>
                    <a:pt x="19223" y="0"/>
                  </a:lnTo>
                  <a:close/>
                </a:path>
                <a:path w="157480" h="275589">
                  <a:moveTo>
                    <a:pt x="114154" y="40292"/>
                  </a:moveTo>
                  <a:lnTo>
                    <a:pt x="38426" y="40292"/>
                  </a:lnTo>
                  <a:lnTo>
                    <a:pt x="70140" y="52513"/>
                  </a:lnTo>
                  <a:lnTo>
                    <a:pt x="95506" y="74272"/>
                  </a:lnTo>
                  <a:lnTo>
                    <a:pt x="112332" y="103376"/>
                  </a:lnTo>
                  <a:lnTo>
                    <a:pt x="118428" y="137632"/>
                  </a:lnTo>
                  <a:lnTo>
                    <a:pt x="112332" y="171886"/>
                  </a:lnTo>
                  <a:lnTo>
                    <a:pt x="95506" y="200990"/>
                  </a:lnTo>
                  <a:lnTo>
                    <a:pt x="70140" y="222753"/>
                  </a:lnTo>
                  <a:lnTo>
                    <a:pt x="38426" y="234983"/>
                  </a:lnTo>
                  <a:lnTo>
                    <a:pt x="114153" y="234983"/>
                  </a:lnTo>
                  <a:lnTo>
                    <a:pt x="130264" y="218872"/>
                  </a:lnTo>
                  <a:lnTo>
                    <a:pt x="149826" y="181094"/>
                  </a:lnTo>
                  <a:lnTo>
                    <a:pt x="156855" y="137632"/>
                  </a:lnTo>
                  <a:lnTo>
                    <a:pt x="149826" y="94177"/>
                  </a:lnTo>
                  <a:lnTo>
                    <a:pt x="130264" y="56401"/>
                  </a:lnTo>
                  <a:lnTo>
                    <a:pt x="114154" y="40292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8476" y="1365668"/>
              <a:ext cx="241935" cy="843915"/>
            </a:xfrm>
            <a:custGeom>
              <a:avLst/>
              <a:gdLst/>
              <a:ahLst/>
              <a:cxnLst/>
              <a:rect l="l" t="t" r="r" b="b"/>
              <a:pathLst>
                <a:path w="241934" h="843914">
                  <a:moveTo>
                    <a:pt x="38442" y="424091"/>
                  </a:moveTo>
                  <a:lnTo>
                    <a:pt x="0" y="424091"/>
                  </a:lnTo>
                  <a:lnTo>
                    <a:pt x="0" y="500938"/>
                  </a:lnTo>
                  <a:lnTo>
                    <a:pt x="38442" y="500938"/>
                  </a:lnTo>
                  <a:lnTo>
                    <a:pt x="38442" y="424091"/>
                  </a:lnTo>
                  <a:close/>
                </a:path>
                <a:path w="241934" h="843914">
                  <a:moveTo>
                    <a:pt x="38442" y="360032"/>
                  </a:moveTo>
                  <a:lnTo>
                    <a:pt x="0" y="360032"/>
                  </a:lnTo>
                  <a:lnTo>
                    <a:pt x="0" y="398475"/>
                  </a:lnTo>
                  <a:lnTo>
                    <a:pt x="38442" y="398475"/>
                  </a:lnTo>
                  <a:lnTo>
                    <a:pt x="38442" y="360032"/>
                  </a:lnTo>
                  <a:close/>
                </a:path>
                <a:path w="241934" h="843914">
                  <a:moveTo>
                    <a:pt x="38442" y="295986"/>
                  </a:moveTo>
                  <a:lnTo>
                    <a:pt x="0" y="295986"/>
                  </a:lnTo>
                  <a:lnTo>
                    <a:pt x="0" y="334416"/>
                  </a:lnTo>
                  <a:lnTo>
                    <a:pt x="38442" y="334416"/>
                  </a:lnTo>
                  <a:lnTo>
                    <a:pt x="38442" y="295986"/>
                  </a:lnTo>
                  <a:close/>
                </a:path>
                <a:path w="241934" h="843914">
                  <a:moveTo>
                    <a:pt x="241655" y="0"/>
                  </a:moveTo>
                  <a:lnTo>
                    <a:pt x="78574" y="47815"/>
                  </a:lnTo>
                  <a:lnTo>
                    <a:pt x="78574" y="795477"/>
                  </a:lnTo>
                  <a:lnTo>
                    <a:pt x="241655" y="843292"/>
                  </a:lnTo>
                  <a:lnTo>
                    <a:pt x="241655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396" y="1361630"/>
              <a:ext cx="1273175" cy="982980"/>
            </a:xfrm>
            <a:custGeom>
              <a:avLst/>
              <a:gdLst/>
              <a:ahLst/>
              <a:cxnLst/>
              <a:rect l="l" t="t" r="r" b="b"/>
              <a:pathLst>
                <a:path w="1273175" h="982980">
                  <a:moveTo>
                    <a:pt x="110972" y="458609"/>
                  </a:moveTo>
                  <a:lnTo>
                    <a:pt x="0" y="458609"/>
                  </a:lnTo>
                  <a:lnTo>
                    <a:pt x="0" y="497052"/>
                  </a:lnTo>
                  <a:lnTo>
                    <a:pt x="110972" y="497052"/>
                  </a:lnTo>
                  <a:lnTo>
                    <a:pt x="110972" y="458609"/>
                  </a:lnTo>
                  <a:close/>
                </a:path>
                <a:path w="1273175" h="982980">
                  <a:moveTo>
                    <a:pt x="110972" y="354330"/>
                  </a:moveTo>
                  <a:lnTo>
                    <a:pt x="0" y="354330"/>
                  </a:lnTo>
                  <a:lnTo>
                    <a:pt x="0" y="392760"/>
                  </a:lnTo>
                  <a:lnTo>
                    <a:pt x="110972" y="392760"/>
                  </a:lnTo>
                  <a:lnTo>
                    <a:pt x="110972" y="354330"/>
                  </a:lnTo>
                  <a:close/>
                </a:path>
                <a:path w="1273175" h="982980">
                  <a:moveTo>
                    <a:pt x="684784" y="800150"/>
                  </a:moveTo>
                  <a:lnTo>
                    <a:pt x="647776" y="789774"/>
                  </a:lnTo>
                  <a:lnTo>
                    <a:pt x="639546" y="819188"/>
                  </a:lnTo>
                  <a:lnTo>
                    <a:pt x="627291" y="850696"/>
                  </a:lnTo>
                  <a:lnTo>
                    <a:pt x="586308" y="902843"/>
                  </a:lnTo>
                  <a:lnTo>
                    <a:pt x="538924" y="931672"/>
                  </a:lnTo>
                  <a:lnTo>
                    <a:pt x="497141" y="942759"/>
                  </a:lnTo>
                  <a:lnTo>
                    <a:pt x="474992" y="944232"/>
                  </a:lnTo>
                  <a:lnTo>
                    <a:pt x="463283" y="943825"/>
                  </a:lnTo>
                  <a:lnTo>
                    <a:pt x="386372" y="919632"/>
                  </a:lnTo>
                  <a:lnTo>
                    <a:pt x="351675" y="891959"/>
                  </a:lnTo>
                  <a:lnTo>
                    <a:pt x="325539" y="856805"/>
                  </a:lnTo>
                  <a:lnTo>
                    <a:pt x="309105" y="816203"/>
                  </a:lnTo>
                  <a:lnTo>
                    <a:pt x="303491" y="772172"/>
                  </a:lnTo>
                  <a:lnTo>
                    <a:pt x="309867" y="726757"/>
                  </a:lnTo>
                  <a:lnTo>
                    <a:pt x="319328" y="693013"/>
                  </a:lnTo>
                  <a:lnTo>
                    <a:pt x="282321" y="682650"/>
                  </a:lnTo>
                  <a:lnTo>
                    <a:pt x="272872" y="716368"/>
                  </a:lnTo>
                  <a:lnTo>
                    <a:pt x="265252" y="764095"/>
                  </a:lnTo>
                  <a:lnTo>
                    <a:pt x="268554" y="810818"/>
                  </a:lnTo>
                  <a:lnTo>
                    <a:pt x="281889" y="854989"/>
                  </a:lnTo>
                  <a:lnTo>
                    <a:pt x="304406" y="895032"/>
                  </a:lnTo>
                  <a:lnTo>
                    <a:pt x="335191" y="929386"/>
                  </a:lnTo>
                  <a:lnTo>
                    <a:pt x="373392" y="956500"/>
                  </a:lnTo>
                  <a:lnTo>
                    <a:pt x="418109" y="974801"/>
                  </a:lnTo>
                  <a:lnTo>
                    <a:pt x="460667" y="982179"/>
                  </a:lnTo>
                  <a:lnTo>
                    <a:pt x="475742" y="982675"/>
                  </a:lnTo>
                  <a:lnTo>
                    <a:pt x="502158" y="980859"/>
                  </a:lnTo>
                  <a:lnTo>
                    <a:pt x="553351" y="967282"/>
                  </a:lnTo>
                  <a:lnTo>
                    <a:pt x="611365" y="932002"/>
                  </a:lnTo>
                  <a:lnTo>
                    <a:pt x="639610" y="902550"/>
                  </a:lnTo>
                  <a:lnTo>
                    <a:pt x="661543" y="868146"/>
                  </a:lnTo>
                  <a:lnTo>
                    <a:pt x="676541" y="829551"/>
                  </a:lnTo>
                  <a:lnTo>
                    <a:pt x="684784" y="800150"/>
                  </a:lnTo>
                  <a:close/>
                </a:path>
                <a:path w="1273175" h="982980">
                  <a:moveTo>
                    <a:pt x="834072" y="40589"/>
                  </a:moveTo>
                  <a:lnTo>
                    <a:pt x="795655" y="51854"/>
                  </a:lnTo>
                  <a:lnTo>
                    <a:pt x="795655" y="91897"/>
                  </a:lnTo>
                  <a:lnTo>
                    <a:pt x="795655" y="759460"/>
                  </a:lnTo>
                  <a:lnTo>
                    <a:pt x="241173" y="596925"/>
                  </a:lnTo>
                  <a:lnTo>
                    <a:pt x="241173" y="254444"/>
                  </a:lnTo>
                  <a:lnTo>
                    <a:pt x="795655" y="91897"/>
                  </a:lnTo>
                  <a:lnTo>
                    <a:pt x="795655" y="51854"/>
                  </a:lnTo>
                  <a:lnTo>
                    <a:pt x="202742" y="225679"/>
                  </a:lnTo>
                  <a:lnTo>
                    <a:pt x="202742" y="625703"/>
                  </a:lnTo>
                  <a:lnTo>
                    <a:pt x="834072" y="810780"/>
                  </a:lnTo>
                  <a:lnTo>
                    <a:pt x="834072" y="759460"/>
                  </a:lnTo>
                  <a:lnTo>
                    <a:pt x="834072" y="91897"/>
                  </a:lnTo>
                  <a:lnTo>
                    <a:pt x="834072" y="40589"/>
                  </a:lnTo>
                  <a:close/>
                </a:path>
                <a:path w="1273175" h="982980">
                  <a:moveTo>
                    <a:pt x="1272984" y="36868"/>
                  </a:moveTo>
                  <a:lnTo>
                    <a:pt x="1262176" y="0"/>
                  </a:lnTo>
                  <a:lnTo>
                    <a:pt x="1069898" y="56362"/>
                  </a:lnTo>
                  <a:lnTo>
                    <a:pt x="1080693" y="93230"/>
                  </a:lnTo>
                  <a:lnTo>
                    <a:pt x="1272984" y="36868"/>
                  </a:lnTo>
                  <a:close/>
                </a:path>
                <a:path w="1273175" h="982980">
                  <a:moveTo>
                    <a:pt x="1273009" y="814501"/>
                  </a:moveTo>
                  <a:lnTo>
                    <a:pt x="1080719" y="758139"/>
                  </a:lnTo>
                  <a:lnTo>
                    <a:pt x="1069924" y="795020"/>
                  </a:lnTo>
                  <a:lnTo>
                    <a:pt x="1262202" y="851382"/>
                  </a:lnTo>
                  <a:lnTo>
                    <a:pt x="1273009" y="814501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7446" y="2069584"/>
              <a:ext cx="242381" cy="1846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699" y="110526"/>
            <a:ext cx="4873201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pc="-5" dirty="0" smtClean="0"/>
              <a:t>ГЛАГО</a:t>
            </a:r>
            <a:r>
              <a:rPr lang="ru-RU" spc="-5" dirty="0" smtClean="0"/>
              <a:t>ЛЫ в прошедшем времени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1561190" y="766373"/>
            <a:ext cx="2613660" cy="274320"/>
          </a:xfrm>
          <a:custGeom>
            <a:avLst/>
            <a:gdLst/>
            <a:ahLst/>
            <a:cxnLst/>
            <a:rect l="l" t="t" r="r" b="b"/>
            <a:pathLst>
              <a:path w="2613660" h="274319">
                <a:moveTo>
                  <a:pt x="2476501" y="0"/>
                </a:moveTo>
                <a:lnTo>
                  <a:pt x="137159" y="0"/>
                </a:lnTo>
                <a:lnTo>
                  <a:pt x="93927" y="7022"/>
                </a:lnTo>
                <a:lnTo>
                  <a:pt x="56290" y="26554"/>
                </a:lnTo>
                <a:lnTo>
                  <a:pt x="26554" y="56290"/>
                </a:lnTo>
                <a:lnTo>
                  <a:pt x="7022" y="93927"/>
                </a:lnTo>
                <a:lnTo>
                  <a:pt x="0" y="137159"/>
                </a:lnTo>
                <a:lnTo>
                  <a:pt x="7022" y="180392"/>
                </a:lnTo>
                <a:lnTo>
                  <a:pt x="26554" y="218029"/>
                </a:lnTo>
                <a:lnTo>
                  <a:pt x="56290" y="247765"/>
                </a:lnTo>
                <a:lnTo>
                  <a:pt x="93927" y="267297"/>
                </a:lnTo>
                <a:lnTo>
                  <a:pt x="137159" y="274319"/>
                </a:lnTo>
                <a:lnTo>
                  <a:pt x="2476501" y="274319"/>
                </a:lnTo>
                <a:lnTo>
                  <a:pt x="2519734" y="267297"/>
                </a:lnTo>
                <a:lnTo>
                  <a:pt x="2557370" y="247765"/>
                </a:lnTo>
                <a:lnTo>
                  <a:pt x="2587107" y="218029"/>
                </a:lnTo>
                <a:lnTo>
                  <a:pt x="2606638" y="180392"/>
                </a:lnTo>
                <a:lnTo>
                  <a:pt x="2613661" y="137159"/>
                </a:lnTo>
                <a:lnTo>
                  <a:pt x="2606638" y="93927"/>
                </a:lnTo>
                <a:lnTo>
                  <a:pt x="2587107" y="56290"/>
                </a:lnTo>
                <a:lnTo>
                  <a:pt x="2557370" y="26554"/>
                </a:lnTo>
                <a:lnTo>
                  <a:pt x="2519734" y="7022"/>
                </a:lnTo>
                <a:lnTo>
                  <a:pt x="2476501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92300" y="788221"/>
            <a:ext cx="21964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 smtClean="0">
                <a:solidFill>
                  <a:srgbClr val="FFFFFF"/>
                </a:solidFill>
                <a:latin typeface="Arial"/>
                <a:cs typeface="Arial"/>
              </a:rPr>
              <a:t>Действие завершилось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3742" y="1232026"/>
            <a:ext cx="4396740" cy="1203960"/>
            <a:chOff x="663742" y="1232026"/>
            <a:chExt cx="4396740" cy="1203960"/>
          </a:xfrm>
        </p:grpSpPr>
        <p:sp>
          <p:nvSpPr>
            <p:cNvPr id="8" name="object 8"/>
            <p:cNvSpPr/>
            <p:nvPr/>
          </p:nvSpPr>
          <p:spPr>
            <a:xfrm>
              <a:off x="663742" y="1232026"/>
              <a:ext cx="4396740" cy="510540"/>
            </a:xfrm>
            <a:custGeom>
              <a:avLst/>
              <a:gdLst/>
              <a:ahLst/>
              <a:cxnLst/>
              <a:rect l="l" t="t" r="r" b="b"/>
              <a:pathLst>
                <a:path w="4396740" h="510539">
                  <a:moveTo>
                    <a:pt x="4141472" y="0"/>
                  </a:moveTo>
                  <a:lnTo>
                    <a:pt x="255268" y="0"/>
                  </a:lnTo>
                  <a:lnTo>
                    <a:pt x="209536" y="4131"/>
                  </a:lnTo>
                  <a:lnTo>
                    <a:pt x="166431" y="16037"/>
                  </a:lnTo>
                  <a:lnTo>
                    <a:pt x="126688" y="34980"/>
                  </a:lnTo>
                  <a:lnTo>
                    <a:pt x="91041" y="60227"/>
                  </a:lnTo>
                  <a:lnTo>
                    <a:pt x="60227" y="91041"/>
                  </a:lnTo>
                  <a:lnTo>
                    <a:pt x="34980" y="126688"/>
                  </a:lnTo>
                  <a:lnTo>
                    <a:pt x="16037" y="166431"/>
                  </a:lnTo>
                  <a:lnTo>
                    <a:pt x="4131" y="209536"/>
                  </a:lnTo>
                  <a:lnTo>
                    <a:pt x="0" y="255268"/>
                  </a:lnTo>
                  <a:lnTo>
                    <a:pt x="4131" y="301004"/>
                  </a:lnTo>
                  <a:lnTo>
                    <a:pt x="16037" y="344109"/>
                  </a:lnTo>
                  <a:lnTo>
                    <a:pt x="34980" y="383853"/>
                  </a:lnTo>
                  <a:lnTo>
                    <a:pt x="60227" y="419499"/>
                  </a:lnTo>
                  <a:lnTo>
                    <a:pt x="91041" y="450313"/>
                  </a:lnTo>
                  <a:lnTo>
                    <a:pt x="126688" y="475560"/>
                  </a:lnTo>
                  <a:lnTo>
                    <a:pt x="166431" y="494504"/>
                  </a:lnTo>
                  <a:lnTo>
                    <a:pt x="209536" y="506409"/>
                  </a:lnTo>
                  <a:lnTo>
                    <a:pt x="255268" y="510541"/>
                  </a:lnTo>
                  <a:lnTo>
                    <a:pt x="4141472" y="510541"/>
                  </a:lnTo>
                  <a:lnTo>
                    <a:pt x="4187204" y="506409"/>
                  </a:lnTo>
                  <a:lnTo>
                    <a:pt x="4230309" y="494504"/>
                  </a:lnTo>
                  <a:lnTo>
                    <a:pt x="4270053" y="475560"/>
                  </a:lnTo>
                  <a:lnTo>
                    <a:pt x="4305699" y="450313"/>
                  </a:lnTo>
                  <a:lnTo>
                    <a:pt x="4336513" y="419499"/>
                  </a:lnTo>
                  <a:lnTo>
                    <a:pt x="4361760" y="383853"/>
                  </a:lnTo>
                  <a:lnTo>
                    <a:pt x="4380704" y="344109"/>
                  </a:lnTo>
                  <a:lnTo>
                    <a:pt x="4392609" y="301004"/>
                  </a:lnTo>
                  <a:lnTo>
                    <a:pt x="4396741" y="255272"/>
                  </a:lnTo>
                  <a:lnTo>
                    <a:pt x="4392609" y="209536"/>
                  </a:lnTo>
                  <a:lnTo>
                    <a:pt x="4380704" y="166431"/>
                  </a:lnTo>
                  <a:lnTo>
                    <a:pt x="4361760" y="126688"/>
                  </a:lnTo>
                  <a:lnTo>
                    <a:pt x="4336513" y="91041"/>
                  </a:lnTo>
                  <a:lnTo>
                    <a:pt x="4305699" y="60227"/>
                  </a:lnTo>
                  <a:lnTo>
                    <a:pt x="4270053" y="34980"/>
                  </a:lnTo>
                  <a:lnTo>
                    <a:pt x="4230309" y="16037"/>
                  </a:lnTo>
                  <a:lnTo>
                    <a:pt x="4187204" y="4131"/>
                  </a:lnTo>
                  <a:lnTo>
                    <a:pt x="4141472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393" y="1940106"/>
              <a:ext cx="3505200" cy="495300"/>
            </a:xfrm>
            <a:custGeom>
              <a:avLst/>
              <a:gdLst/>
              <a:ahLst/>
              <a:cxnLst/>
              <a:rect l="l" t="t" r="r" b="b"/>
              <a:pathLst>
                <a:path w="3505200" h="495300">
                  <a:moveTo>
                    <a:pt x="3257553" y="0"/>
                  </a:moveTo>
                  <a:lnTo>
                    <a:pt x="247651" y="0"/>
                  </a:lnTo>
                  <a:lnTo>
                    <a:pt x="197902" y="5054"/>
                  </a:lnTo>
                  <a:lnTo>
                    <a:pt x="151492" y="19541"/>
                  </a:lnTo>
                  <a:lnTo>
                    <a:pt x="109434" y="42443"/>
                  </a:lnTo>
                  <a:lnTo>
                    <a:pt x="72746" y="72747"/>
                  </a:lnTo>
                  <a:lnTo>
                    <a:pt x="42443" y="109435"/>
                  </a:lnTo>
                  <a:lnTo>
                    <a:pt x="19540" y="151492"/>
                  </a:lnTo>
                  <a:lnTo>
                    <a:pt x="5054" y="197903"/>
                  </a:lnTo>
                  <a:lnTo>
                    <a:pt x="0" y="247651"/>
                  </a:lnTo>
                  <a:lnTo>
                    <a:pt x="5054" y="297399"/>
                  </a:lnTo>
                  <a:lnTo>
                    <a:pt x="19540" y="343810"/>
                  </a:lnTo>
                  <a:lnTo>
                    <a:pt x="42443" y="385867"/>
                  </a:lnTo>
                  <a:lnTo>
                    <a:pt x="72746" y="422555"/>
                  </a:lnTo>
                  <a:lnTo>
                    <a:pt x="109434" y="452858"/>
                  </a:lnTo>
                  <a:lnTo>
                    <a:pt x="151492" y="475761"/>
                  </a:lnTo>
                  <a:lnTo>
                    <a:pt x="197902" y="490248"/>
                  </a:lnTo>
                  <a:lnTo>
                    <a:pt x="247651" y="495302"/>
                  </a:lnTo>
                  <a:lnTo>
                    <a:pt x="3257553" y="495302"/>
                  </a:lnTo>
                  <a:lnTo>
                    <a:pt x="3307301" y="490248"/>
                  </a:lnTo>
                  <a:lnTo>
                    <a:pt x="3353712" y="475761"/>
                  </a:lnTo>
                  <a:lnTo>
                    <a:pt x="3395769" y="452858"/>
                  </a:lnTo>
                  <a:lnTo>
                    <a:pt x="3432457" y="422555"/>
                  </a:lnTo>
                  <a:lnTo>
                    <a:pt x="3462761" y="385867"/>
                  </a:lnTo>
                  <a:lnTo>
                    <a:pt x="3485663" y="343810"/>
                  </a:lnTo>
                  <a:lnTo>
                    <a:pt x="3500150" y="297399"/>
                  </a:lnTo>
                  <a:lnTo>
                    <a:pt x="3505205" y="247651"/>
                  </a:lnTo>
                  <a:lnTo>
                    <a:pt x="3500150" y="197903"/>
                  </a:lnTo>
                  <a:lnTo>
                    <a:pt x="3485663" y="151492"/>
                  </a:lnTo>
                  <a:lnTo>
                    <a:pt x="3462761" y="109435"/>
                  </a:lnTo>
                  <a:lnTo>
                    <a:pt x="3432457" y="72747"/>
                  </a:lnTo>
                  <a:lnTo>
                    <a:pt x="3395769" y="42443"/>
                  </a:lnTo>
                  <a:lnTo>
                    <a:pt x="3353712" y="19541"/>
                  </a:lnTo>
                  <a:lnTo>
                    <a:pt x="3307301" y="5054"/>
                  </a:lnTo>
                  <a:lnTo>
                    <a:pt x="3257553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91377" y="1255531"/>
            <a:ext cx="414147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2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A650"/>
                </a:solidFill>
                <a:latin typeface="Arial"/>
                <a:cs typeface="Arial"/>
              </a:rPr>
              <a:t>Отвечает </a:t>
            </a:r>
            <a:r>
              <a:rPr sz="1200" b="1" spc="-5" dirty="0">
                <a:solidFill>
                  <a:srgbClr val="00A650"/>
                </a:solidFill>
                <a:latin typeface="Arial"/>
                <a:cs typeface="Arial"/>
              </a:rPr>
              <a:t>на</a:t>
            </a:r>
            <a:r>
              <a:rPr sz="1200" b="1" spc="5" dirty="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A650"/>
                </a:solidFill>
                <a:latin typeface="Arial"/>
                <a:cs typeface="Arial"/>
              </a:rPr>
              <a:t>вопросы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425"/>
              </a:lnSpc>
            </a:pPr>
            <a:r>
              <a:rPr i="1" spc="-5" dirty="0" err="1">
                <a:solidFill>
                  <a:srgbClr val="231F20"/>
                </a:solidFill>
                <a:latin typeface="Arial"/>
                <a:cs typeface="Arial"/>
              </a:rPr>
              <a:t>что</a:t>
            </a:r>
            <a:r>
              <a:rPr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i="1" spc="-10" dirty="0" smtClean="0">
                <a:solidFill>
                  <a:srgbClr val="231F20"/>
                </a:solidFill>
                <a:latin typeface="Arial"/>
                <a:cs typeface="Arial"/>
              </a:rPr>
              <a:t>делал</a:t>
            </a:r>
            <a:r>
              <a:rPr i="1" spc="-10" dirty="0" smtClean="0">
                <a:solidFill>
                  <a:srgbClr val="231F20"/>
                </a:solidFill>
                <a:latin typeface="Arial"/>
                <a:cs typeface="Arial"/>
              </a:rPr>
              <a:t>? </a:t>
            </a:r>
            <a:r>
              <a:rPr lang="ru-RU" i="1" spc="-10" dirty="0" smtClean="0">
                <a:solidFill>
                  <a:srgbClr val="231F20"/>
                </a:solidFill>
                <a:latin typeface="Arial"/>
                <a:cs typeface="Arial"/>
              </a:rPr>
              <a:t>          </a:t>
            </a:r>
            <a:r>
              <a:rPr i="1" spc="-5" dirty="0" err="1" smtClean="0">
                <a:solidFill>
                  <a:srgbClr val="231F20"/>
                </a:solidFill>
                <a:latin typeface="Arial"/>
                <a:cs typeface="Arial"/>
              </a:rPr>
              <a:t>что</a:t>
            </a:r>
            <a:r>
              <a:rPr i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i="1" spc="-10" dirty="0" err="1" smtClean="0">
                <a:solidFill>
                  <a:srgbClr val="231F20"/>
                </a:solidFill>
                <a:latin typeface="Arial"/>
                <a:cs typeface="Arial"/>
              </a:rPr>
              <a:t>сдела</a:t>
            </a:r>
            <a:r>
              <a:rPr lang="ru-RU" i="1" spc="-10" dirty="0" smtClean="0">
                <a:solidFill>
                  <a:srgbClr val="231F20"/>
                </a:solidFill>
                <a:latin typeface="Arial"/>
                <a:cs typeface="Arial"/>
              </a:rPr>
              <a:t>л</a:t>
            </a:r>
            <a:r>
              <a:rPr i="1" spc="-10" dirty="0" smtClean="0">
                <a:solidFill>
                  <a:srgbClr val="231F20"/>
                </a:solidFill>
                <a:latin typeface="Arial"/>
                <a:cs typeface="Arial"/>
              </a:rPr>
              <a:t>? 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97100" y="2652402"/>
            <a:ext cx="1290554" cy="269240"/>
          </a:xfrm>
          <a:custGeom>
            <a:avLst/>
            <a:gdLst/>
            <a:ahLst/>
            <a:cxnLst/>
            <a:rect l="l" t="t" r="r" b="b"/>
            <a:pathLst>
              <a:path w="1245870" h="269239">
                <a:moveTo>
                  <a:pt x="1110960" y="0"/>
                </a:moveTo>
                <a:lnTo>
                  <a:pt x="134599" y="0"/>
                </a:lnTo>
                <a:lnTo>
                  <a:pt x="92173" y="6891"/>
                </a:lnTo>
                <a:lnTo>
                  <a:pt x="55239" y="26058"/>
                </a:lnTo>
                <a:lnTo>
                  <a:pt x="26058" y="55240"/>
                </a:lnTo>
                <a:lnTo>
                  <a:pt x="6891" y="92174"/>
                </a:lnTo>
                <a:lnTo>
                  <a:pt x="0" y="134600"/>
                </a:lnTo>
                <a:lnTo>
                  <a:pt x="6891" y="177034"/>
                </a:lnTo>
                <a:lnTo>
                  <a:pt x="26058" y="213968"/>
                </a:lnTo>
                <a:lnTo>
                  <a:pt x="55239" y="243149"/>
                </a:lnTo>
                <a:lnTo>
                  <a:pt x="92173" y="262316"/>
                </a:lnTo>
                <a:lnTo>
                  <a:pt x="134599" y="269208"/>
                </a:lnTo>
                <a:lnTo>
                  <a:pt x="1110960" y="269208"/>
                </a:lnTo>
                <a:lnTo>
                  <a:pt x="1153386" y="262316"/>
                </a:lnTo>
                <a:lnTo>
                  <a:pt x="1190320" y="243149"/>
                </a:lnTo>
                <a:lnTo>
                  <a:pt x="1219501" y="213968"/>
                </a:lnTo>
                <a:lnTo>
                  <a:pt x="1238668" y="177034"/>
                </a:lnTo>
                <a:lnTo>
                  <a:pt x="1245560" y="134608"/>
                </a:lnTo>
                <a:lnTo>
                  <a:pt x="1238668" y="92174"/>
                </a:lnTo>
                <a:lnTo>
                  <a:pt x="1219501" y="55240"/>
                </a:lnTo>
                <a:lnTo>
                  <a:pt x="1190320" y="26058"/>
                </a:lnTo>
                <a:lnTo>
                  <a:pt x="1153386" y="6891"/>
                </a:lnTo>
                <a:lnTo>
                  <a:pt x="111096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суффикс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2700" y="1844424"/>
            <a:ext cx="3211917" cy="561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endParaRPr sz="2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Изменя</a:t>
            </a:r>
            <a:r>
              <a:rPr lang="ru-RU" sz="1200" b="1" spc="-10" dirty="0" smtClean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2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тся</a:t>
            </a:r>
            <a:r>
              <a:rPr lang="ru-RU" sz="1200" b="1" spc="-10" dirty="0" smtClean="0">
                <a:solidFill>
                  <a:srgbClr val="FFFFFF"/>
                </a:solidFill>
                <a:latin typeface="Arial"/>
                <a:cs typeface="Arial"/>
              </a:rPr>
              <a:t> по числам, в единственном числе по родам 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21791" y="1074656"/>
            <a:ext cx="86995" cy="824865"/>
            <a:chOff x="2821791" y="1074656"/>
            <a:chExt cx="86995" cy="824865"/>
          </a:xfrm>
        </p:grpSpPr>
        <p:sp>
          <p:nvSpPr>
            <p:cNvPr id="14" name="object 14"/>
            <p:cNvSpPr/>
            <p:nvPr/>
          </p:nvSpPr>
          <p:spPr>
            <a:xfrm>
              <a:off x="2821791" y="1074656"/>
              <a:ext cx="86403" cy="118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21791" y="1780392"/>
              <a:ext cx="86403" cy="1185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2821791" y="2486087"/>
            <a:ext cx="86403" cy="118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" y="102424"/>
            <a:ext cx="562610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15" dirty="0" smtClean="0"/>
              <a:t>  Задание для самостоятельного выполнения</a:t>
            </a:r>
            <a:endParaRPr sz="1800" spc="5" dirty="0"/>
          </a:p>
        </p:txBody>
      </p:sp>
      <p:sp>
        <p:nvSpPr>
          <p:cNvPr id="5" name="object 5"/>
          <p:cNvSpPr/>
          <p:nvPr/>
        </p:nvSpPr>
        <p:spPr>
          <a:xfrm>
            <a:off x="328175" y="680283"/>
            <a:ext cx="1094105" cy="400050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086" y="704142"/>
            <a:ext cx="800100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пражнение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lang="ru-RU" sz="1400" b="1" i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9713" y="684915"/>
            <a:ext cx="3825875" cy="209032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lang="ru-RU" dirty="0" smtClean="0">
                <a:latin typeface="Arial"/>
                <a:cs typeface="Arial"/>
              </a:rPr>
              <a:t>Рассказать о музеях родного края.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2432" y="1155133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8255" y="1080334"/>
            <a:ext cx="3817027" cy="1197530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266700" indent="-266700"/>
            <a:r>
              <a:rPr lang="ru-RU" dirty="0" smtClean="0"/>
              <a:t>      Прочитать стихотворение </a:t>
            </a:r>
            <a:r>
              <a:rPr lang="ru-RU" dirty="0" err="1" smtClean="0"/>
              <a:t>Т.Рик</a:t>
            </a:r>
            <a:r>
              <a:rPr lang="ru-RU" dirty="0" smtClean="0"/>
              <a:t>       </a:t>
            </a:r>
            <a:r>
              <a:rPr lang="en-US" dirty="0" smtClean="0"/>
              <a:t>   </a:t>
            </a:r>
            <a:r>
              <a:rPr lang="ru-RU" dirty="0" smtClean="0"/>
              <a:t>«Черепашка». Найти глаголы прошедшего времени, назвать род и число.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6900" y="2592561"/>
            <a:ext cx="2208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Страница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122,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упражнение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304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42432" y="2325368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47.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аписать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выучить пословицы.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676" y="1292799"/>
            <a:ext cx="818035" cy="984896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23690" y="2618539"/>
            <a:ext cx="1043940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r>
              <a:rPr lang="ru-RU" sz="1600" dirty="0" smtClean="0"/>
              <a:t>Как образуются глаголы прошедшего времени</a:t>
            </a:r>
            <a:endParaRPr lang="ru-RU" sz="16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" y="605953"/>
            <a:ext cx="55626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Глаголы прошедшего времени образуются от основы неопределённой формы глагола с помощью суффикса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cs typeface="Arial" panose="020B0604020202020204" pitchFamily="34" charset="0"/>
              </a:rPr>
              <a:t>–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cs typeface="Arial" panose="020B0604020202020204" pitchFamily="34" charset="0"/>
              </a:rPr>
              <a:t>Л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–</a:t>
            </a:r>
            <a:endParaRPr kumimoji="0" lang="ru-RU" alt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рассказыва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(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ть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)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+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 Л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=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 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рассказываЛ</a:t>
            </a:r>
            <a:r>
              <a:rPr kumimoji="0" lang="en-US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(а, о, и); смотре(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ть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)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+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 Л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=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 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смотреЛ</a:t>
            </a:r>
            <a:r>
              <a:rPr kumimoji="0" lang="en-US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(а, о, и)</a:t>
            </a:r>
            <a:r>
              <a:rPr lang="en-US" altLang="ru-RU" sz="2000" b="0" dirty="0">
                <a:cs typeface="Arial" panose="020B0604020202020204" pitchFamily="34" charset="0"/>
              </a:rPr>
              <a:t>;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lvl="0" algn="l" rtl="0"/>
            <a:r>
              <a:rPr lang="ru-RU" sz="2000" b="0" dirty="0"/>
              <a:t>нес(</a:t>
            </a:r>
            <a:r>
              <a:rPr lang="ru-RU" sz="2000" b="0" dirty="0" err="1"/>
              <a:t>ти</a:t>
            </a:r>
            <a:r>
              <a:rPr lang="ru-RU" sz="2000" b="0" dirty="0"/>
              <a:t>) — нёс, но </a:t>
            </a:r>
            <a:r>
              <a:rPr lang="ru-RU" sz="2000" b="0" dirty="0" err="1"/>
              <a:t>несЛа</a:t>
            </a:r>
            <a:r>
              <a:rPr lang="ru-RU" sz="2000" b="0" dirty="0"/>
              <a:t>, </a:t>
            </a:r>
            <a:r>
              <a:rPr lang="ru-RU" sz="2000" b="0" dirty="0" err="1"/>
              <a:t>несЛи</a:t>
            </a:r>
            <a:r>
              <a:rPr lang="ru-RU" sz="2000" b="0" dirty="0" smtClean="0"/>
              <a:t>;</a:t>
            </a:r>
          </a:p>
          <a:p>
            <a:pPr lvl="0" algn="l" rtl="0"/>
            <a:r>
              <a:rPr lang="ru-RU" sz="1800" b="0" dirty="0"/>
              <a:t>стеречь — стерёг, но </a:t>
            </a:r>
            <a:r>
              <a:rPr lang="ru-RU" sz="1800" b="0" dirty="0" err="1"/>
              <a:t>стерегЛа</a:t>
            </a:r>
            <a:r>
              <a:rPr lang="ru-RU" sz="1800" b="0" dirty="0"/>
              <a:t>, </a:t>
            </a:r>
            <a:r>
              <a:rPr lang="ru-RU" sz="1800" b="0" dirty="0" err="1" smtClean="0"/>
              <a:t>стерегЛи</a:t>
            </a:r>
            <a:r>
              <a:rPr lang="en-US" sz="1800" b="0" dirty="0"/>
              <a:t>.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Словарный диктант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5029200" cy="1477328"/>
          </a:xfrm>
        </p:spPr>
        <p:txBody>
          <a:bodyPr/>
          <a:lstStyle/>
          <a:p>
            <a:r>
              <a:rPr lang="ru-RU" dirty="0" smtClean="0"/>
              <a:t>    Макет, музей, экспонат, экскурсия, экскурсовод, гид, история, природа, искусство, династия, обсерватория. </a:t>
            </a:r>
            <a:endParaRPr lang="ru-RU" dirty="0"/>
          </a:p>
        </p:txBody>
      </p:sp>
      <p:pic>
        <p:nvPicPr>
          <p:cNvPr id="5122" name="Picture 2" descr="Обсерватория Улугбека / Simurg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1" y="102424"/>
            <a:ext cx="5164295" cy="30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2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72" y="129945"/>
            <a:ext cx="1656237" cy="315471"/>
          </a:xfrm>
        </p:spPr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689743"/>
            <a:ext cx="3165413" cy="222808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экскурсовод сказал,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пройти в такой-то зал.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Мумию мы посмотрели,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чем ходили, разглядели.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мамонт здесь стоит,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 закрыл, как будто спит.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ты не ротозей,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иди скорей в    …   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949700" y="1927225"/>
            <a:ext cx="1487926" cy="11154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62143" y="689743"/>
            <a:ext cx="1442837" cy="108162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0790" y="2232025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34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Ура! Мы едем на экскурсию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Экскурсия на двухэтажном автобусе по Ташкенту - программа и бронирование -  Bookatour.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562600" cy="25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Музей Амира Т</a:t>
            </a:r>
            <a:r>
              <a:rPr lang="ru-RU" dirty="0"/>
              <a:t>и</a:t>
            </a:r>
            <a:r>
              <a:rPr lang="ru-RU" dirty="0" smtClean="0"/>
              <a:t>мура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860425"/>
            <a:ext cx="2438400" cy="1477328"/>
          </a:xfrm>
        </p:spPr>
        <p:txBody>
          <a:bodyPr/>
          <a:lstStyle/>
          <a:p>
            <a:pPr algn="just"/>
            <a:r>
              <a:rPr lang="ru-RU" sz="1600" b="0" i="0" dirty="0"/>
              <a:t>В музее находится более 5 тысяч </a:t>
            </a:r>
            <a:r>
              <a:rPr lang="ru-RU" sz="1600" b="0" i="0" dirty="0" smtClean="0"/>
              <a:t>экспонатов,</a:t>
            </a:r>
            <a:r>
              <a:rPr lang="en-US" sz="1600" b="0" i="0" dirty="0" smtClean="0"/>
              <a:t> </a:t>
            </a:r>
            <a:r>
              <a:rPr lang="ru-RU" sz="1600" b="0" i="0" dirty="0" smtClean="0"/>
              <a:t>относящихся </a:t>
            </a:r>
            <a:r>
              <a:rPr lang="ru-RU" sz="1600" b="0" i="0" dirty="0"/>
              <a:t>к эпохе правления Тимура и </a:t>
            </a:r>
            <a:r>
              <a:rPr lang="ru-RU" sz="1600" b="0" i="0" dirty="0" smtClean="0"/>
              <a:t>династии</a:t>
            </a:r>
            <a:r>
              <a:rPr lang="ru-RU" sz="1600" b="0" i="0" dirty="0"/>
              <a:t> </a:t>
            </a:r>
            <a:r>
              <a:rPr lang="ru-RU" sz="1600" b="0" i="0" dirty="0" err="1" smtClean="0"/>
              <a:t>Тимуридов</a:t>
            </a:r>
            <a:r>
              <a:rPr lang="ru-RU" sz="1600" b="0" i="0" dirty="0" smtClean="0"/>
              <a:t>.</a:t>
            </a:r>
            <a:endParaRPr lang="ru-RU" sz="1600" dirty="0"/>
          </a:p>
        </p:txBody>
      </p:sp>
      <p:pic>
        <p:nvPicPr>
          <p:cNvPr id="2050" name="Picture 2" descr="День музе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0" y="708025"/>
            <a:ext cx="2508487" cy="21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thumb/a/ad/%D0%9C%D1%83%D0%B7%D0%B5%D0%B9_%D0%B8%D1%81%D1%82%D0%BE%D1%80%D0%B8%D0%B8_%D0%A2%D0%B8%D0%BC%D1%83%D1%80%D0%B8%D0%B4%D0%BE%D0%B2_3.jpg/800px-%D0%9C%D1%83%D0%B7%D0%B5%D0%B9_%D0%B8%D1%81%D1%82%D0%BE%D1%80%D0%B8%D0%B8_%D0%A2%D0%B8%D0%BC%D1%83%D1%80%D0%B8%D0%B4%D0%BE%D0%B2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0" y="631825"/>
            <a:ext cx="258214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Музей искусств Узбекистана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2438400" cy="2585323"/>
          </a:xfrm>
        </p:spPr>
        <p:txBody>
          <a:bodyPr/>
          <a:lstStyle/>
          <a:p>
            <a:pPr algn="ctr"/>
            <a:r>
              <a:rPr lang="ru-RU" sz="1400" b="0" i="0" dirty="0" smtClean="0"/>
              <a:t>   </a:t>
            </a:r>
            <a:r>
              <a:rPr lang="en-US" sz="1400" b="0" i="0" dirty="0" smtClean="0"/>
              <a:t> </a:t>
            </a:r>
            <a:r>
              <a:rPr lang="ru-RU" sz="1400" b="0" i="0" dirty="0" smtClean="0"/>
              <a:t>Государственный </a:t>
            </a:r>
            <a:r>
              <a:rPr lang="ru-RU" sz="1400" b="0" i="0" dirty="0"/>
              <a:t>музей искусств обладает богатым собранием произведений русского искусства XV-XX вв. </a:t>
            </a:r>
            <a:r>
              <a:rPr lang="ru-RU" sz="1400" b="0" i="0" dirty="0" smtClean="0"/>
              <a:t>Музей </a:t>
            </a:r>
            <a:r>
              <a:rPr lang="ru-RU" sz="1400" b="0" i="0" dirty="0"/>
              <a:t>обладает богатым собранием работ живописцев А</a:t>
            </a:r>
            <a:r>
              <a:rPr lang="ru-RU" sz="1400" b="0" i="0" dirty="0" smtClean="0"/>
              <a:t>. Куинджи</a:t>
            </a:r>
            <a:r>
              <a:rPr lang="ru-RU" sz="1400" b="0" i="0" dirty="0"/>
              <a:t>, </a:t>
            </a:r>
            <a:endParaRPr lang="ru-RU" sz="1400" b="0" i="0" dirty="0" smtClean="0"/>
          </a:p>
          <a:p>
            <a:pPr algn="ctr"/>
            <a:r>
              <a:rPr lang="ru-RU" sz="1400" b="0" i="0" dirty="0" err="1" smtClean="0"/>
              <a:t>И.Шишкина</a:t>
            </a:r>
            <a:r>
              <a:rPr lang="ru-RU" sz="1400" b="0" i="0" dirty="0" smtClean="0"/>
              <a:t>, </a:t>
            </a:r>
            <a:r>
              <a:rPr lang="ru-RU" sz="1400" b="0" i="0" dirty="0" err="1" smtClean="0"/>
              <a:t>О.Кипренского</a:t>
            </a:r>
            <a:r>
              <a:rPr lang="ru-RU" sz="1400" b="0" i="0" dirty="0" smtClean="0"/>
              <a:t>, </a:t>
            </a:r>
            <a:r>
              <a:rPr lang="ru-RU" sz="1400" b="0" i="0" dirty="0" err="1" smtClean="0"/>
              <a:t>В.Тропинина</a:t>
            </a:r>
            <a:r>
              <a:rPr lang="ru-RU" sz="1400" b="0" i="0" dirty="0" smtClean="0"/>
              <a:t>, </a:t>
            </a:r>
            <a:r>
              <a:rPr lang="ru-RU" sz="1400" b="0" i="0" dirty="0" err="1" smtClean="0"/>
              <a:t>В.Перова</a:t>
            </a:r>
            <a:r>
              <a:rPr lang="ru-RU" sz="1400" b="0" i="0" dirty="0" smtClean="0"/>
              <a:t>, </a:t>
            </a:r>
            <a:r>
              <a:rPr lang="ru-RU" sz="1400" b="0" i="0" dirty="0" err="1" smtClean="0"/>
              <a:t>Н.Крамского</a:t>
            </a:r>
            <a:r>
              <a:rPr lang="ru-RU" sz="1400" b="0" i="0" dirty="0" smtClean="0"/>
              <a:t>,</a:t>
            </a:r>
          </a:p>
          <a:p>
            <a:pPr algn="ctr"/>
            <a:r>
              <a:rPr lang="ru-RU" sz="1400" b="0" i="0" dirty="0" err="1" smtClean="0"/>
              <a:t>И.Репина</a:t>
            </a:r>
            <a:r>
              <a:rPr lang="ru-RU" sz="1400" b="0" i="0" dirty="0" smtClean="0"/>
              <a:t>, </a:t>
            </a:r>
            <a:r>
              <a:rPr lang="ru-RU" sz="1400" b="0" i="0" dirty="0" err="1"/>
              <a:t>В.Сурикова</a:t>
            </a:r>
            <a:r>
              <a:rPr lang="ru-RU" sz="1400" b="0" i="0" dirty="0"/>
              <a:t> </a:t>
            </a:r>
            <a:r>
              <a:rPr lang="ru-RU" sz="1400" b="0" i="0" dirty="0" smtClean="0"/>
              <a:t>и других.</a:t>
            </a:r>
            <a:endParaRPr lang="ru-RU" sz="1400" dirty="0"/>
          </a:p>
        </p:txBody>
      </p:sp>
      <p:pic>
        <p:nvPicPr>
          <p:cNvPr id="3074" name="Picture 2" descr="Государственный музей искусств Узбекистана признан одним из лучших в СНГ —  Anons.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781128"/>
            <a:ext cx="2810612" cy="205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787</Words>
  <Application>Microsoft Office PowerPoint</Application>
  <PresentationFormat>Произвольный</PresentationFormat>
  <Paragraphs>135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Русский язык</vt:lpstr>
      <vt:lpstr>Сегодня на уроке</vt:lpstr>
      <vt:lpstr>ГЛАГОЛЫ в прошедшем времени</vt:lpstr>
      <vt:lpstr>Как образуются глаголы прошедшего времени</vt:lpstr>
      <vt:lpstr>Словарный диктант</vt:lpstr>
      <vt:lpstr>Загадка</vt:lpstr>
      <vt:lpstr>Ура! Мы едем на экскурсию</vt:lpstr>
      <vt:lpstr>Музей Амира Тимура</vt:lpstr>
      <vt:lpstr>Музей искусств Узбекистана</vt:lpstr>
      <vt:lpstr>Центральный выставочный зал</vt:lpstr>
      <vt:lpstr>Центр национального искусства</vt:lpstr>
      <vt:lpstr> комплекс памяти «Шахидлар майдони»</vt:lpstr>
      <vt:lpstr>Интервью Анвара </vt:lpstr>
      <vt:lpstr>Презентация PowerPoint</vt:lpstr>
      <vt:lpstr>Презентация PowerPoint</vt:lpstr>
      <vt:lpstr>Упражнение 2</vt:lpstr>
      <vt:lpstr>Упражнение 3 </vt:lpstr>
      <vt:lpstr>Упражнение 4 </vt:lpstr>
      <vt:lpstr>Упражнение 4 </vt:lpstr>
      <vt:lpstr>Презентация PowerPoint</vt:lpstr>
      <vt:lpstr>Презентация PowerPoint</vt:lpstr>
      <vt:lpstr>Презентация PowerPoint</vt:lpstr>
      <vt:lpstr>Упражнение 6</vt:lpstr>
      <vt:lpstr>Упражнение 6</vt:lpstr>
      <vt:lpstr>Музей природы</vt:lpstr>
      <vt:lpstr>Картинный словарь</vt:lpstr>
      <vt:lpstr>Упражнение 7</vt:lpstr>
      <vt:lpstr>Презентация PowerPoint</vt:lpstr>
      <vt:lpstr>ВЫВОД:</vt:lpstr>
      <vt:lpstr>  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45</cp:revision>
  <dcterms:created xsi:type="dcterms:W3CDTF">2020-04-13T08:05:42Z</dcterms:created>
  <dcterms:modified xsi:type="dcterms:W3CDTF">2020-10-13T07:28:54Z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